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AD6-2A1C-004E-94A9-ED27F9E7DC2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6280-1049-624A-8C2A-19962F886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42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AD6-2A1C-004E-94A9-ED27F9E7DC2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6280-1049-624A-8C2A-19962F886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35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AD6-2A1C-004E-94A9-ED27F9E7DC2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6280-1049-624A-8C2A-19962F886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79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AD6-2A1C-004E-94A9-ED27F9E7DC2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6280-1049-624A-8C2A-19962F886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9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AD6-2A1C-004E-94A9-ED27F9E7DC2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6280-1049-624A-8C2A-19962F886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AD6-2A1C-004E-94A9-ED27F9E7DC2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6280-1049-624A-8C2A-19962F886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98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AD6-2A1C-004E-94A9-ED27F9E7DC2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6280-1049-624A-8C2A-19962F886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98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AD6-2A1C-004E-94A9-ED27F9E7DC2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6280-1049-624A-8C2A-19962F886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4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AD6-2A1C-004E-94A9-ED27F9E7DC2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6280-1049-624A-8C2A-19962F886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03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AD6-2A1C-004E-94A9-ED27F9E7DC2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6280-1049-624A-8C2A-19962F886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35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AD6-2A1C-004E-94A9-ED27F9E7DC2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6280-1049-624A-8C2A-19962F886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AAD6-2A1C-004E-94A9-ED27F9E7DC24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D6280-1049-624A-8C2A-19962F886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0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343"/>
            <a:ext cx="4521200" cy="30226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39" y="90488"/>
            <a:ext cx="4749800" cy="3200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176039" y="3084946"/>
                <a:ext cx="46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charset="0"/>
                        </a:rPr>
                        <m:t>𝑑𝑎𝑦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039" y="3084946"/>
                <a:ext cx="46083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789" r="-15789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163339" y="6498519"/>
                <a:ext cx="46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charset="0"/>
                        </a:rPr>
                        <m:t>𝑑𝑎𝑦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339" y="6498519"/>
                <a:ext cx="46083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789" r="-15789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 rot="16200000">
                <a:off x="5282900" y="4803587"/>
                <a:ext cx="968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ja-JP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i="1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r>
                        <a:rPr lang="en-US" altLang="ja-JP" i="1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i="1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n-US" altLang="ja-JP" i="1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82900" y="4803587"/>
                <a:ext cx="968278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7547" r="-34783" b="-75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 rot="16200000">
                <a:off x="5578656" y="1484912"/>
                <a:ext cx="294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78656" y="1484912"/>
                <a:ext cx="294247" cy="276999"/>
              </a:xfrm>
              <a:prstGeom prst="rect">
                <a:avLst/>
              </a:prstGeom>
              <a:blipFill rotWithShape="0">
                <a:blip r:embed="rId6"/>
                <a:stretch>
                  <a:fillRect t="-6250" r="-17778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624840" y="4549063"/>
            <a:ext cx="4389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右の図を見ると、同化期間が長くなってくると同化しなくなる。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式で、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のたびに</a:t>
            </a:r>
            <a:r>
              <a:rPr lang="en-US" altLang="ja-JP" dirty="0" smtClean="0"/>
              <a:t>(I - KH)</a:t>
            </a:r>
            <a:r>
              <a:rPr lang="ja-JP" altLang="en-US" dirty="0" smtClean="0"/>
              <a:t>がかかって小さくなって行くため、データ同化しなくなるものと考えられる。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 rot="5400000">
                <a:off x="10459234" y="4830877"/>
                <a:ext cx="4809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i="1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r>
                        <a:rPr lang="en-US" altLang="ja-JP" i="1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459234" y="4830877"/>
                <a:ext cx="48096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4783" t="-15190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4279" y="3341886"/>
            <a:ext cx="4724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7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264920" y="381000"/>
            <a:ext cx="957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対策：</a:t>
            </a:r>
            <a:r>
              <a:rPr lang="en-US" altLang="ja-JP" sz="2400" b="1" dirty="0" smtClean="0"/>
              <a:t>P</a:t>
            </a:r>
            <a:r>
              <a:rPr lang="ja-JP" altLang="en-US" sz="2400" b="1" dirty="0" smtClean="0"/>
              <a:t>の</a:t>
            </a:r>
            <a:r>
              <a:rPr lang="en-US" altLang="ja-JP" sz="2400" b="1" dirty="0" smtClean="0"/>
              <a:t>prediction</a:t>
            </a:r>
            <a:r>
              <a:rPr lang="ja-JP" altLang="en-US" sz="2400" b="1" dirty="0" smtClean="0"/>
              <a:t>のたびに</a:t>
            </a:r>
            <a:r>
              <a:rPr lang="en-US" altLang="ja-JP" sz="2400" b="1" dirty="0" smtClean="0"/>
              <a:t>P</a:t>
            </a:r>
            <a:r>
              <a:rPr lang="ja-JP" altLang="en-US" sz="2400" b="1" dirty="0" smtClean="0"/>
              <a:t>を定数倍して、</a:t>
            </a:r>
            <a:r>
              <a:rPr lang="en-US" altLang="ja-JP" sz="2400" b="1" dirty="0" smtClean="0"/>
              <a:t>P</a:t>
            </a:r>
            <a:r>
              <a:rPr lang="ja-JP" altLang="en-US" sz="2400" b="1" dirty="0" smtClean="0"/>
              <a:t>が小さくなりすぎないように保つ。</a:t>
            </a:r>
            <a:endParaRPr lang="en-US" altLang="ja-JP" sz="2400" b="1" dirty="0" smtClean="0"/>
          </a:p>
          <a:p>
            <a:r>
              <a:rPr kumimoji="1" lang="ja-JP" altLang="en-US" sz="2400" b="1" dirty="0" smtClean="0"/>
              <a:t>（自分は</a:t>
            </a:r>
            <a:r>
              <a:rPr kumimoji="1" lang="en-US" altLang="ja-JP" sz="2400" b="1" dirty="0" smtClean="0"/>
              <a:t>1.01</a:t>
            </a:r>
            <a:r>
              <a:rPr lang="ja-JP" altLang="en-US" sz="2400" b="1" dirty="0" smtClean="0"/>
              <a:t>倍にチューニング</a:t>
            </a:r>
            <a:r>
              <a:rPr kumimoji="1" lang="ja-JP" altLang="en-US" sz="2400" b="1" dirty="0" smtClean="0"/>
              <a:t>）</a:t>
            </a:r>
            <a:endParaRPr kumimoji="1" lang="ja-JP" altLang="en-US" sz="24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858" y="929641"/>
            <a:ext cx="4048639" cy="272796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60" y="3885109"/>
            <a:ext cx="3962037" cy="272796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2373809"/>
            <a:ext cx="4521200" cy="3022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595177" y="3494356"/>
                <a:ext cx="46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charset="0"/>
                        </a:rPr>
                        <m:t>𝑑𝑎𝑦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177" y="3494356"/>
                <a:ext cx="4608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789" r="-15789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638478" y="6494736"/>
                <a:ext cx="46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charset="0"/>
                        </a:rPr>
                        <m:t>𝑑𝑎𝑦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478" y="6494736"/>
                <a:ext cx="4608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789" r="-15789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 rot="16200000">
                <a:off x="6086719" y="5148144"/>
                <a:ext cx="968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ja-JP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i="1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r>
                        <a:rPr lang="en-US" altLang="ja-JP" i="1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i="1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lang="en-US" altLang="ja-JP" i="1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086719" y="5148144"/>
                <a:ext cx="968278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7547" r="-34783" b="-75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 rot="16200000">
                <a:off x="6382475" y="1829469"/>
                <a:ext cx="294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2475" y="1829469"/>
                <a:ext cx="294247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8333" r="-17391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 rot="5400000">
                <a:off x="10456657" y="5148144"/>
                <a:ext cx="4809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i="1">
                              <a:latin typeface="Cambria Math" charset="0"/>
                            </a:rPr>
                            <m:t>𝑎</m:t>
                          </m:r>
                        </m:sup>
                      </m:sSup>
                      <m:r>
                        <a:rPr lang="en-US" altLang="ja-JP" i="1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456657" y="5148144"/>
                <a:ext cx="48096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5556" t="-15190" r="-2222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36733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121</Words>
  <Application>Microsoft Macintosh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Cambria Math</vt:lpstr>
      <vt:lpstr>Yu Gothic</vt:lpstr>
      <vt:lpstr>Yu Gothic Light</vt:lpstr>
      <vt:lpstr>Arial</vt:lpstr>
      <vt:lpstr>ホワイト</vt:lpstr>
      <vt:lpstr>課題5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課題5</dc:title>
  <dc:creator>Y K</dc:creator>
  <cp:lastModifiedBy>Y K</cp:lastModifiedBy>
  <cp:revision>3</cp:revision>
  <dcterms:created xsi:type="dcterms:W3CDTF">2017-12-05T22:33:39Z</dcterms:created>
  <dcterms:modified xsi:type="dcterms:W3CDTF">2017-12-05T22:59:20Z</dcterms:modified>
</cp:coreProperties>
</file>