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312-099C-9145-BBB6-D64CE7DD2443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ACBB-AB7C-6245-9261-5C96EBCB02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30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312-099C-9145-BBB6-D64CE7DD2443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ACBB-AB7C-6245-9261-5C96EBCB02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59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312-099C-9145-BBB6-D64CE7DD2443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ACBB-AB7C-6245-9261-5C96EBCB02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10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312-099C-9145-BBB6-D64CE7DD2443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ACBB-AB7C-6245-9261-5C96EBCB02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3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312-099C-9145-BBB6-D64CE7DD2443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ACBB-AB7C-6245-9261-5C96EBCB02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80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312-099C-9145-BBB6-D64CE7DD2443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ACBB-AB7C-6245-9261-5C96EBCB02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65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312-099C-9145-BBB6-D64CE7DD2443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ACBB-AB7C-6245-9261-5C96EBCB02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46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312-099C-9145-BBB6-D64CE7DD2443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ACBB-AB7C-6245-9261-5C96EBCB02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5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312-099C-9145-BBB6-D64CE7DD2443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ACBB-AB7C-6245-9261-5C96EBCB02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72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312-099C-9145-BBB6-D64CE7DD2443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ACBB-AB7C-6245-9261-5C96EBCB02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8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312-099C-9145-BBB6-D64CE7DD2443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ACBB-AB7C-6245-9261-5C96EBCB02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51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F0312-099C-9145-BBB6-D64CE7DD2443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ACBB-AB7C-6245-9261-5C96EBCB02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77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6483"/>
            <a:ext cx="5751443" cy="310229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345670" y="6488776"/>
            <a:ext cx="3276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/>
              <a:t>https://en.wikipedia.org/wiki/Kalman_filter</a:t>
            </a:r>
            <a:endParaRPr lang="ja-JP" altLang="en-US" sz="1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2522" y="2756452"/>
            <a:ext cx="516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Hybird</a:t>
            </a:r>
            <a:r>
              <a:rPr kumimoji="1" lang="en-US" altLang="ja-JP" b="1" dirty="0" smtClean="0"/>
              <a:t> </a:t>
            </a:r>
            <a:r>
              <a:rPr kumimoji="1" lang="en-US" altLang="ja-JP" b="1" dirty="0" err="1" smtClean="0"/>
              <a:t>Kalman</a:t>
            </a:r>
            <a:r>
              <a:rPr kumimoji="1" lang="en-US" altLang="ja-JP" b="1" dirty="0" smtClean="0"/>
              <a:t> Filter</a:t>
            </a:r>
          </a:p>
          <a:p>
            <a:r>
              <a:rPr lang="ja-JP" altLang="en-US" b="1" dirty="0" smtClean="0"/>
              <a:t>連続モデル、離散観測</a:t>
            </a:r>
            <a:endParaRPr kumimoji="1" lang="ja-JP" altLang="en-US" b="1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96" y="86884"/>
            <a:ext cx="4521200" cy="30226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379" y="3402783"/>
            <a:ext cx="4063724" cy="273082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379" y="378662"/>
            <a:ext cx="4052887" cy="273082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10024736" y="6304110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RMSE:  0.13</a:t>
            </a:r>
            <a:r>
              <a:rPr lang="en-US" altLang="ja-JP" b="1" dirty="0" smtClean="0"/>
              <a:t>8</a:t>
            </a:r>
            <a:endParaRPr lang="ja-JP" altLang="en-US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31634" y="5249362"/>
            <a:ext cx="311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インフレーションは</a:t>
            </a:r>
            <a:r>
              <a:rPr lang="en-US" altLang="ja-JP" b="1" dirty="0" smtClean="0"/>
              <a:t>1.013</a:t>
            </a:r>
            <a:r>
              <a:rPr lang="ja-JP" altLang="en-US" b="1" dirty="0" smtClean="0"/>
              <a:t>にチューニング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817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3D-Var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74" y="1480378"/>
            <a:ext cx="4521200" cy="30226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291" y="3318980"/>
            <a:ext cx="3792701" cy="261136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390" y="357292"/>
            <a:ext cx="3875602" cy="261136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185039" y="6096002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RMSE:  0.28</a:t>
            </a:r>
            <a:r>
              <a:rPr lang="en-US" altLang="ja-JP" b="1" dirty="0" smtClean="0"/>
              <a:t>8</a:t>
            </a:r>
            <a:endParaRPr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0174" y="5168003"/>
            <a:ext cx="543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行列</a:t>
            </a:r>
            <a:r>
              <a:rPr kumimoji="1" lang="en-US" altLang="ja-JP" b="1" dirty="0" smtClean="0"/>
              <a:t>B</a:t>
            </a:r>
            <a:r>
              <a:rPr kumimoji="1" lang="ja-JP" altLang="en-US" b="1" dirty="0" smtClean="0"/>
              <a:t>は</a:t>
            </a:r>
            <a:r>
              <a:rPr kumimoji="1" lang="en-US" altLang="ja-JP" b="1" dirty="0" smtClean="0"/>
              <a:t>NMC</a:t>
            </a:r>
            <a:r>
              <a:rPr lang="ja-JP" altLang="en-US" b="1" dirty="0" smtClean="0"/>
              <a:t>法で作成</a:t>
            </a:r>
            <a:endParaRPr lang="en-US" altLang="ja-JP" b="1" dirty="0" smtClean="0"/>
          </a:p>
          <a:p>
            <a:r>
              <a:rPr lang="en-US" altLang="ja-JP" b="1" dirty="0" smtClean="0"/>
              <a:t>B=α&lt;</a:t>
            </a:r>
            <a:r>
              <a:rPr lang="en-US" altLang="ja-JP" b="1" dirty="0" err="1" smtClean="0"/>
              <a:t>ε</a:t>
            </a:r>
            <a:r>
              <a:rPr lang="en-US" altLang="ja-JP" b="1" dirty="0" err="1" smtClean="0"/>
              <a:t>ε^T</a:t>
            </a:r>
            <a:r>
              <a:rPr lang="en-US" altLang="ja-JP" b="1" dirty="0" smtClean="0"/>
              <a:t>&gt;</a:t>
            </a:r>
            <a:r>
              <a:rPr lang="ja-JP" altLang="en-US" b="1" dirty="0" smtClean="0"/>
              <a:t>の</a:t>
            </a:r>
            <a:r>
              <a:rPr lang="en-US" altLang="ja-JP" b="1" dirty="0" smtClean="0"/>
              <a:t>α=0.02</a:t>
            </a:r>
            <a:r>
              <a:rPr lang="ja-JP" altLang="en-US" b="1" dirty="0" smtClean="0"/>
              <a:t>でチューニング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3281502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</Words>
  <Application>Microsoft Macintosh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Yu Gothic</vt:lpstr>
      <vt:lpstr>Yu Gothic Light</vt:lpstr>
      <vt:lpstr>Arial</vt:lpstr>
      <vt:lpstr>ホワイト</vt:lpstr>
      <vt:lpstr>課題6</vt:lpstr>
      <vt:lpstr>3D-Var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課題6</dc:title>
  <dc:creator>Y K</dc:creator>
  <cp:lastModifiedBy>Y K</cp:lastModifiedBy>
  <cp:revision>3</cp:revision>
  <dcterms:created xsi:type="dcterms:W3CDTF">2017-12-06T22:45:36Z</dcterms:created>
  <dcterms:modified xsi:type="dcterms:W3CDTF">2017-12-06T23:08:10Z</dcterms:modified>
</cp:coreProperties>
</file>