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82" r:id="rId6"/>
    <p:sldId id="264" r:id="rId7"/>
    <p:sldId id="265" r:id="rId8"/>
    <p:sldId id="267" r:id="rId9"/>
    <p:sldId id="266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3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extBox 6"/>
          <p:cNvSpPr txBox="1"/>
          <p:nvPr userDrawn="1"/>
        </p:nvSpPr>
        <p:spPr>
          <a:xfrm>
            <a:off x="0" y="6593953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Hackathon</a:t>
            </a:r>
            <a:r>
              <a:rPr lang="en-IN" sz="1100" b="1" i="1" dirty="0" smtClean="0">
                <a:solidFill>
                  <a:schemeClr val="accent2">
                    <a:lumMod val="75000"/>
                  </a:schemeClr>
                </a:solidFill>
              </a:rPr>
              <a:t> 01 Nov’18                                                                  </a:t>
            </a:r>
            <a:r>
              <a:rPr lang="en-IN" sz="1100" b="1" i="1" baseline="0" dirty="0" smtClean="0">
                <a:solidFill>
                  <a:schemeClr val="accent2">
                    <a:lumMod val="75000"/>
                  </a:schemeClr>
                </a:solidFill>
              </a:rPr>
              <a:t>TEAM 5                                           </a:t>
            </a:r>
            <a:r>
              <a:rPr lang="en-IN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GreyAtom</a:t>
            </a:r>
            <a:r>
              <a:rPr lang="en-IN" sz="1100" b="1" i="1" baseline="0" dirty="0" smtClean="0">
                <a:solidFill>
                  <a:schemeClr val="accent2">
                    <a:lumMod val="75000"/>
                  </a:schemeClr>
                </a:solidFill>
              </a:rPr>
              <a:t> class </a:t>
            </a:r>
            <a:r>
              <a:rPr lang="en-IN" sz="1100" b="1" i="1" baseline="0" dirty="0" err="1" smtClean="0">
                <a:solidFill>
                  <a:schemeClr val="accent2">
                    <a:lumMod val="75000"/>
                  </a:schemeClr>
                </a:solidFill>
              </a:rPr>
              <a:t>july</a:t>
            </a:r>
            <a:r>
              <a:rPr lang="en-IN" sz="1100" b="1" i="1" baseline="0" dirty="0" smtClean="0">
                <a:solidFill>
                  <a:schemeClr val="accent2">
                    <a:lumMod val="75000"/>
                  </a:schemeClr>
                </a:solidFill>
              </a:rPr>
              <a:t> 2018</a:t>
            </a:r>
            <a:endParaRPr lang="en-IN" sz="11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7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8885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 smtClean="0"/>
              <a:t>TEAM 4</a:t>
            </a:r>
          </a:p>
          <a:p>
            <a:pPr algn="ctr"/>
            <a:endParaRPr lang="en-IN" sz="2000" dirty="0" smtClean="0"/>
          </a:p>
          <a:p>
            <a:pPr algn="ctr"/>
            <a:endParaRPr lang="en-IN" sz="2000" dirty="0"/>
          </a:p>
          <a:p>
            <a:pPr algn="ctr"/>
            <a:endParaRPr lang="en-IN" sz="2000" dirty="0" smtClean="0"/>
          </a:p>
          <a:p>
            <a:pPr algn="ctr"/>
            <a:endParaRPr lang="en-IN" sz="2000" dirty="0" smtClean="0"/>
          </a:p>
          <a:p>
            <a:pPr algn="ctr"/>
            <a:r>
              <a:rPr lang="en-IN" sz="2000" dirty="0" smtClean="0"/>
              <a:t>SACHIN GUPTA</a:t>
            </a:r>
          </a:p>
          <a:p>
            <a:pPr algn="ctr"/>
            <a:r>
              <a:rPr lang="en-IN" sz="2000" dirty="0" smtClean="0"/>
              <a:t>ROHAN UNNI</a:t>
            </a:r>
          </a:p>
          <a:p>
            <a:pPr algn="ctr"/>
            <a:r>
              <a:rPr lang="en-IN" sz="2000" dirty="0" smtClean="0"/>
              <a:t>KAMAL DAS</a:t>
            </a:r>
          </a:p>
          <a:p>
            <a:pPr algn="ctr"/>
            <a:r>
              <a:rPr lang="en-IN" sz="2000" dirty="0" smtClean="0"/>
              <a:t>NIKHIL WARWADEKAR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565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Ad-click Country based Analysis</a:t>
            </a:r>
            <a:endParaRPr lang="en-IN" sz="5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76" y="4416726"/>
            <a:ext cx="5204607" cy="142055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0" y="1959024"/>
            <a:ext cx="5787545" cy="38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3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Ad-click Time based Analysis</a:t>
            </a:r>
            <a:endParaRPr lang="en-IN" sz="5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1" y="2030976"/>
            <a:ext cx="5001857" cy="354168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23" y="2030976"/>
            <a:ext cx="5076068" cy="35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Click based Outcome</a:t>
            </a:r>
            <a:endParaRPr lang="en-IN" sz="5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" y="2717770"/>
            <a:ext cx="3496740" cy="268763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81" y="2776965"/>
            <a:ext cx="3528204" cy="262844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80" y="2776964"/>
            <a:ext cx="3810840" cy="26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6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Click based Outcome (cont’d</a:t>
            </a:r>
            <a:r>
              <a:rPr lang="en-IN" sz="5400" dirty="0"/>
              <a:t>)</a:t>
            </a:r>
            <a:endParaRPr lang="en-IN" sz="5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82" y="2541109"/>
            <a:ext cx="4399885" cy="312401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09" y="2541109"/>
            <a:ext cx="4433477" cy="31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9129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/>
              <a:t>MODEL BUILDING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29188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02" y="572855"/>
            <a:ext cx="8754653" cy="5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83" y="1865719"/>
            <a:ext cx="7430033" cy="4435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Working of </a:t>
            </a:r>
            <a:r>
              <a:rPr lang="en-IN" sz="5400" dirty="0" err="1" smtClean="0"/>
              <a:t>AdaBoost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22696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2329129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/>
              <a:t>CONCLUSION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04607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50" y="1544430"/>
            <a:ext cx="4697473" cy="4876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Features to be focused more 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6631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5" y="3931277"/>
            <a:ext cx="5696295" cy="1894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7478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Confusion matrix</a:t>
            </a:r>
            <a:endParaRPr lang="en-IN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"/>
          <a:stretch/>
        </p:blipFill>
        <p:spPr>
          <a:xfrm>
            <a:off x="6383547" y="2329433"/>
            <a:ext cx="5572664" cy="34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40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PROBLEM STATEMENT</a:t>
            </a:r>
            <a:endParaRPr lang="en-I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-2868" y="167928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Predict the probability of weather and ad will get </a:t>
            </a:r>
          </a:p>
          <a:p>
            <a:pPr algn="ctr"/>
            <a:r>
              <a:rPr lang="en-IN" sz="3200" dirty="0" smtClean="0"/>
              <a:t>CLICKED or NOT </a:t>
            </a:r>
            <a:endParaRPr lang="en-I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35502" y="3260795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 leading affiliate network company from Europe wants to leverage machine learning to improve</a:t>
            </a:r>
          </a:p>
          <a:p>
            <a:pPr algn="just"/>
            <a:r>
              <a:rPr lang="en-IN" dirty="0"/>
              <a:t>(optimise) their conversion rates and eventually their </a:t>
            </a:r>
            <a:r>
              <a:rPr lang="en-IN" dirty="0" smtClean="0"/>
              <a:t>top-line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company wants to improve their CPC (cost per click) performance.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future insight about </a:t>
            </a:r>
            <a:r>
              <a:rPr lang="en-IN" dirty="0" smtClean="0"/>
              <a:t>an ad </a:t>
            </a:r>
            <a:r>
              <a:rPr lang="en-IN" dirty="0"/>
              <a:t>performance will give them enough </a:t>
            </a:r>
            <a:r>
              <a:rPr lang="en-IN" dirty="0" smtClean="0"/>
              <a:t>head start </a:t>
            </a:r>
            <a:r>
              <a:rPr lang="en-IN" dirty="0"/>
              <a:t>to make changes (if necessary) in </a:t>
            </a:r>
            <a:r>
              <a:rPr lang="en-IN" dirty="0" smtClean="0"/>
              <a:t>their upcoming </a:t>
            </a:r>
            <a:r>
              <a:rPr lang="en-IN" dirty="0"/>
              <a:t>CPC campaigns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They want </a:t>
            </a:r>
            <a:r>
              <a:rPr lang="en-IN" dirty="0"/>
              <a:t>to reach to audience </a:t>
            </a:r>
            <a:r>
              <a:rPr lang="en-IN" dirty="0" smtClean="0"/>
              <a:t>which doesn’t </a:t>
            </a:r>
            <a:r>
              <a:rPr lang="en-IN" dirty="0"/>
              <a:t>exist in their marketing reach.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02999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29129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/>
              <a:t>SUMMARY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56518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6660" y="629732"/>
            <a:ext cx="54087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OBSERVATIONS</a:t>
            </a:r>
          </a:p>
          <a:p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Country B and A have the highest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Preferred devices are mobiles and Desktops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Widely used browsers are Chrome and I.E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Most views are on Tuesdays and Thursdays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Between 10 am and 5 pm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Eventhough</a:t>
            </a:r>
            <a:r>
              <a:rPr lang="en-IN" sz="2000" dirty="0"/>
              <a:t> Country B and A have the highest views, it has low click to view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652618" y="4017035"/>
            <a:ext cx="6676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RECOMMENDATIONS</a:t>
            </a:r>
          </a:p>
          <a:p>
            <a:pPr algn="ctr"/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Focus market should be country ‘B’, ‘A’ and ‘C’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Run ad campaigns for Chrome and IE based users for desktop and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Focus time should be from 10 am to 5 pm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570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9129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5304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6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DATA SET</a:t>
            </a:r>
            <a:endParaRPr lang="en-I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-2868" y="240389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Range Index</a:t>
            </a:r>
            <a:r>
              <a:rPr lang="en-IN" sz="3200" dirty="0"/>
              <a:t>: 12137810 entries, </a:t>
            </a:r>
            <a:endParaRPr lang="en-IN" sz="3200" dirty="0" smtClean="0"/>
          </a:p>
          <a:p>
            <a:pPr algn="ctr"/>
            <a:r>
              <a:rPr lang="en-IN" sz="3200" dirty="0" smtClean="0"/>
              <a:t>OR</a:t>
            </a:r>
            <a:endParaRPr lang="en-IN" sz="3200" dirty="0"/>
          </a:p>
          <a:p>
            <a:pPr algn="ctr"/>
            <a:r>
              <a:rPr lang="en-IN" sz="3200" dirty="0" smtClean="0"/>
              <a:t>0 </a:t>
            </a:r>
            <a:r>
              <a:rPr lang="en-IN" sz="3200" dirty="0"/>
              <a:t>to 12137809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736" y="491130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Reduced the working to 100000 entries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912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PROBLEM/s </a:t>
            </a:r>
            <a:r>
              <a:rPr lang="en-IN" sz="5400" dirty="0" smtClean="0"/>
              <a:t>with the Data set itself</a:t>
            </a:r>
            <a:endParaRPr lang="en-IN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1552759" y="2346681"/>
            <a:ext cx="3269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columns (total 10 columns):</a:t>
            </a:r>
          </a:p>
          <a:p>
            <a:r>
              <a:rPr lang="en-IN" dirty="0"/>
              <a:t>ID            </a:t>
            </a:r>
            <a:r>
              <a:rPr lang="en-IN" dirty="0" smtClean="0"/>
              <a:t>	 </a:t>
            </a:r>
            <a:r>
              <a:rPr lang="en-IN" dirty="0"/>
              <a:t>object</a:t>
            </a:r>
          </a:p>
          <a:p>
            <a:r>
              <a:rPr lang="en-IN" dirty="0" err="1"/>
              <a:t>datetime</a:t>
            </a:r>
            <a:r>
              <a:rPr lang="en-IN" dirty="0"/>
              <a:t>      </a:t>
            </a:r>
            <a:r>
              <a:rPr lang="en-IN" dirty="0" smtClean="0"/>
              <a:t>	 </a:t>
            </a:r>
            <a:r>
              <a:rPr lang="en-IN" dirty="0"/>
              <a:t>object</a:t>
            </a:r>
          </a:p>
          <a:p>
            <a:r>
              <a:rPr lang="en-IN" dirty="0" err="1"/>
              <a:t>siteid</a:t>
            </a:r>
            <a:r>
              <a:rPr lang="en-IN" dirty="0"/>
              <a:t>       </a:t>
            </a:r>
            <a:r>
              <a:rPr lang="en-IN" dirty="0" smtClean="0"/>
              <a:t>	 float64</a:t>
            </a:r>
            <a:endParaRPr lang="en-IN" dirty="0"/>
          </a:p>
          <a:p>
            <a:r>
              <a:rPr lang="en-IN" dirty="0" err="1"/>
              <a:t>offerid</a:t>
            </a:r>
            <a:r>
              <a:rPr lang="en-IN" dirty="0"/>
              <a:t>       </a:t>
            </a:r>
            <a:r>
              <a:rPr lang="en-IN" dirty="0" smtClean="0"/>
              <a:t>	 </a:t>
            </a:r>
            <a:r>
              <a:rPr lang="en-IN" dirty="0"/>
              <a:t>int64</a:t>
            </a:r>
          </a:p>
          <a:p>
            <a:r>
              <a:rPr lang="en-IN" dirty="0"/>
              <a:t>category     </a:t>
            </a:r>
            <a:r>
              <a:rPr lang="en-IN" dirty="0" smtClean="0"/>
              <a:t>	 int64</a:t>
            </a:r>
            <a:endParaRPr lang="en-IN" dirty="0"/>
          </a:p>
          <a:p>
            <a:r>
              <a:rPr lang="en-IN" dirty="0"/>
              <a:t>merchant     </a:t>
            </a:r>
            <a:r>
              <a:rPr lang="en-IN" dirty="0" smtClean="0"/>
              <a:t>	 int64</a:t>
            </a:r>
            <a:endParaRPr lang="en-IN" dirty="0"/>
          </a:p>
          <a:p>
            <a:r>
              <a:rPr lang="en-IN" dirty="0" err="1"/>
              <a:t>countrycode</a:t>
            </a:r>
            <a:r>
              <a:rPr lang="en-IN" dirty="0"/>
              <a:t> </a:t>
            </a:r>
            <a:r>
              <a:rPr lang="en-IN" dirty="0" smtClean="0"/>
              <a:t>	 object</a:t>
            </a:r>
          </a:p>
          <a:p>
            <a:r>
              <a:rPr lang="en-IN" dirty="0" err="1" smtClean="0"/>
              <a:t>browserid</a:t>
            </a:r>
            <a:r>
              <a:rPr lang="en-IN" dirty="0" smtClean="0"/>
              <a:t>    	 object</a:t>
            </a:r>
          </a:p>
          <a:p>
            <a:r>
              <a:rPr lang="en-IN" dirty="0" err="1" smtClean="0"/>
              <a:t>devid</a:t>
            </a:r>
            <a:r>
              <a:rPr lang="en-IN" dirty="0" smtClean="0"/>
              <a:t>         	 </a:t>
            </a:r>
            <a:r>
              <a:rPr lang="en-IN" dirty="0"/>
              <a:t>object</a:t>
            </a:r>
          </a:p>
          <a:p>
            <a:r>
              <a:rPr lang="en-IN" dirty="0"/>
              <a:t>click         </a:t>
            </a:r>
            <a:r>
              <a:rPr lang="en-IN" dirty="0" smtClean="0"/>
              <a:t>	 </a:t>
            </a:r>
            <a:r>
              <a:rPr lang="en-IN" dirty="0"/>
              <a:t>int64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8595" y="1811552"/>
            <a:ext cx="42700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Total missing values per row</a:t>
            </a:r>
          </a:p>
          <a:p>
            <a:r>
              <a:rPr lang="en-IN" b="1" dirty="0"/>
              <a:t>	</a:t>
            </a:r>
            <a:endParaRPr lang="en-IN" b="1" dirty="0" smtClean="0"/>
          </a:p>
          <a:p>
            <a:r>
              <a:rPr lang="en-IN" dirty="0" err="1" smtClean="0"/>
              <a:t>devid</a:t>
            </a:r>
            <a:r>
              <a:rPr lang="en-IN" dirty="0"/>
              <a:t>	</a:t>
            </a:r>
            <a:r>
              <a:rPr lang="en-IN" dirty="0" smtClean="0"/>
              <a:t>		74870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err="1" smtClean="0"/>
              <a:t>siteid</a:t>
            </a:r>
            <a:r>
              <a:rPr lang="en-IN" dirty="0"/>
              <a:t>	</a:t>
            </a:r>
            <a:r>
              <a:rPr lang="en-IN" dirty="0" smtClean="0"/>
              <a:t>		50040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err="1" smtClean="0"/>
              <a:t>browserid</a:t>
            </a:r>
            <a:r>
              <a:rPr lang="en-IN" dirty="0"/>
              <a:t>	</a:t>
            </a:r>
            <a:r>
              <a:rPr lang="en-IN" dirty="0" smtClean="0"/>
              <a:t>		24943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Click			</a:t>
            </a:r>
            <a:r>
              <a:rPr lang="en-IN" dirty="0"/>
              <a:t>	0	</a:t>
            </a:r>
            <a:endParaRPr lang="en-IN" dirty="0" smtClean="0"/>
          </a:p>
          <a:p>
            <a:r>
              <a:rPr lang="en-IN" dirty="0" err="1" smtClean="0"/>
              <a:t>countrycode</a:t>
            </a:r>
            <a:r>
              <a:rPr lang="en-IN" dirty="0"/>
              <a:t>	</a:t>
            </a:r>
            <a:r>
              <a:rPr lang="en-IN" dirty="0" smtClean="0"/>
              <a:t>	0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merchant</a:t>
            </a:r>
            <a:r>
              <a:rPr lang="en-IN" dirty="0"/>
              <a:t>	</a:t>
            </a:r>
            <a:r>
              <a:rPr lang="en-IN" dirty="0" smtClean="0"/>
              <a:t>		0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Category		</a:t>
            </a:r>
            <a:r>
              <a:rPr lang="en-IN" dirty="0"/>
              <a:t>	0	</a:t>
            </a:r>
            <a:endParaRPr lang="en-IN" dirty="0" smtClean="0"/>
          </a:p>
          <a:p>
            <a:r>
              <a:rPr lang="en-IN" dirty="0" err="1" smtClean="0"/>
              <a:t>offerid</a:t>
            </a:r>
            <a:r>
              <a:rPr lang="en-IN" dirty="0"/>
              <a:t>	</a:t>
            </a:r>
            <a:r>
              <a:rPr lang="en-IN" dirty="0" smtClean="0"/>
              <a:t>		0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err="1" smtClean="0"/>
              <a:t>datetime</a:t>
            </a:r>
            <a:r>
              <a:rPr lang="en-IN" dirty="0"/>
              <a:t>	</a:t>
            </a:r>
            <a:r>
              <a:rPr lang="en-IN" dirty="0" smtClean="0"/>
              <a:t>		0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ID</a:t>
            </a:r>
            <a:r>
              <a:rPr lang="en-IN" dirty="0"/>
              <a:t>	</a:t>
            </a:r>
            <a:r>
              <a:rPr lang="en-IN" dirty="0" smtClean="0"/>
              <a:t>			0</a:t>
            </a:r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1417" y="1915067"/>
            <a:ext cx="1112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Percent</a:t>
            </a:r>
          </a:p>
          <a:p>
            <a:endParaRPr lang="en-IN" dirty="0"/>
          </a:p>
          <a:p>
            <a:r>
              <a:rPr lang="en-IN" dirty="0" smtClean="0"/>
              <a:t>14.9740</a:t>
            </a:r>
            <a:endParaRPr lang="en-IN" dirty="0"/>
          </a:p>
          <a:p>
            <a:r>
              <a:rPr lang="en-IN" dirty="0" smtClean="0"/>
              <a:t>10.0080</a:t>
            </a:r>
            <a:endParaRPr lang="en-IN" dirty="0"/>
          </a:p>
          <a:p>
            <a:r>
              <a:rPr lang="en-IN" dirty="0" smtClean="0"/>
              <a:t>4.9886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  <a:p>
            <a:r>
              <a:rPr lang="en-IN" dirty="0" smtClean="0"/>
              <a:t>0.00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72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9129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 smtClean="0"/>
              <a:t>E.D.A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41166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Visitors from different </a:t>
            </a:r>
            <a:r>
              <a:rPr lang="en-IN" sz="2000" dirty="0" smtClean="0"/>
              <a:t>(undisclosed) </a:t>
            </a:r>
            <a:r>
              <a:rPr lang="en-IN" sz="5400" dirty="0" smtClean="0"/>
              <a:t>countries </a:t>
            </a:r>
            <a:endParaRPr lang="en-IN" sz="5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0" y="1810286"/>
            <a:ext cx="6193287" cy="4236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7615" y="3554083"/>
            <a:ext cx="48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Country </a:t>
            </a:r>
            <a:r>
              <a:rPr lang="en-IN" b="1" dirty="0" smtClean="0"/>
              <a:t>‘a’</a:t>
            </a:r>
            <a:r>
              <a:rPr lang="en-IN" dirty="0" smtClean="0"/>
              <a:t> and country </a:t>
            </a:r>
            <a:r>
              <a:rPr lang="en-IN" b="1" dirty="0" smtClean="0"/>
              <a:t>‘b’</a:t>
            </a:r>
            <a:r>
              <a:rPr lang="en-IN" dirty="0" smtClean="0"/>
              <a:t> has highest 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05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Distribution of devices</a:t>
            </a:r>
            <a:endParaRPr lang="en-IN" sz="5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9" y="2006158"/>
            <a:ext cx="5904509" cy="4075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8989" y="2070341"/>
            <a:ext cx="48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Mobile browsing seems to be widely preferred </a:t>
            </a:r>
            <a:endParaRPr lang="en-IN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43" y="2897715"/>
            <a:ext cx="5201728" cy="31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8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 smtClean="0"/>
              <a:t>Adclick</a:t>
            </a:r>
            <a:r>
              <a:rPr lang="en-IN" sz="5400" dirty="0" smtClean="0"/>
              <a:t> Analysis</a:t>
            </a:r>
            <a:endParaRPr lang="en-IN" sz="54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66" y="3050893"/>
            <a:ext cx="4072904" cy="31687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92173" y="2024498"/>
            <a:ext cx="484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Predominantly used browsers are </a:t>
            </a:r>
          </a:p>
          <a:p>
            <a:pPr algn="ctr"/>
            <a:r>
              <a:rPr lang="en-IN" sz="2400" b="1" dirty="0" smtClean="0"/>
              <a:t>Firefox</a:t>
            </a:r>
            <a:r>
              <a:rPr lang="en-IN" sz="2400" dirty="0" smtClean="0"/>
              <a:t> and </a:t>
            </a:r>
            <a:r>
              <a:rPr lang="en-IN" sz="2400" b="1" dirty="0" smtClean="0"/>
              <a:t>Edge</a:t>
            </a:r>
            <a:endParaRPr lang="en-IN" sz="2400" b="1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4" y="2053839"/>
            <a:ext cx="6062739" cy="41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1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Ad-click Device based Analysis</a:t>
            </a:r>
            <a:endParaRPr lang="en-IN" sz="54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1" y="1732707"/>
            <a:ext cx="5577539" cy="435998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16" y="4148256"/>
            <a:ext cx="5212401" cy="19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8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</TotalTime>
  <Words>319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2018-11-04T07:35:10Z</dcterms:created>
  <dcterms:modified xsi:type="dcterms:W3CDTF">2018-11-04T10:29:05Z</dcterms:modified>
</cp:coreProperties>
</file>