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6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E526-D201-0ADF-5839-C92242F3A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D2266-8715-2E19-E50E-5D1E5F373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C21E-DEC7-E4A2-2E1F-C97A363E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5058-5883-249D-C8D4-D86AFB0B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E94C-CE31-ADDF-88E2-0D1B01D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72C2-64BA-4A9A-541A-9F638346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8374C-C904-90DB-C9D6-C170E73C1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F7EE-FAF0-E904-5B02-1B77519B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9A19-6E02-967A-1CA7-05AA1EF1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8051-787E-84C2-6AEE-ACE10AFC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794E3-76C8-8EA8-1B4D-89E1371DE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92B5C-F608-EBE7-273D-6E822228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E0564-0B6B-0091-4DCC-0D9432B3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CE739-3302-8E27-28D3-B3E749B2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0429-CD24-5024-9FA7-4D56F5D0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1BF0-BD98-934A-0792-43B711C5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6209-8533-C3A0-47F2-97D198E4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7598-B421-F535-C50D-BF23165B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CF5F-CC22-C82A-6ABF-DB4EA76B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706F-109E-ADE0-26E8-80B7C85A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5571-48D7-FCE1-34F5-D0EC3629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9D9FF-51E9-D25D-285A-36EC61E3D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E777-83F2-31CC-BF32-ACDE84BB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6E1C8-37C3-D958-EB67-07FE88B1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FD28-A000-7384-0A61-9DB4E7A3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5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EF23-3F95-A03E-7D6D-0198763C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0861-CBDD-CAC5-FCA8-9C2BAB1F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0C43A-2167-B5C8-D39B-5F5F93C8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6799-2245-D99F-DC8D-5CE49D1E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D9ACA-CB4B-F899-3F1E-7564B95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7A85-6B7C-382C-5A26-59708872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EBD9-C9DD-D093-EA71-FFECB5DC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B1B9A-4859-E803-3A2D-8E1FC51A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BC0D-8175-23BA-A420-ECE5A4BB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1DF41-BC38-73E4-9160-7C3590557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B0DDF-19DF-2D04-6AF8-822619F26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044DF-3E1D-2362-3E38-F35AB4B7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17E15-EE52-249A-674C-30C64AC0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25EDD-5522-5A62-7EBF-0532CA4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CA8-0363-7C52-9C23-FC47DBB5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43E9-39FC-2EFC-1329-0C301B36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EEC94-C736-BA6D-FB50-DAA0C9A5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B37F3-6180-BB49-FD25-01CFCB71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5ECD-9880-EA42-1152-048F975A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4F04F-E3EF-3419-E654-99B6C7A5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79F74-8A81-7B0E-253A-3E32FB3C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4B8E-10BC-6E54-9725-C27F2217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A467-6942-3CB8-D65C-3117B0DF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A0E32-CBA8-0DF4-D0E1-BDC260FE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34E5-984E-55F1-4895-08DE299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DF8E6-CC07-D38C-1C49-10A80344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E6B78-EA16-0511-B47E-C8A9D153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4DBA-0C73-0615-A89D-480EBB81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0D61A-E192-A417-7EB4-4F6B02DF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96FBD-DFF8-3C30-89BD-04CE8088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F7385-5D09-619B-D00A-1A97D919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166C-630C-91EE-6DC5-7BA49D0B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B4FD-99BF-90B3-B4F3-1D1B7E65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F3F34-1C5B-D916-96E9-0184321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E884-6EB8-44CC-D5F4-97FD5F1C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0180-2A2D-7FEC-4BC2-1C1C3283F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08FB-08A0-4A0C-A2C2-9318E532388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CD17-10C5-478B-0281-DF51B349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792F-5EE6-544F-3C3A-688A7A282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93D0607-FCE2-8737-364A-6E4956264C7B}"/>
              </a:ext>
            </a:extLst>
          </p:cNvPr>
          <p:cNvGrpSpPr/>
          <p:nvPr/>
        </p:nvGrpSpPr>
        <p:grpSpPr>
          <a:xfrm>
            <a:off x="1" y="377252"/>
            <a:ext cx="12192000" cy="3195225"/>
            <a:chOff x="1" y="377252"/>
            <a:chExt cx="12192000" cy="31952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B24D0E-0E4B-45D8-02EE-E5D8B699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45143" y="463518"/>
              <a:ext cx="4146858" cy="310895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0A2AB7-7E0E-9D0F-7ADA-52A43275F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463518"/>
              <a:ext cx="4146858" cy="31089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34450C-0298-BA42-87ED-9783AB4B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8283" y="463518"/>
              <a:ext cx="4146858" cy="31089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4A0AD6-E39F-6B04-93D3-4748B2D70320}"/>
                </a:ext>
              </a:extLst>
            </p:cNvPr>
            <p:cNvSpPr txBox="1"/>
            <p:nvPr/>
          </p:nvSpPr>
          <p:spPr>
            <a:xfrm>
              <a:off x="63233" y="377254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FE1546-1E5A-5B7A-584C-3DF1D1E85C07}"/>
                </a:ext>
              </a:extLst>
            </p:cNvPr>
            <p:cNvSpPr txBox="1"/>
            <p:nvPr/>
          </p:nvSpPr>
          <p:spPr>
            <a:xfrm>
              <a:off x="4046974" y="377253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F85264-BDF1-7368-D284-A332669BA96A}"/>
                </a:ext>
              </a:extLst>
            </p:cNvPr>
            <p:cNvSpPr txBox="1"/>
            <p:nvPr/>
          </p:nvSpPr>
          <p:spPr>
            <a:xfrm>
              <a:off x="8114153" y="377252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(c)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ED2C2E6-91D1-5101-6582-6DC8A1BD5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2007227" y="3122763"/>
            <a:ext cx="15172148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81F2BC9-716C-2182-B131-1149DC0CCA21}"/>
              </a:ext>
            </a:extLst>
          </p:cNvPr>
          <p:cNvGrpSpPr/>
          <p:nvPr/>
        </p:nvGrpSpPr>
        <p:grpSpPr>
          <a:xfrm>
            <a:off x="1" y="-2"/>
            <a:ext cx="12144473" cy="3186598"/>
            <a:chOff x="1" y="-2"/>
            <a:chExt cx="12144473" cy="31865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7B43D6-3146-48E7-49D8-3CA7314B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77637"/>
              <a:ext cx="4146858" cy="310895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7D3613-E061-7823-7BAA-C912BA60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50756" y="77637"/>
              <a:ext cx="4146858" cy="31089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391F53-AC99-CB0B-8144-15349C60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97616" y="77637"/>
              <a:ext cx="4146858" cy="31089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63BBB0-38FB-8890-D532-22BA4104BF8A}"/>
                </a:ext>
              </a:extLst>
            </p:cNvPr>
            <p:cNvSpPr txBox="1"/>
            <p:nvPr/>
          </p:nvSpPr>
          <p:spPr>
            <a:xfrm>
              <a:off x="132244" y="0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4AB6EF-73C6-4ECC-24F4-3CFA89EA1E6D}"/>
                </a:ext>
              </a:extLst>
            </p:cNvPr>
            <p:cNvSpPr txBox="1"/>
            <p:nvPr/>
          </p:nvSpPr>
          <p:spPr>
            <a:xfrm>
              <a:off x="3964942" y="-2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209C87-17C0-127E-67C6-BF60FDED7729}"/>
                </a:ext>
              </a:extLst>
            </p:cNvPr>
            <p:cNvSpPr txBox="1"/>
            <p:nvPr/>
          </p:nvSpPr>
          <p:spPr>
            <a:xfrm>
              <a:off x="8111802" y="-2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(c)</a:t>
              </a:r>
            </a:p>
          </p:txBody>
        </p:sp>
      </p:grpSp>
      <p:pic>
        <p:nvPicPr>
          <p:cNvPr id="6" name="Picture 1">
            <a:extLst>
              <a:ext uri="{FF2B5EF4-FFF2-40B4-BE49-F238E27FC236}">
                <a16:creationId xmlns:a16="http://schemas.microsoft.com/office/drawing/2014/main" id="{205AB16A-5A00-561B-39C5-B843045B3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1946588" y="3264233"/>
            <a:ext cx="15121890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2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2E3780-13C4-A926-FE02-B1C51CC8D194}"/>
              </a:ext>
            </a:extLst>
          </p:cNvPr>
          <p:cNvGrpSpPr/>
          <p:nvPr/>
        </p:nvGrpSpPr>
        <p:grpSpPr>
          <a:xfrm>
            <a:off x="212342" y="310550"/>
            <a:ext cx="11767316" cy="4717134"/>
            <a:chOff x="212342" y="310550"/>
            <a:chExt cx="11767316" cy="4717134"/>
          </a:xfrm>
        </p:grpSpPr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8FA2648-1790-B468-6DBA-41612092F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2" r="6816"/>
            <a:stretch/>
          </p:blipFill>
          <p:spPr>
            <a:xfrm>
              <a:off x="212343" y="310550"/>
              <a:ext cx="11767315" cy="471713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A36706-C050-E7FA-1EF2-0B6DB2C6C5D5}"/>
                </a:ext>
              </a:extLst>
            </p:cNvPr>
            <p:cNvSpPr txBox="1"/>
            <p:nvPr/>
          </p:nvSpPr>
          <p:spPr>
            <a:xfrm>
              <a:off x="212342" y="310552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D3FAA8-5050-6925-5A59-F9E5510A9319}"/>
                </a:ext>
              </a:extLst>
            </p:cNvPr>
            <p:cNvSpPr txBox="1"/>
            <p:nvPr/>
          </p:nvSpPr>
          <p:spPr>
            <a:xfrm>
              <a:off x="4114597" y="310550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6753C2-6F86-8EFC-CEC8-4FB0534617EF}"/>
                </a:ext>
              </a:extLst>
            </p:cNvPr>
            <p:cNvSpPr txBox="1"/>
            <p:nvPr/>
          </p:nvSpPr>
          <p:spPr>
            <a:xfrm>
              <a:off x="7962268" y="310550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77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FD2235-9B01-AA88-3240-F793026F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8" y="1045257"/>
            <a:ext cx="11863844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Arunim Bhattacharya</dc:creator>
  <cp:lastModifiedBy>Arunim Bhattacharya</cp:lastModifiedBy>
  <cp:revision>5</cp:revision>
  <dcterms:created xsi:type="dcterms:W3CDTF">2023-02-25T21:45:50Z</dcterms:created>
  <dcterms:modified xsi:type="dcterms:W3CDTF">2023-03-03T20:01:57Z</dcterms:modified>
</cp:coreProperties>
</file>