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6" r:id="rId5"/>
    <p:sldId id="338" r:id="rId6"/>
    <p:sldId id="341" r:id="rId7"/>
    <p:sldId id="340" r:id="rId8"/>
    <p:sldId id="339" r:id="rId9"/>
    <p:sldId id="337" r:id="rId10"/>
    <p:sldId id="33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8BA96-2565-49D7-B169-82A681CCA4EE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073B2-3A36-464C-9A6D-C7268D1F5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51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3C6C56-75B7-48B1-B81F-DD11BD82C8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8721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29F9B-4EF4-85CA-BCA6-BFF238DE1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A0DD30-A316-440E-ED8E-DAB691D1A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11CE9-5EA4-3FCA-32C9-5716823EB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3DE9-3C42-4A7B-892C-49968AB7B0DC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BB400-23CF-B496-7684-DDBA37DF4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AE108-4A10-A60A-4D3E-D07D81047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1C849-A173-4C26-BDB7-6C9F808AF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50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9D1B7-FE58-A861-9893-55380C76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5CE0D3-9A40-7B51-2887-DB87E196A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0DD87-F963-6FC2-B0B9-618E245C2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3DE9-3C42-4A7B-892C-49968AB7B0DC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39025-09BC-409E-EB83-29CDE2CE8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3F1AA-EC8E-6693-232F-1748FE1DD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1C849-A173-4C26-BDB7-6C9F808AF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62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DC3425-A198-802B-712E-8289CD47D8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6BB84C-FC02-93E8-DFD7-35495E648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AA9B-D917-2ECA-7882-2C5660C1F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3DE9-3C42-4A7B-892C-49968AB7B0DC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2CA03-5414-0AFC-6EF4-2A21BDCC6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04D95-CCED-097F-889B-A8871D1F4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1C849-A173-4C26-BDB7-6C9F808AF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0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C42FF-9DA1-19F0-86D0-968287B4C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CCED9-CB35-0A87-860B-A462A1BA6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FA0B7-AE8A-1EA3-12D8-6D3FEE32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3DE9-3C42-4A7B-892C-49968AB7B0DC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843CC-FA64-3259-DB83-FBC47A2BC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854DE-D7D7-FECD-BF3E-B720E1EF2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1C849-A173-4C26-BDB7-6C9F808AF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4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7BD08-5286-BF80-CB14-CD277E8A0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02696-5D0C-F385-3F9D-C8D1B2F74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EBC77-2215-44A8-6D12-481178448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3DE9-3C42-4A7B-892C-49968AB7B0DC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89458-12B0-B9B9-DB6C-2D1043C8C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A7CEC-16ED-3460-A6AD-50B0FA618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1C849-A173-4C26-BDB7-6C9F808AF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64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530BD-4F7F-CD6F-A01C-7A82E8307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F15DA-AF0F-FF7D-6073-6E0299EF9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6ACFBF-96B0-C591-E6D7-9532A08AA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344FC-6831-7618-140F-924737E8B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3DE9-3C42-4A7B-892C-49968AB7B0DC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37D89-F28C-EADB-26E7-3488ED80A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B121D-82BD-9C0C-2442-95EB66E98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1C849-A173-4C26-BDB7-6C9F808AF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5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80C07-87AB-1DEF-57AB-13F7F2AF3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485F7-8951-EE03-0BAE-C51E2BAF3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3852F-0D97-E654-5855-A861383C3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32F09E-DDA8-1688-1243-FB0371048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1A2D3F-CEF2-2B2A-1F9A-948F6E4584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CADD94-9693-6802-224D-22AE06F24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3DE9-3C42-4A7B-892C-49968AB7B0DC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F1C925-1557-CFBA-9F8E-14D403C98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75161F-E3B3-DB02-38D4-BA5CD1923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1C849-A173-4C26-BDB7-6C9F808AF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85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34C79-8352-6A28-5F51-D71F84F3D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706870-F1E7-2139-A511-1A9C20284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3DE9-3C42-4A7B-892C-49968AB7B0DC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14EBC3-21FE-1925-E4CF-4D9CE048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6E283-17A8-87B4-D43A-690E3B853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1C849-A173-4C26-BDB7-6C9F808AF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79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1DA7B7-B056-6D80-B901-7484989A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3DE9-3C42-4A7B-892C-49968AB7B0DC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F290BD-CCC3-A8DE-2869-EC129D352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89724-4027-C44D-0627-9425CC7E9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1C849-A173-4C26-BDB7-6C9F808AF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03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4C9C0-D98F-29C0-D786-92C7C5170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C905A-B4AE-CB55-4FB1-DA0A7FA12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F8A44-2623-C01B-F17F-AEA7124D6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D6B99-F711-B1D8-EB2C-AD29C69E8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3DE9-3C42-4A7B-892C-49968AB7B0DC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D631A-AC5A-5CF3-4186-78358B958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8C88C-B03F-5827-DA6D-0BA71BD2C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1C849-A173-4C26-BDB7-6C9F808AF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04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1C305-20C8-1548-BCE5-29FC594A7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112D2D-B1A4-1C65-1346-379D3BFEF9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5D080-01A8-2E77-7A31-4B94F2D08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D02BD-6E3A-7A3E-3DF7-5FF2F73F0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3DE9-3C42-4A7B-892C-49968AB7B0DC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EE51C-25BE-3D9D-C6DA-813E45084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F93FB-84DA-A327-FF2F-3C307A215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1C849-A173-4C26-BDB7-6C9F808AF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4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2D0816-5310-9ACB-7010-64627528B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53E11-631E-9161-37DD-6884522D6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9C77A-B11C-F456-86C6-E71B4DA0CE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C3DE9-3C42-4A7B-892C-49968AB7B0DC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804D3-A1EE-6AA0-B012-67B19EAD1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21D24-CB5C-0287-3E93-1CD2BC9D8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1C849-A173-4C26-BDB7-6C9F808AF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54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26" Type="http://schemas.openxmlformats.org/officeDocument/2006/relationships/image" Target="../media/image71.png"/><Relationship Id="rId39" Type="http://schemas.openxmlformats.org/officeDocument/2006/relationships/image" Target="../media/image84.png"/><Relationship Id="rId21" Type="http://schemas.openxmlformats.org/officeDocument/2006/relationships/image" Target="../media/image66.png"/><Relationship Id="rId34" Type="http://schemas.openxmlformats.org/officeDocument/2006/relationships/image" Target="../media/image79.png"/><Relationship Id="rId42" Type="http://schemas.openxmlformats.org/officeDocument/2006/relationships/image" Target="../media/image87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6" Type="http://schemas.openxmlformats.org/officeDocument/2006/relationships/image" Target="../media/image61.png"/><Relationship Id="rId29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24" Type="http://schemas.openxmlformats.org/officeDocument/2006/relationships/image" Target="../media/image69.png"/><Relationship Id="rId32" Type="http://schemas.openxmlformats.org/officeDocument/2006/relationships/image" Target="../media/image77.png"/><Relationship Id="rId37" Type="http://schemas.openxmlformats.org/officeDocument/2006/relationships/image" Target="../media/image82.png"/><Relationship Id="rId40" Type="http://schemas.openxmlformats.org/officeDocument/2006/relationships/image" Target="../media/image85.png"/><Relationship Id="rId45" Type="http://schemas.openxmlformats.org/officeDocument/2006/relationships/image" Target="../media/image90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23" Type="http://schemas.openxmlformats.org/officeDocument/2006/relationships/image" Target="../media/image68.png"/><Relationship Id="rId28" Type="http://schemas.openxmlformats.org/officeDocument/2006/relationships/image" Target="../media/image73.png"/><Relationship Id="rId36" Type="http://schemas.openxmlformats.org/officeDocument/2006/relationships/image" Target="../media/image81.png"/><Relationship Id="rId10" Type="http://schemas.openxmlformats.org/officeDocument/2006/relationships/image" Target="../media/image55.png"/><Relationship Id="rId19" Type="http://schemas.openxmlformats.org/officeDocument/2006/relationships/image" Target="../media/image64.png"/><Relationship Id="rId31" Type="http://schemas.openxmlformats.org/officeDocument/2006/relationships/image" Target="../media/image76.png"/><Relationship Id="rId44" Type="http://schemas.openxmlformats.org/officeDocument/2006/relationships/image" Target="../media/image89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67.png"/><Relationship Id="rId27" Type="http://schemas.openxmlformats.org/officeDocument/2006/relationships/image" Target="../media/image72.png"/><Relationship Id="rId30" Type="http://schemas.openxmlformats.org/officeDocument/2006/relationships/image" Target="../media/image75.png"/><Relationship Id="rId35" Type="http://schemas.openxmlformats.org/officeDocument/2006/relationships/image" Target="../media/image80.png"/><Relationship Id="rId43" Type="http://schemas.openxmlformats.org/officeDocument/2006/relationships/image" Target="../media/image88.png"/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70.png"/><Relationship Id="rId33" Type="http://schemas.openxmlformats.org/officeDocument/2006/relationships/image" Target="../media/image78.png"/><Relationship Id="rId38" Type="http://schemas.openxmlformats.org/officeDocument/2006/relationships/image" Target="../media/image83.png"/><Relationship Id="rId46" Type="http://schemas.openxmlformats.org/officeDocument/2006/relationships/image" Target="../media/image91.png"/><Relationship Id="rId20" Type="http://schemas.openxmlformats.org/officeDocument/2006/relationships/image" Target="../media/image65.png"/><Relationship Id="rId41" Type="http://schemas.openxmlformats.org/officeDocument/2006/relationships/image" Target="../media/image8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png"/><Relationship Id="rId18" Type="http://schemas.openxmlformats.org/officeDocument/2006/relationships/image" Target="../media/image14.png"/><Relationship Id="rId26" Type="http://schemas.openxmlformats.org/officeDocument/2006/relationships/image" Target="../media/image560.png"/><Relationship Id="rId39" Type="http://schemas.openxmlformats.org/officeDocument/2006/relationships/image" Target="../media/image38.png"/><Relationship Id="rId21" Type="http://schemas.openxmlformats.org/officeDocument/2006/relationships/image" Target="../media/image510.png"/><Relationship Id="rId34" Type="http://schemas.openxmlformats.org/officeDocument/2006/relationships/image" Target="../media/image781.png"/><Relationship Id="rId42" Type="http://schemas.openxmlformats.org/officeDocument/2006/relationships/image" Target="../media/image691.png"/><Relationship Id="rId7" Type="http://schemas.openxmlformats.org/officeDocument/2006/relationships/image" Target="../media/image611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29" Type="http://schemas.openxmlformats.org/officeDocument/2006/relationships/image" Target="../media/image5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30.png"/><Relationship Id="rId24" Type="http://schemas.openxmlformats.org/officeDocument/2006/relationships/image" Target="../media/image540.png"/><Relationship Id="rId32" Type="http://schemas.openxmlformats.org/officeDocument/2006/relationships/image" Target="../media/image771.png"/><Relationship Id="rId37" Type="http://schemas.openxmlformats.org/officeDocument/2006/relationships/image" Target="../media/image36.png"/><Relationship Id="rId40" Type="http://schemas.openxmlformats.org/officeDocument/2006/relationships/image" Target="../media/image671.png"/><Relationship Id="rId45" Type="http://schemas.openxmlformats.org/officeDocument/2006/relationships/image" Target="../media/image791.png"/><Relationship Id="rId5" Type="http://schemas.openxmlformats.org/officeDocument/2006/relationships/image" Target="../media/image410.png"/><Relationship Id="rId15" Type="http://schemas.openxmlformats.org/officeDocument/2006/relationships/image" Target="../media/image11.png"/><Relationship Id="rId23" Type="http://schemas.openxmlformats.org/officeDocument/2006/relationships/image" Target="../media/image530.png"/><Relationship Id="rId28" Type="http://schemas.openxmlformats.org/officeDocument/2006/relationships/image" Target="../media/image581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741.png"/><Relationship Id="rId31" Type="http://schemas.openxmlformats.org/officeDocument/2006/relationships/image" Target="../media/image761.png"/><Relationship Id="rId44" Type="http://schemas.openxmlformats.org/officeDocument/2006/relationships/image" Target="../media/image711.png"/><Relationship Id="rId4" Type="http://schemas.openxmlformats.org/officeDocument/2006/relationships/image" Target="../media/image3.png"/><Relationship Id="rId9" Type="http://schemas.openxmlformats.org/officeDocument/2006/relationships/image" Target="../media/image811.png"/><Relationship Id="rId14" Type="http://schemas.openxmlformats.org/officeDocument/2006/relationships/image" Target="../media/image470.png"/><Relationship Id="rId22" Type="http://schemas.openxmlformats.org/officeDocument/2006/relationships/image" Target="../media/image520.png"/><Relationship Id="rId27" Type="http://schemas.openxmlformats.org/officeDocument/2006/relationships/image" Target="../media/image571.png"/><Relationship Id="rId30" Type="http://schemas.openxmlformats.org/officeDocument/2006/relationships/image" Target="../media/image751.png"/><Relationship Id="rId35" Type="http://schemas.openxmlformats.org/officeDocument/2006/relationships/image" Target="../media/image651.png"/><Relationship Id="rId43" Type="http://schemas.openxmlformats.org/officeDocument/2006/relationships/image" Target="../media/image701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31.png"/><Relationship Id="rId17" Type="http://schemas.openxmlformats.org/officeDocument/2006/relationships/image" Target="../media/image480.png"/><Relationship Id="rId25" Type="http://schemas.openxmlformats.org/officeDocument/2006/relationships/image" Target="../media/image550.png"/><Relationship Id="rId33" Type="http://schemas.openxmlformats.org/officeDocument/2006/relationships/image" Target="../media/image631.png"/><Relationship Id="rId38" Type="http://schemas.openxmlformats.org/officeDocument/2006/relationships/image" Target="../media/image661.png"/><Relationship Id="rId46" Type="http://schemas.openxmlformats.org/officeDocument/2006/relationships/image" Target="../media/image731.png"/><Relationship Id="rId20" Type="http://schemas.openxmlformats.org/officeDocument/2006/relationships/image" Target="../media/image500.png"/><Relationship Id="rId41" Type="http://schemas.openxmlformats.org/officeDocument/2006/relationships/image" Target="../media/image681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0.png"/><Relationship Id="rId18" Type="http://schemas.openxmlformats.org/officeDocument/2006/relationships/image" Target="../media/image751.png"/><Relationship Id="rId26" Type="http://schemas.openxmlformats.org/officeDocument/2006/relationships/image" Target="../media/image871.png"/><Relationship Id="rId3" Type="http://schemas.openxmlformats.org/officeDocument/2006/relationships/image" Target="../media/image11.png"/><Relationship Id="rId21" Type="http://schemas.openxmlformats.org/officeDocument/2006/relationships/image" Target="../media/image851.png"/><Relationship Id="rId34" Type="http://schemas.openxmlformats.org/officeDocument/2006/relationships/image" Target="../media/image731.png"/><Relationship Id="rId7" Type="http://schemas.openxmlformats.org/officeDocument/2006/relationships/image" Target="../media/image15.png"/><Relationship Id="rId12" Type="http://schemas.openxmlformats.org/officeDocument/2006/relationships/image" Target="../media/image540.png"/><Relationship Id="rId17" Type="http://schemas.openxmlformats.org/officeDocument/2006/relationships/image" Target="../media/image841.png"/><Relationship Id="rId25" Type="http://schemas.openxmlformats.org/officeDocument/2006/relationships/image" Target="../media/image36.png"/><Relationship Id="rId33" Type="http://schemas.openxmlformats.org/officeDocument/2006/relationships/image" Target="../media/image791.png"/><Relationship Id="rId2" Type="http://schemas.openxmlformats.org/officeDocument/2006/relationships/image" Target="../media/image801.png"/><Relationship Id="rId16" Type="http://schemas.openxmlformats.org/officeDocument/2006/relationships/image" Target="../media/image831.png"/><Relationship Id="rId20" Type="http://schemas.openxmlformats.org/officeDocument/2006/relationships/image" Target="../media/image771.png"/><Relationship Id="rId29" Type="http://schemas.openxmlformats.org/officeDocument/2006/relationships/image" Target="../media/image8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530.png"/><Relationship Id="rId24" Type="http://schemas.openxmlformats.org/officeDocument/2006/relationships/image" Target="../media/image35.png"/><Relationship Id="rId32" Type="http://schemas.openxmlformats.org/officeDocument/2006/relationships/image" Target="../media/image711.png"/><Relationship Id="rId5" Type="http://schemas.openxmlformats.org/officeDocument/2006/relationships/image" Target="../media/image480.png"/><Relationship Id="rId15" Type="http://schemas.openxmlformats.org/officeDocument/2006/relationships/image" Target="../media/image571.png"/><Relationship Id="rId23" Type="http://schemas.openxmlformats.org/officeDocument/2006/relationships/image" Target="../media/image651.png"/><Relationship Id="rId28" Type="http://schemas.openxmlformats.org/officeDocument/2006/relationships/image" Target="../media/image671.png"/><Relationship Id="rId10" Type="http://schemas.openxmlformats.org/officeDocument/2006/relationships/image" Target="../media/image520.png"/><Relationship Id="rId19" Type="http://schemas.openxmlformats.org/officeDocument/2006/relationships/image" Target="../media/image761.png"/><Relationship Id="rId31" Type="http://schemas.openxmlformats.org/officeDocument/2006/relationships/image" Target="../media/image701.png"/><Relationship Id="rId4" Type="http://schemas.openxmlformats.org/officeDocument/2006/relationships/image" Target="../media/image12.png"/><Relationship Id="rId9" Type="http://schemas.openxmlformats.org/officeDocument/2006/relationships/image" Target="../media/image821.png"/><Relationship Id="rId14" Type="http://schemas.openxmlformats.org/officeDocument/2006/relationships/image" Target="../media/image560.png"/><Relationship Id="rId22" Type="http://schemas.openxmlformats.org/officeDocument/2006/relationships/image" Target="../media/image861.png"/><Relationship Id="rId27" Type="http://schemas.openxmlformats.org/officeDocument/2006/relationships/image" Target="../media/image38.png"/><Relationship Id="rId30" Type="http://schemas.openxmlformats.org/officeDocument/2006/relationships/image" Target="../media/image691.png"/><Relationship Id="rId8" Type="http://schemas.openxmlformats.org/officeDocument/2006/relationships/image" Target="../media/image812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70.png"/><Relationship Id="rId18" Type="http://schemas.openxmlformats.org/officeDocument/2006/relationships/image" Target="../media/image720.png"/><Relationship Id="rId26" Type="http://schemas.openxmlformats.org/officeDocument/2006/relationships/image" Target="../media/image800.png"/><Relationship Id="rId39" Type="http://schemas.openxmlformats.org/officeDocument/2006/relationships/image" Target="../media/image93.png"/><Relationship Id="rId21" Type="http://schemas.openxmlformats.org/officeDocument/2006/relationships/image" Target="../media/image750.png"/><Relationship Id="rId34" Type="http://schemas.openxmlformats.org/officeDocument/2006/relationships/image" Target="../media/image880.png"/><Relationship Id="rId42" Type="http://schemas.openxmlformats.org/officeDocument/2006/relationships/image" Target="../media/image96.png"/><Relationship Id="rId47" Type="http://schemas.openxmlformats.org/officeDocument/2006/relationships/image" Target="../media/image101.png"/><Relationship Id="rId7" Type="http://schemas.openxmlformats.org/officeDocument/2006/relationships/image" Target="../media/image6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00.png"/><Relationship Id="rId29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0.png"/><Relationship Id="rId11" Type="http://schemas.openxmlformats.org/officeDocument/2006/relationships/image" Target="../media/image650.png"/><Relationship Id="rId24" Type="http://schemas.openxmlformats.org/officeDocument/2006/relationships/image" Target="../media/image780.png"/><Relationship Id="rId32" Type="http://schemas.openxmlformats.org/officeDocument/2006/relationships/image" Target="../media/image860.png"/><Relationship Id="rId37" Type="http://schemas.openxmlformats.org/officeDocument/2006/relationships/image" Target="../media/image910.png"/><Relationship Id="rId40" Type="http://schemas.openxmlformats.org/officeDocument/2006/relationships/image" Target="../media/image94.png"/><Relationship Id="rId45" Type="http://schemas.openxmlformats.org/officeDocument/2006/relationships/image" Target="../media/image99.png"/><Relationship Id="rId5" Type="http://schemas.openxmlformats.org/officeDocument/2006/relationships/image" Target="../media/image590.png"/><Relationship Id="rId15" Type="http://schemas.openxmlformats.org/officeDocument/2006/relationships/image" Target="../media/image690.png"/><Relationship Id="rId23" Type="http://schemas.openxmlformats.org/officeDocument/2006/relationships/image" Target="../media/image770.png"/><Relationship Id="rId28" Type="http://schemas.openxmlformats.org/officeDocument/2006/relationships/image" Target="../media/image820.png"/><Relationship Id="rId36" Type="http://schemas.openxmlformats.org/officeDocument/2006/relationships/image" Target="../media/image900.png"/><Relationship Id="rId10" Type="http://schemas.openxmlformats.org/officeDocument/2006/relationships/image" Target="../media/image640.png"/><Relationship Id="rId19" Type="http://schemas.openxmlformats.org/officeDocument/2006/relationships/image" Target="../media/image730.png"/><Relationship Id="rId31" Type="http://schemas.openxmlformats.org/officeDocument/2006/relationships/image" Target="../media/image850.png"/><Relationship Id="rId44" Type="http://schemas.openxmlformats.org/officeDocument/2006/relationships/image" Target="../media/image98.png"/><Relationship Id="rId4" Type="http://schemas.openxmlformats.org/officeDocument/2006/relationships/image" Target="../media/image580.png"/><Relationship Id="rId9" Type="http://schemas.openxmlformats.org/officeDocument/2006/relationships/image" Target="../media/image630.png"/><Relationship Id="rId14" Type="http://schemas.openxmlformats.org/officeDocument/2006/relationships/image" Target="../media/image680.png"/><Relationship Id="rId22" Type="http://schemas.openxmlformats.org/officeDocument/2006/relationships/image" Target="../media/image760.png"/><Relationship Id="rId27" Type="http://schemas.openxmlformats.org/officeDocument/2006/relationships/image" Target="../media/image810.png"/><Relationship Id="rId30" Type="http://schemas.openxmlformats.org/officeDocument/2006/relationships/image" Target="../media/image840.png"/><Relationship Id="rId35" Type="http://schemas.openxmlformats.org/officeDocument/2006/relationships/image" Target="../media/image890.png"/><Relationship Id="rId43" Type="http://schemas.openxmlformats.org/officeDocument/2006/relationships/image" Target="../media/image97.png"/><Relationship Id="rId8" Type="http://schemas.openxmlformats.org/officeDocument/2006/relationships/image" Target="../media/image620.png"/><Relationship Id="rId3" Type="http://schemas.openxmlformats.org/officeDocument/2006/relationships/image" Target="../media/image570.png"/><Relationship Id="rId12" Type="http://schemas.openxmlformats.org/officeDocument/2006/relationships/image" Target="../media/image660.png"/><Relationship Id="rId17" Type="http://schemas.openxmlformats.org/officeDocument/2006/relationships/image" Target="../media/image710.png"/><Relationship Id="rId25" Type="http://schemas.openxmlformats.org/officeDocument/2006/relationships/image" Target="../media/image790.png"/><Relationship Id="rId33" Type="http://schemas.openxmlformats.org/officeDocument/2006/relationships/image" Target="../media/image870.png"/><Relationship Id="rId38" Type="http://schemas.openxmlformats.org/officeDocument/2006/relationships/image" Target="../media/image920.png"/><Relationship Id="rId46" Type="http://schemas.openxmlformats.org/officeDocument/2006/relationships/image" Target="../media/image100.png"/><Relationship Id="rId20" Type="http://schemas.openxmlformats.org/officeDocument/2006/relationships/image" Target="../media/image740.png"/><Relationship Id="rId41" Type="http://schemas.openxmlformats.org/officeDocument/2006/relationships/image" Target="../media/image9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02F00A7-5A8F-CB82-28A9-A5BF9323E6F6}"/>
                  </a:ext>
                </a:extLst>
              </p:cNvPr>
              <p:cNvSpPr/>
              <p:nvPr/>
            </p:nvSpPr>
            <p:spPr>
              <a:xfrm>
                <a:off x="249580" y="3016394"/>
                <a:ext cx="807522" cy="596735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02F00A7-5A8F-CB82-28A9-A5BF9323E6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80" y="3016394"/>
                <a:ext cx="807522" cy="5967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58A5632-81B6-1FD9-03FC-ECD3A1D4F743}"/>
                  </a:ext>
                </a:extLst>
              </p:cNvPr>
              <p:cNvSpPr/>
              <p:nvPr/>
            </p:nvSpPr>
            <p:spPr>
              <a:xfrm>
                <a:off x="9498478" y="3538757"/>
                <a:ext cx="807522" cy="596735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58A5632-81B6-1FD9-03FC-ECD3A1D4F7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478" y="3538757"/>
                <a:ext cx="807522" cy="596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12B0514-6699-695B-DEA4-6F7F1EF4AFB5}"/>
                  </a:ext>
                </a:extLst>
              </p:cNvPr>
              <p:cNvSpPr/>
              <p:nvPr/>
            </p:nvSpPr>
            <p:spPr>
              <a:xfrm>
                <a:off x="9498478" y="4665815"/>
                <a:ext cx="807522" cy="596735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12B0514-6699-695B-DEA4-6F7F1EF4AF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478" y="4665815"/>
                <a:ext cx="807522" cy="596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42FDEDE-B8A3-AE21-BD29-E0D538C70A34}"/>
                  </a:ext>
                </a:extLst>
              </p:cNvPr>
              <p:cNvSpPr/>
              <p:nvPr/>
            </p:nvSpPr>
            <p:spPr>
              <a:xfrm>
                <a:off x="2476203" y="2901556"/>
                <a:ext cx="807522" cy="596735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𝑚h</m:t>
                              </m:r>
                            </m:e>
                          </m:acc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42FDEDE-B8A3-AE21-BD29-E0D538C70A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203" y="2901556"/>
                <a:ext cx="807522" cy="596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8574A40-36C9-DC58-7B56-1050D4066956}"/>
                  </a:ext>
                </a:extLst>
              </p:cNvPr>
              <p:cNvSpPr/>
              <p:nvPr/>
            </p:nvSpPr>
            <p:spPr>
              <a:xfrm>
                <a:off x="2476203" y="5181618"/>
                <a:ext cx="807522" cy="596735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8574A40-36C9-DC58-7B56-1050D40669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203" y="5181618"/>
                <a:ext cx="807522" cy="5967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805FAA6-2BDE-E432-7BB1-5FB7A0E4A95B}"/>
                  </a:ext>
                </a:extLst>
              </p:cNvPr>
              <p:cNvSpPr/>
              <p:nvPr/>
            </p:nvSpPr>
            <p:spPr>
              <a:xfrm>
                <a:off x="4720640" y="2901556"/>
                <a:ext cx="807522" cy="596735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𝑚h</m:t>
                              </m:r>
                            </m:e>
                          </m:acc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805FAA6-2BDE-E432-7BB1-5FB7A0E4A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640" y="2901556"/>
                <a:ext cx="807522" cy="5967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E912B6C-F1DB-32E3-E9E0-4545BBD57035}"/>
                  </a:ext>
                </a:extLst>
              </p:cNvPr>
              <p:cNvSpPr/>
              <p:nvPr/>
            </p:nvSpPr>
            <p:spPr>
              <a:xfrm>
                <a:off x="4720640" y="5181618"/>
                <a:ext cx="807522" cy="596735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E912B6C-F1DB-32E3-E9E0-4545BBD570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640" y="5181618"/>
                <a:ext cx="807522" cy="5967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9C7811A-EED6-C250-BBCF-3688F29AF32C}"/>
                  </a:ext>
                </a:extLst>
              </p:cNvPr>
              <p:cNvSpPr/>
              <p:nvPr/>
            </p:nvSpPr>
            <p:spPr>
              <a:xfrm>
                <a:off x="7178833" y="2901556"/>
                <a:ext cx="807522" cy="596735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𝑚h</m:t>
                              </m:r>
                            </m:e>
                          </m:acc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9C7811A-EED6-C250-BBCF-3688F29AF3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833" y="2901556"/>
                <a:ext cx="807522" cy="5967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CBF9DC3-7B9E-61EC-0951-E371A4DD9775}"/>
                  </a:ext>
                </a:extLst>
              </p:cNvPr>
              <p:cNvSpPr/>
              <p:nvPr/>
            </p:nvSpPr>
            <p:spPr>
              <a:xfrm>
                <a:off x="7178833" y="5181618"/>
                <a:ext cx="807522" cy="596735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CBF9DC3-7B9E-61EC-0951-E371A4DD97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833" y="5181618"/>
                <a:ext cx="807522" cy="59673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77AD69-B45D-981C-3BF9-766C3677BE70}"/>
              </a:ext>
            </a:extLst>
          </p:cNvPr>
          <p:cNvCxnSpPr>
            <a:cxnSpLocks/>
          </p:cNvCxnSpPr>
          <p:nvPr/>
        </p:nvCxnSpPr>
        <p:spPr>
          <a:xfrm flipH="1">
            <a:off x="1057102" y="3431437"/>
            <a:ext cx="1419101" cy="0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D38203-8C4A-7765-381B-9D1DFC5361E2}"/>
              </a:ext>
            </a:extLst>
          </p:cNvPr>
          <p:cNvCxnSpPr>
            <a:cxnSpLocks/>
          </p:cNvCxnSpPr>
          <p:nvPr/>
        </p:nvCxnSpPr>
        <p:spPr>
          <a:xfrm>
            <a:off x="1050854" y="3168808"/>
            <a:ext cx="1417320" cy="0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0F2D06D-F718-A452-2A69-9844D377FF1A}"/>
              </a:ext>
            </a:extLst>
          </p:cNvPr>
          <p:cNvCxnSpPr>
            <a:cxnSpLocks/>
          </p:cNvCxnSpPr>
          <p:nvPr/>
        </p:nvCxnSpPr>
        <p:spPr>
          <a:xfrm>
            <a:off x="919687" y="3792892"/>
            <a:ext cx="1275015" cy="1775595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4A815E0-0C45-CB53-5B84-421DEAE39A8E}"/>
              </a:ext>
            </a:extLst>
          </p:cNvPr>
          <p:cNvCxnSpPr>
            <a:cxnSpLocks/>
          </p:cNvCxnSpPr>
          <p:nvPr/>
        </p:nvCxnSpPr>
        <p:spPr>
          <a:xfrm flipH="1" flipV="1">
            <a:off x="1124394" y="3727352"/>
            <a:ext cx="1236795" cy="1692380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EBD23E2-E79A-0900-EC4E-E9F99C98019C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3283725" y="5479986"/>
            <a:ext cx="1436915" cy="0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C33BCD-3EBB-9572-9376-A704CD7090CA}"/>
              </a:ext>
            </a:extLst>
          </p:cNvPr>
          <p:cNvCxnSpPr>
            <a:cxnSpLocks/>
          </p:cNvCxnSpPr>
          <p:nvPr/>
        </p:nvCxnSpPr>
        <p:spPr>
          <a:xfrm>
            <a:off x="7986355" y="3487740"/>
            <a:ext cx="1432954" cy="1520415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DC77D8D-FD33-32E9-05AC-BEE9C287102A}"/>
              </a:ext>
            </a:extLst>
          </p:cNvPr>
          <p:cNvCxnSpPr>
            <a:cxnSpLocks/>
          </p:cNvCxnSpPr>
          <p:nvPr/>
        </p:nvCxnSpPr>
        <p:spPr>
          <a:xfrm flipV="1">
            <a:off x="7986355" y="3952766"/>
            <a:ext cx="1432954" cy="1228690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363CE19-8EFB-2A30-4B0F-CFCC86AC18C5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7986355" y="3199924"/>
            <a:ext cx="1432954" cy="585616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04C13F8-D40D-4CC0-75FB-55DC9C830651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7986355" y="5096976"/>
            <a:ext cx="1432954" cy="383010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50A47B5-D36C-A80B-10D8-75CB52B5E554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5528162" y="5479986"/>
            <a:ext cx="1650671" cy="0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7124CA9-7D1F-AA42-177D-1D3EE7D93563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5528162" y="3199924"/>
            <a:ext cx="1650671" cy="0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DEB44A5-37FC-541E-2C43-142E6686D716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3283725" y="3199924"/>
            <a:ext cx="1436915" cy="0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8F075C6-CE42-32BC-18A7-10683BB65BD1}"/>
                  </a:ext>
                </a:extLst>
              </p:cNvPr>
              <p:cNvSpPr txBox="1"/>
              <p:nvPr/>
            </p:nvSpPr>
            <p:spPr>
              <a:xfrm>
                <a:off x="1569524" y="3485709"/>
                <a:ext cx="3562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8F075C6-CE42-32BC-18A7-10683BB65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524" y="3485709"/>
                <a:ext cx="356259" cy="369332"/>
              </a:xfrm>
              <a:prstGeom prst="rect">
                <a:avLst/>
              </a:prstGeom>
              <a:blipFill>
                <a:blip r:embed="rId11"/>
                <a:stretch>
                  <a:fillRect r="-22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D2AF3E9-1118-763F-0FC2-D6E166D95944}"/>
              </a:ext>
            </a:extLst>
          </p:cNvPr>
          <p:cNvCxnSpPr>
            <a:cxnSpLocks/>
          </p:cNvCxnSpPr>
          <p:nvPr/>
        </p:nvCxnSpPr>
        <p:spPr>
          <a:xfrm flipV="1">
            <a:off x="2897921" y="5815297"/>
            <a:ext cx="0" cy="749808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C2FB95C-B154-E68E-A77F-0F8FCB6E8666}"/>
              </a:ext>
            </a:extLst>
          </p:cNvPr>
          <p:cNvCxnSpPr>
            <a:cxnSpLocks/>
          </p:cNvCxnSpPr>
          <p:nvPr/>
        </p:nvCxnSpPr>
        <p:spPr>
          <a:xfrm flipH="1">
            <a:off x="2886667" y="6565453"/>
            <a:ext cx="7040880" cy="0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10BAC9A-206F-76A7-76E6-E9C16C6CB6C0}"/>
              </a:ext>
            </a:extLst>
          </p:cNvPr>
          <p:cNvCxnSpPr>
            <a:cxnSpLocks/>
          </p:cNvCxnSpPr>
          <p:nvPr/>
        </p:nvCxnSpPr>
        <p:spPr>
          <a:xfrm>
            <a:off x="9920766" y="5279612"/>
            <a:ext cx="0" cy="1280160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E588025-BE16-52CF-1954-82FD2A1275DF}"/>
                  </a:ext>
                </a:extLst>
              </p:cNvPr>
              <p:cNvSpPr txBox="1"/>
              <p:nvPr/>
            </p:nvSpPr>
            <p:spPr>
              <a:xfrm>
                <a:off x="3779977" y="2759344"/>
                <a:ext cx="35625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E588025-BE16-52CF-1954-82FD2A127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77" y="2759344"/>
                <a:ext cx="356259" cy="369332"/>
              </a:xfrm>
              <a:prstGeom prst="rect">
                <a:avLst/>
              </a:prstGeom>
              <a:blipFill>
                <a:blip r:embed="rId12"/>
                <a:stretch>
                  <a:fillRect r="-16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C93CB26-9E65-CADF-D7A7-BC0BB2FD4160}"/>
                  </a:ext>
                </a:extLst>
              </p:cNvPr>
              <p:cNvSpPr txBox="1"/>
              <p:nvPr/>
            </p:nvSpPr>
            <p:spPr>
              <a:xfrm>
                <a:off x="6044740" y="5575775"/>
                <a:ext cx="35625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C93CB26-9E65-CADF-D7A7-BC0BB2FD4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740" y="5575775"/>
                <a:ext cx="356259" cy="369332"/>
              </a:xfrm>
              <a:prstGeom prst="rect">
                <a:avLst/>
              </a:prstGeom>
              <a:blipFill>
                <a:blip r:embed="rId13"/>
                <a:stretch>
                  <a:fillRect r="-5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FD881CC-B315-7A20-EAB7-4ABC131E8824}"/>
                  </a:ext>
                </a:extLst>
              </p:cNvPr>
              <p:cNvSpPr txBox="1"/>
              <p:nvPr/>
            </p:nvSpPr>
            <p:spPr>
              <a:xfrm>
                <a:off x="3609148" y="5530100"/>
                <a:ext cx="807522" cy="36576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FD881CC-B315-7A20-EAB7-4ABC131E8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148" y="5530100"/>
                <a:ext cx="807522" cy="36576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53206E4-638F-411C-0CA4-E6D1544E4C75}"/>
                  </a:ext>
                </a:extLst>
              </p:cNvPr>
              <p:cNvSpPr txBox="1"/>
              <p:nvPr/>
            </p:nvSpPr>
            <p:spPr>
              <a:xfrm>
                <a:off x="6090264" y="2805014"/>
                <a:ext cx="665016" cy="3815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53206E4-638F-411C-0CA4-E6D1544E4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264" y="2805014"/>
                <a:ext cx="665016" cy="3815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27FCE92-8210-EBCF-7D34-8DA66E8BABBE}"/>
                  </a:ext>
                </a:extLst>
              </p:cNvPr>
              <p:cNvSpPr txBox="1"/>
              <p:nvPr/>
            </p:nvSpPr>
            <p:spPr>
              <a:xfrm>
                <a:off x="1831398" y="4506568"/>
                <a:ext cx="5165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27FCE92-8210-EBCF-7D34-8DA66E8BA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398" y="4506568"/>
                <a:ext cx="516579" cy="369332"/>
              </a:xfrm>
              <a:prstGeom prst="rect">
                <a:avLst/>
              </a:prstGeom>
              <a:blipFill>
                <a:blip r:embed="rId16"/>
                <a:stretch>
                  <a:fillRect r="-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834A505-1402-92D1-4175-42E5BEAF49BD}"/>
                  </a:ext>
                </a:extLst>
              </p:cNvPr>
              <p:cNvSpPr txBox="1"/>
              <p:nvPr/>
            </p:nvSpPr>
            <p:spPr>
              <a:xfrm>
                <a:off x="718675" y="4397599"/>
                <a:ext cx="627414" cy="394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834A505-1402-92D1-4175-42E5BEAF4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75" y="4397599"/>
                <a:ext cx="627414" cy="394532"/>
              </a:xfrm>
              <a:prstGeom prst="rect">
                <a:avLst/>
              </a:prstGeom>
              <a:blipFill>
                <a:blip r:embed="rId17"/>
                <a:stretch>
                  <a:fillRect r="-8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1D98141-EAAC-1922-D2AA-69DF9C12F222}"/>
                  </a:ext>
                </a:extLst>
              </p:cNvPr>
              <p:cNvSpPr txBox="1"/>
              <p:nvPr/>
            </p:nvSpPr>
            <p:spPr>
              <a:xfrm>
                <a:off x="1398141" y="2733936"/>
                <a:ext cx="627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1D98141-EAAC-1922-D2AA-69DF9C12F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141" y="2733936"/>
                <a:ext cx="62741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9ECA958-B24E-9509-F8CB-F76BDA118467}"/>
                  </a:ext>
                </a:extLst>
              </p:cNvPr>
              <p:cNvSpPr txBox="1"/>
              <p:nvPr/>
            </p:nvSpPr>
            <p:spPr>
              <a:xfrm>
                <a:off x="6100255" y="6071788"/>
                <a:ext cx="627414" cy="394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9ECA958-B24E-9509-F8CB-F76BDA118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255" y="6071788"/>
                <a:ext cx="627414" cy="394532"/>
              </a:xfrm>
              <a:prstGeom prst="rect">
                <a:avLst/>
              </a:prstGeom>
              <a:blipFill>
                <a:blip r:embed="rId19"/>
                <a:stretch>
                  <a:fillRect r="-12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8832530-A44A-1319-03AC-8919A43AAF8C}"/>
              </a:ext>
            </a:extLst>
          </p:cNvPr>
          <p:cNvCxnSpPr>
            <a:cxnSpLocks/>
          </p:cNvCxnSpPr>
          <p:nvPr/>
        </p:nvCxnSpPr>
        <p:spPr>
          <a:xfrm flipH="1">
            <a:off x="3297697" y="2389789"/>
            <a:ext cx="289406" cy="484789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51F53BC-F1BB-3F44-D892-5B2BBCA02C18}"/>
              </a:ext>
            </a:extLst>
          </p:cNvPr>
          <p:cNvCxnSpPr>
            <a:cxnSpLocks/>
          </p:cNvCxnSpPr>
          <p:nvPr/>
        </p:nvCxnSpPr>
        <p:spPr>
          <a:xfrm flipH="1">
            <a:off x="3587103" y="2389789"/>
            <a:ext cx="7607808" cy="0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6557E2F-44F0-306F-E026-2EE1B9FB5E59}"/>
              </a:ext>
            </a:extLst>
          </p:cNvPr>
          <p:cNvCxnSpPr>
            <a:cxnSpLocks/>
          </p:cNvCxnSpPr>
          <p:nvPr/>
        </p:nvCxnSpPr>
        <p:spPr>
          <a:xfrm>
            <a:off x="10302278" y="4841520"/>
            <a:ext cx="883581" cy="0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58BBF97-6846-4BCA-F833-CA25D3445D48}"/>
                  </a:ext>
                </a:extLst>
              </p:cNvPr>
              <p:cNvSpPr txBox="1"/>
              <p:nvPr/>
            </p:nvSpPr>
            <p:spPr>
              <a:xfrm>
                <a:off x="10580687" y="2357088"/>
                <a:ext cx="627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58BBF97-6846-4BCA-F833-CA25D3445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0687" y="2357088"/>
                <a:ext cx="62741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23AC1A4-EA77-FEDB-AE4F-7A17822838D8}"/>
                  </a:ext>
                </a:extLst>
              </p:cNvPr>
              <p:cNvSpPr txBox="1"/>
              <p:nvPr/>
            </p:nvSpPr>
            <p:spPr>
              <a:xfrm>
                <a:off x="3090652" y="1722296"/>
                <a:ext cx="692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23AC1A4-EA77-FEDB-AE4F-7A1782283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652" y="1722296"/>
                <a:ext cx="692938" cy="369332"/>
              </a:xfrm>
              <a:prstGeom prst="rect">
                <a:avLst/>
              </a:prstGeom>
              <a:blipFill>
                <a:blip r:embed="rId2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BB62AAB-7500-76EB-07DE-0B6C6BDE2513}"/>
                  </a:ext>
                </a:extLst>
              </p:cNvPr>
              <p:cNvSpPr txBox="1"/>
              <p:nvPr/>
            </p:nvSpPr>
            <p:spPr>
              <a:xfrm>
                <a:off x="1999085" y="1878073"/>
                <a:ext cx="692938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BB62AAB-7500-76EB-07DE-0B6C6BDE2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085" y="1878073"/>
                <a:ext cx="692938" cy="404213"/>
              </a:xfrm>
              <a:prstGeom prst="rect">
                <a:avLst/>
              </a:prstGeom>
              <a:blipFill>
                <a:blip r:embed="rId22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7C52B8F-995B-2D18-F075-397C5D43C59B}"/>
                  </a:ext>
                </a:extLst>
              </p:cNvPr>
              <p:cNvSpPr txBox="1"/>
              <p:nvPr/>
            </p:nvSpPr>
            <p:spPr>
              <a:xfrm>
                <a:off x="5367177" y="1768209"/>
                <a:ext cx="692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7C52B8F-995B-2D18-F075-397C5D43C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177" y="1768209"/>
                <a:ext cx="692938" cy="369332"/>
              </a:xfrm>
              <a:prstGeom prst="rect">
                <a:avLst/>
              </a:prstGeom>
              <a:blipFill>
                <a:blip r:embed="rId2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FA49E60-840A-EA25-ED30-34CC7945935E}"/>
                  </a:ext>
                </a:extLst>
              </p:cNvPr>
              <p:cNvSpPr txBox="1"/>
              <p:nvPr/>
            </p:nvSpPr>
            <p:spPr>
              <a:xfrm>
                <a:off x="4131047" y="1802044"/>
                <a:ext cx="692938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FA49E60-840A-EA25-ED30-34CC79459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047" y="1802044"/>
                <a:ext cx="692938" cy="404213"/>
              </a:xfrm>
              <a:prstGeom prst="rect">
                <a:avLst/>
              </a:prstGeom>
              <a:blipFill>
                <a:blip r:embed="rId24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C1524D4-3E67-E913-4C44-3E70F31656C7}"/>
                  </a:ext>
                </a:extLst>
              </p:cNvPr>
              <p:cNvSpPr txBox="1"/>
              <p:nvPr/>
            </p:nvSpPr>
            <p:spPr>
              <a:xfrm>
                <a:off x="7646458" y="1901630"/>
                <a:ext cx="6320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C1524D4-3E67-E913-4C44-3E70F3165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6458" y="1901630"/>
                <a:ext cx="632043" cy="369332"/>
              </a:xfrm>
              <a:prstGeom prst="rect">
                <a:avLst/>
              </a:prstGeom>
              <a:blipFill>
                <a:blip r:embed="rId2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874CD0B-79E2-BDDD-AEA0-AE5AC56C1304}"/>
                  </a:ext>
                </a:extLst>
              </p:cNvPr>
              <p:cNvSpPr txBox="1"/>
              <p:nvPr/>
            </p:nvSpPr>
            <p:spPr>
              <a:xfrm>
                <a:off x="6636722" y="1790276"/>
                <a:ext cx="692938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874CD0B-79E2-BDDD-AEA0-AE5AC56C1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722" y="1790276"/>
                <a:ext cx="692938" cy="404213"/>
              </a:xfrm>
              <a:prstGeom prst="rect">
                <a:avLst/>
              </a:prstGeom>
              <a:blipFill>
                <a:blip r:embed="rId26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355BDDC-D2E2-FBB4-54C6-87DAC0187077}"/>
                  </a:ext>
                </a:extLst>
              </p:cNvPr>
              <p:cNvSpPr txBox="1"/>
              <p:nvPr/>
            </p:nvSpPr>
            <p:spPr>
              <a:xfrm>
                <a:off x="8340939" y="5312622"/>
                <a:ext cx="692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355BDDC-D2E2-FBB4-54C6-87DAC0187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0939" y="5312622"/>
                <a:ext cx="692938" cy="369332"/>
              </a:xfrm>
              <a:prstGeom prst="rect">
                <a:avLst/>
              </a:prstGeom>
              <a:blipFill>
                <a:blip r:embed="rId2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AADB7DF-E07C-A026-A96C-D49F940070EC}"/>
                  </a:ext>
                </a:extLst>
              </p:cNvPr>
              <p:cNvSpPr txBox="1"/>
              <p:nvPr/>
            </p:nvSpPr>
            <p:spPr>
              <a:xfrm>
                <a:off x="8504461" y="3792892"/>
                <a:ext cx="4179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AADB7DF-E07C-A026-A96C-D49F94007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4461" y="3792892"/>
                <a:ext cx="417931" cy="369332"/>
              </a:xfrm>
              <a:prstGeom prst="rect">
                <a:avLst/>
              </a:prstGeom>
              <a:blipFill>
                <a:blip r:embed="rId2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7B221A1-C495-4012-A39F-6BD0D25191A8}"/>
                  </a:ext>
                </a:extLst>
              </p:cNvPr>
              <p:cNvSpPr txBox="1"/>
              <p:nvPr/>
            </p:nvSpPr>
            <p:spPr>
              <a:xfrm>
                <a:off x="8413612" y="4692162"/>
                <a:ext cx="3628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7B221A1-C495-4012-A39F-6BD0D2519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612" y="4692162"/>
                <a:ext cx="362847" cy="369332"/>
              </a:xfrm>
              <a:prstGeom prst="rect">
                <a:avLst/>
              </a:prstGeom>
              <a:blipFill>
                <a:blip r:embed="rId29"/>
                <a:stretch>
                  <a:fillRect r="-38333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2C91BD1-6800-C60A-8ADD-E6020E8B5664}"/>
                  </a:ext>
                </a:extLst>
              </p:cNvPr>
              <p:cNvSpPr txBox="1"/>
              <p:nvPr/>
            </p:nvSpPr>
            <p:spPr>
              <a:xfrm>
                <a:off x="8901175" y="3276604"/>
                <a:ext cx="493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2C91BD1-6800-C60A-8ADD-E6020E8B5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1175" y="3276604"/>
                <a:ext cx="493950" cy="369332"/>
              </a:xfrm>
              <a:prstGeom prst="rect">
                <a:avLst/>
              </a:prstGeom>
              <a:blipFill>
                <a:blip r:embed="rId3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4298519-8544-1B15-BE90-175ACD8DE436}"/>
              </a:ext>
            </a:extLst>
          </p:cNvPr>
          <p:cNvCxnSpPr>
            <a:cxnSpLocks/>
          </p:cNvCxnSpPr>
          <p:nvPr/>
        </p:nvCxnSpPr>
        <p:spPr>
          <a:xfrm flipV="1">
            <a:off x="11198817" y="2380956"/>
            <a:ext cx="0" cy="2468880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2A05437-5C87-62F3-2F03-3D319E8739D8}"/>
                  </a:ext>
                </a:extLst>
              </p:cNvPr>
              <p:cNvSpPr/>
              <p:nvPr/>
            </p:nvSpPr>
            <p:spPr>
              <a:xfrm>
                <a:off x="2476203" y="795776"/>
                <a:ext cx="807522" cy="596735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2A05437-5C87-62F3-2F03-3D319E8739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203" y="795776"/>
                <a:ext cx="807522" cy="596735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5692601A-C2A6-B9C3-D96E-F0F780451731}"/>
                  </a:ext>
                </a:extLst>
              </p:cNvPr>
              <p:cNvSpPr/>
              <p:nvPr/>
            </p:nvSpPr>
            <p:spPr>
              <a:xfrm>
                <a:off x="4720640" y="795776"/>
                <a:ext cx="807522" cy="596735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5692601A-C2A6-B9C3-D96E-F0F7804517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640" y="795776"/>
                <a:ext cx="807522" cy="596735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A20F455-BA75-36DD-7841-B2C67D14A53C}"/>
                  </a:ext>
                </a:extLst>
              </p:cNvPr>
              <p:cNvSpPr/>
              <p:nvPr/>
            </p:nvSpPr>
            <p:spPr>
              <a:xfrm>
                <a:off x="7178833" y="795776"/>
                <a:ext cx="807522" cy="596735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A20F455-BA75-36DD-7841-B2C67D14A5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833" y="795776"/>
                <a:ext cx="807522" cy="596735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8741D12-3364-BA36-E305-6FE709A03AE7}"/>
              </a:ext>
            </a:extLst>
          </p:cNvPr>
          <p:cNvCxnSpPr>
            <a:cxnSpLocks/>
          </p:cNvCxnSpPr>
          <p:nvPr/>
        </p:nvCxnSpPr>
        <p:spPr>
          <a:xfrm flipV="1">
            <a:off x="2689959" y="1430379"/>
            <a:ext cx="0" cy="1463040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399A828-597B-6B05-995E-97C3DDFAAA0A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>
            <a:off x="5528162" y="1094144"/>
            <a:ext cx="1650671" cy="0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F4E92BF-438C-BA4B-A59F-83CFBF293FA2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3283725" y="1094144"/>
            <a:ext cx="1436915" cy="0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33BC887-0272-4558-583A-8E9573824640}"/>
              </a:ext>
            </a:extLst>
          </p:cNvPr>
          <p:cNvCxnSpPr>
            <a:cxnSpLocks/>
          </p:cNvCxnSpPr>
          <p:nvPr/>
        </p:nvCxnSpPr>
        <p:spPr>
          <a:xfrm>
            <a:off x="3119446" y="1407452"/>
            <a:ext cx="0" cy="1463040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BA7B3E3-CA60-C68D-69C5-3F72989BA6FE}"/>
              </a:ext>
            </a:extLst>
          </p:cNvPr>
          <p:cNvCxnSpPr>
            <a:cxnSpLocks/>
          </p:cNvCxnSpPr>
          <p:nvPr/>
        </p:nvCxnSpPr>
        <p:spPr>
          <a:xfrm flipV="1">
            <a:off x="706796" y="956829"/>
            <a:ext cx="1739786" cy="1973727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35839EA-EFE8-6931-357F-A1F9312DFC0E}"/>
              </a:ext>
            </a:extLst>
          </p:cNvPr>
          <p:cNvCxnSpPr>
            <a:cxnSpLocks/>
          </p:cNvCxnSpPr>
          <p:nvPr/>
        </p:nvCxnSpPr>
        <p:spPr>
          <a:xfrm flipH="1">
            <a:off x="919687" y="1196811"/>
            <a:ext cx="1556516" cy="1819583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2C17210-D263-EC1F-22B3-BA0A9F5A7BE2}"/>
                  </a:ext>
                </a:extLst>
              </p:cNvPr>
              <p:cNvSpPr txBox="1"/>
              <p:nvPr/>
            </p:nvSpPr>
            <p:spPr>
              <a:xfrm>
                <a:off x="958141" y="1673900"/>
                <a:ext cx="627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2C17210-D263-EC1F-22B3-BA0A9F5A7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141" y="1673900"/>
                <a:ext cx="627414" cy="369332"/>
              </a:xfrm>
              <a:prstGeom prst="rect">
                <a:avLst/>
              </a:prstGeom>
              <a:blipFill>
                <a:blip r:embed="rId34"/>
                <a:stretch>
                  <a:fillRect r="-4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14604AC-3A9F-4F09-9A03-C6987705A9E3}"/>
                  </a:ext>
                </a:extLst>
              </p:cNvPr>
              <p:cNvSpPr txBox="1"/>
              <p:nvPr/>
            </p:nvSpPr>
            <p:spPr>
              <a:xfrm>
                <a:off x="1514194" y="2222398"/>
                <a:ext cx="398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14604AC-3A9F-4F09-9A03-C6987705A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94" y="2222398"/>
                <a:ext cx="398700" cy="369332"/>
              </a:xfrm>
              <a:prstGeom prst="rect">
                <a:avLst/>
              </a:prstGeom>
              <a:blipFill>
                <a:blip r:embed="rId35"/>
                <a:stretch>
                  <a:fillRect r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6069CAA-C9DE-61B6-3418-777DD4697AB4}"/>
                  </a:ext>
                </a:extLst>
              </p:cNvPr>
              <p:cNvSpPr txBox="1"/>
              <p:nvPr/>
            </p:nvSpPr>
            <p:spPr>
              <a:xfrm>
                <a:off x="3579120" y="659715"/>
                <a:ext cx="80752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6069CAA-C9DE-61B6-3418-777DD4697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120" y="659715"/>
                <a:ext cx="807522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B695348-76B8-05E0-5802-822CE50B9DB5}"/>
                  </a:ext>
                </a:extLst>
              </p:cNvPr>
              <p:cNvSpPr txBox="1"/>
              <p:nvPr/>
            </p:nvSpPr>
            <p:spPr>
              <a:xfrm>
                <a:off x="6037313" y="683465"/>
                <a:ext cx="665016" cy="3815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B695348-76B8-05E0-5802-822CE50B9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313" y="683465"/>
                <a:ext cx="665016" cy="38151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D7FD654-2DEE-3B99-E8FA-D7931C824AD7}"/>
              </a:ext>
            </a:extLst>
          </p:cNvPr>
          <p:cNvCxnSpPr>
            <a:cxnSpLocks/>
          </p:cNvCxnSpPr>
          <p:nvPr/>
        </p:nvCxnSpPr>
        <p:spPr>
          <a:xfrm>
            <a:off x="7986355" y="1401600"/>
            <a:ext cx="1459168" cy="3464594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02BC3F4-1673-06EB-DF6C-D95C884E8CA9}"/>
              </a:ext>
            </a:extLst>
          </p:cNvPr>
          <p:cNvCxnSpPr>
            <a:cxnSpLocks/>
          </p:cNvCxnSpPr>
          <p:nvPr/>
        </p:nvCxnSpPr>
        <p:spPr>
          <a:xfrm>
            <a:off x="7986587" y="1196811"/>
            <a:ext cx="1688761" cy="2315444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0E06C1B-F3BF-D555-810D-90A7B04FEF89}"/>
                  </a:ext>
                </a:extLst>
              </p:cNvPr>
              <p:cNvSpPr txBox="1"/>
              <p:nvPr/>
            </p:nvSpPr>
            <p:spPr>
              <a:xfrm>
                <a:off x="8113490" y="2549270"/>
                <a:ext cx="3628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0E06C1B-F3BF-D555-810D-90A7B04FE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490" y="2549270"/>
                <a:ext cx="362847" cy="369332"/>
              </a:xfrm>
              <a:prstGeom prst="rect">
                <a:avLst/>
              </a:prstGeom>
              <a:blipFill>
                <a:blip r:embed="rId38"/>
                <a:stretch>
                  <a:fillRect r="-27119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9B027C6-93A0-38F3-5C52-43DDC1B2B9F7}"/>
                  </a:ext>
                </a:extLst>
              </p:cNvPr>
              <p:cNvSpPr txBox="1"/>
              <p:nvPr/>
            </p:nvSpPr>
            <p:spPr>
              <a:xfrm>
                <a:off x="8576825" y="1652381"/>
                <a:ext cx="3628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9B027C6-93A0-38F3-5C52-43DDC1B2B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825" y="1652381"/>
                <a:ext cx="362847" cy="369332"/>
              </a:xfrm>
              <a:prstGeom prst="rect">
                <a:avLst/>
              </a:prstGeom>
              <a:blipFill>
                <a:blip r:embed="rId39"/>
                <a:stretch>
                  <a:fillRect r="-28814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BE0113C-29F0-2D1E-AB54-63BE8893F6D0}"/>
                  </a:ext>
                </a:extLst>
              </p:cNvPr>
              <p:cNvSpPr txBox="1"/>
              <p:nvPr/>
            </p:nvSpPr>
            <p:spPr>
              <a:xfrm>
                <a:off x="2025555" y="4070269"/>
                <a:ext cx="692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BE0113C-29F0-2D1E-AB54-63BE8893F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555" y="4070269"/>
                <a:ext cx="692938" cy="369332"/>
              </a:xfrm>
              <a:prstGeom prst="rect">
                <a:avLst/>
              </a:prstGeom>
              <a:blipFill>
                <a:blip r:embed="rId40"/>
                <a:stretch>
                  <a:fillRect l="-1754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7B30520-AA66-1107-DE02-F576D82FFA34}"/>
                  </a:ext>
                </a:extLst>
              </p:cNvPr>
              <p:cNvSpPr txBox="1"/>
              <p:nvPr/>
            </p:nvSpPr>
            <p:spPr>
              <a:xfrm>
                <a:off x="3109553" y="4175814"/>
                <a:ext cx="692938" cy="394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7B30520-AA66-1107-DE02-F576D82FF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9553" y="4175814"/>
                <a:ext cx="692938" cy="394532"/>
              </a:xfrm>
              <a:prstGeom prst="rect">
                <a:avLst/>
              </a:prstGeom>
              <a:blipFill>
                <a:blip r:embed="rId41"/>
                <a:stretch>
                  <a:fillRect l="-1754"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6686149-001A-9D58-3262-E48E877C91A2}"/>
                  </a:ext>
                </a:extLst>
              </p:cNvPr>
              <p:cNvSpPr txBox="1"/>
              <p:nvPr/>
            </p:nvSpPr>
            <p:spPr>
              <a:xfrm>
                <a:off x="4150706" y="4044730"/>
                <a:ext cx="692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6686149-001A-9D58-3262-E48E877C9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706" y="4044730"/>
                <a:ext cx="692938" cy="369332"/>
              </a:xfrm>
              <a:prstGeom prst="rect">
                <a:avLst/>
              </a:prstGeom>
              <a:blipFill>
                <a:blip r:embed="rId42"/>
                <a:stretch>
                  <a:fillRect l="-2632" r="-1754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A1A0C3B-7E8E-ED61-280F-E175F2146419}"/>
                  </a:ext>
                </a:extLst>
              </p:cNvPr>
              <p:cNvSpPr txBox="1"/>
              <p:nvPr/>
            </p:nvSpPr>
            <p:spPr>
              <a:xfrm>
                <a:off x="5345357" y="4062207"/>
                <a:ext cx="692938" cy="394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A1A0C3B-7E8E-ED61-280F-E175F2146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357" y="4062207"/>
                <a:ext cx="692938" cy="394532"/>
              </a:xfrm>
              <a:prstGeom prst="rect">
                <a:avLst/>
              </a:prstGeom>
              <a:blipFill>
                <a:blip r:embed="rId43"/>
                <a:stretch>
                  <a:fillRect l="-2632" r="-4386"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0DB209E-E038-8624-3954-6485C58125CD}"/>
                  </a:ext>
                </a:extLst>
              </p:cNvPr>
              <p:cNvSpPr txBox="1"/>
              <p:nvPr/>
            </p:nvSpPr>
            <p:spPr>
              <a:xfrm>
                <a:off x="6614715" y="4094637"/>
                <a:ext cx="6320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0DB209E-E038-8624-3954-6485C5812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715" y="4094637"/>
                <a:ext cx="632043" cy="369332"/>
              </a:xfrm>
              <a:prstGeom prst="rect">
                <a:avLst/>
              </a:prstGeom>
              <a:blipFill>
                <a:blip r:embed="rId44"/>
                <a:stretch>
                  <a:fillRect l="-192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8AE2369-4BD0-8D7B-690F-FF87B6293DCC}"/>
                  </a:ext>
                </a:extLst>
              </p:cNvPr>
              <p:cNvSpPr txBox="1"/>
              <p:nvPr/>
            </p:nvSpPr>
            <p:spPr>
              <a:xfrm>
                <a:off x="7785750" y="4103972"/>
                <a:ext cx="692938" cy="394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8AE2369-4BD0-8D7B-690F-FF87B6293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5750" y="4103972"/>
                <a:ext cx="692938" cy="394532"/>
              </a:xfrm>
              <a:prstGeom prst="rect">
                <a:avLst/>
              </a:prstGeom>
              <a:blipFill>
                <a:blip r:embed="rId45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880B13C-8102-D06A-B956-B06D321E790A}"/>
              </a:ext>
            </a:extLst>
          </p:cNvPr>
          <p:cNvCxnSpPr>
            <a:cxnSpLocks/>
          </p:cNvCxnSpPr>
          <p:nvPr/>
        </p:nvCxnSpPr>
        <p:spPr>
          <a:xfrm flipH="1">
            <a:off x="2872995" y="343317"/>
            <a:ext cx="289405" cy="457081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4D4088D-757D-934F-1C32-ECD59EE0858C}"/>
              </a:ext>
            </a:extLst>
          </p:cNvPr>
          <p:cNvCxnSpPr>
            <a:cxnSpLocks/>
          </p:cNvCxnSpPr>
          <p:nvPr/>
        </p:nvCxnSpPr>
        <p:spPr>
          <a:xfrm flipH="1">
            <a:off x="3162400" y="352553"/>
            <a:ext cx="8503920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17B35B0-EC61-9CF6-02EC-B9104DCA81E1}"/>
              </a:ext>
            </a:extLst>
          </p:cNvPr>
          <p:cNvCxnSpPr>
            <a:cxnSpLocks/>
          </p:cNvCxnSpPr>
          <p:nvPr/>
        </p:nvCxnSpPr>
        <p:spPr>
          <a:xfrm>
            <a:off x="10305999" y="5181456"/>
            <a:ext cx="1371600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2D062F7-10B2-8648-5834-DB5AF8323E97}"/>
              </a:ext>
            </a:extLst>
          </p:cNvPr>
          <p:cNvCxnSpPr>
            <a:cxnSpLocks/>
          </p:cNvCxnSpPr>
          <p:nvPr/>
        </p:nvCxnSpPr>
        <p:spPr>
          <a:xfrm flipH="1" flipV="1">
            <a:off x="11668296" y="341553"/>
            <a:ext cx="0" cy="484632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E5FADF6-ACC0-11C4-945B-EC38720DF7EF}"/>
                  </a:ext>
                </a:extLst>
              </p:cNvPr>
              <p:cNvSpPr txBox="1"/>
              <p:nvPr/>
            </p:nvSpPr>
            <p:spPr>
              <a:xfrm>
                <a:off x="9172203" y="435989"/>
                <a:ext cx="627414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E5FADF6-ACC0-11C4-945B-EC38720DF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203" y="435989"/>
                <a:ext cx="627414" cy="404213"/>
              </a:xfrm>
              <a:prstGeom prst="rect">
                <a:avLst/>
              </a:prstGeom>
              <a:blipFill>
                <a:blip r:embed="rId46"/>
                <a:stretch>
                  <a:fillRect r="-2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0EC19DE-0E1B-88C4-BB4B-75AE67B413C1}"/>
                  </a:ext>
                </a:extLst>
              </p:cNvPr>
              <p:cNvSpPr txBox="1"/>
              <p:nvPr/>
            </p:nvSpPr>
            <p:spPr>
              <a:xfrm>
                <a:off x="197505" y="6282068"/>
                <a:ext cx="2031774" cy="2856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0EC19DE-0E1B-88C4-BB4B-75AE67B41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05" y="6282068"/>
                <a:ext cx="2031774" cy="285656"/>
              </a:xfrm>
              <a:prstGeom prst="rect">
                <a:avLst/>
              </a:prstGeom>
              <a:blipFill>
                <a:blip r:embed="rId47"/>
                <a:stretch>
                  <a:fillRect l="-2096" t="-15217" r="-3593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F408DE6-5F8C-B7C5-31D7-E7F80A580A4C}"/>
              </a:ext>
            </a:extLst>
          </p:cNvPr>
          <p:cNvCxnSpPr>
            <a:cxnSpLocks/>
          </p:cNvCxnSpPr>
          <p:nvPr/>
        </p:nvCxnSpPr>
        <p:spPr>
          <a:xfrm flipV="1">
            <a:off x="4914801" y="1424527"/>
            <a:ext cx="0" cy="1463040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AA13617-62DF-43A3-04ED-056A051E500F}"/>
              </a:ext>
            </a:extLst>
          </p:cNvPr>
          <p:cNvCxnSpPr>
            <a:cxnSpLocks/>
          </p:cNvCxnSpPr>
          <p:nvPr/>
        </p:nvCxnSpPr>
        <p:spPr>
          <a:xfrm>
            <a:off x="5344288" y="1401600"/>
            <a:ext cx="0" cy="1463040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7144C7D-59C0-7C0E-F33D-FBB97BFDE8AF}"/>
              </a:ext>
            </a:extLst>
          </p:cNvPr>
          <p:cNvCxnSpPr>
            <a:cxnSpLocks/>
          </p:cNvCxnSpPr>
          <p:nvPr/>
        </p:nvCxnSpPr>
        <p:spPr>
          <a:xfrm flipV="1">
            <a:off x="7327219" y="1438516"/>
            <a:ext cx="0" cy="1463040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329C262-B94F-4992-267C-D545F6DEEF39}"/>
              </a:ext>
            </a:extLst>
          </p:cNvPr>
          <p:cNvCxnSpPr>
            <a:cxnSpLocks/>
          </p:cNvCxnSpPr>
          <p:nvPr/>
        </p:nvCxnSpPr>
        <p:spPr>
          <a:xfrm>
            <a:off x="7756706" y="1415589"/>
            <a:ext cx="0" cy="1463040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4A7F4DD-B88C-0B1F-323F-4D0357C5D0C5}"/>
              </a:ext>
            </a:extLst>
          </p:cNvPr>
          <p:cNvCxnSpPr>
            <a:cxnSpLocks/>
          </p:cNvCxnSpPr>
          <p:nvPr/>
        </p:nvCxnSpPr>
        <p:spPr>
          <a:xfrm flipV="1">
            <a:off x="2687518" y="3485709"/>
            <a:ext cx="2441" cy="1702147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B2B2726-7E0D-6CF3-A4F9-7CEB3F3D49C8}"/>
              </a:ext>
            </a:extLst>
          </p:cNvPr>
          <p:cNvCxnSpPr>
            <a:cxnSpLocks/>
          </p:cNvCxnSpPr>
          <p:nvPr/>
        </p:nvCxnSpPr>
        <p:spPr>
          <a:xfrm flipH="1">
            <a:off x="3109553" y="3509773"/>
            <a:ext cx="7452" cy="1665286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DEE273A-E548-CB1D-5E67-50D864C96B3D}"/>
              </a:ext>
            </a:extLst>
          </p:cNvPr>
          <p:cNvCxnSpPr>
            <a:cxnSpLocks/>
          </p:cNvCxnSpPr>
          <p:nvPr/>
        </p:nvCxnSpPr>
        <p:spPr>
          <a:xfrm flipV="1">
            <a:off x="4923769" y="3509773"/>
            <a:ext cx="0" cy="1665286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7E78CF3-2DA8-9B85-FED2-E30CC3A0FB7D}"/>
              </a:ext>
            </a:extLst>
          </p:cNvPr>
          <p:cNvCxnSpPr>
            <a:cxnSpLocks/>
          </p:cNvCxnSpPr>
          <p:nvPr/>
        </p:nvCxnSpPr>
        <p:spPr>
          <a:xfrm flipH="1">
            <a:off x="5344288" y="3496976"/>
            <a:ext cx="8968" cy="1668847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4EB144D-94E6-ADE7-A828-E057559DEBE8}"/>
              </a:ext>
            </a:extLst>
          </p:cNvPr>
          <p:cNvCxnSpPr>
            <a:cxnSpLocks/>
          </p:cNvCxnSpPr>
          <p:nvPr/>
        </p:nvCxnSpPr>
        <p:spPr>
          <a:xfrm flipV="1">
            <a:off x="7364163" y="3496976"/>
            <a:ext cx="0" cy="1668847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2A6C0E6-3A9E-AA0D-E3A2-8189B884559E}"/>
              </a:ext>
            </a:extLst>
          </p:cNvPr>
          <p:cNvCxnSpPr>
            <a:cxnSpLocks/>
          </p:cNvCxnSpPr>
          <p:nvPr/>
        </p:nvCxnSpPr>
        <p:spPr>
          <a:xfrm flipH="1">
            <a:off x="7785750" y="3487740"/>
            <a:ext cx="7900" cy="1700116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035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E9C23AA-C0E6-DDD2-B521-ED4E241E9E7F}"/>
              </a:ext>
            </a:extLst>
          </p:cNvPr>
          <p:cNvGrpSpPr/>
          <p:nvPr/>
        </p:nvGrpSpPr>
        <p:grpSpPr>
          <a:xfrm>
            <a:off x="183938" y="320976"/>
            <a:ext cx="11499075" cy="6333528"/>
            <a:chOff x="183938" y="320976"/>
            <a:chExt cx="11499075" cy="6333528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8A0DE152-37BC-1DC5-67B7-F42DF35CCE89}"/>
                </a:ext>
              </a:extLst>
            </p:cNvPr>
            <p:cNvSpPr/>
            <p:nvPr/>
          </p:nvSpPr>
          <p:spPr>
            <a:xfrm>
              <a:off x="183938" y="320976"/>
              <a:ext cx="11499075" cy="63335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E02F00A7-5A8F-CB82-28A9-A5BF9323E6F6}"/>
                    </a:ext>
                  </a:extLst>
                </p:cNvPr>
                <p:cNvSpPr/>
                <p:nvPr/>
              </p:nvSpPr>
              <p:spPr>
                <a:xfrm>
                  <a:off x="249580" y="3016394"/>
                  <a:ext cx="807522" cy="596735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i="1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E02F00A7-5A8F-CB82-28A9-A5BF9323E6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580" y="3016394"/>
                  <a:ext cx="807522" cy="59673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B58A5632-81B6-1FD9-03FC-ECD3A1D4F743}"/>
                    </a:ext>
                  </a:extLst>
                </p:cNvPr>
                <p:cNvSpPr/>
                <p:nvPr/>
              </p:nvSpPr>
              <p:spPr>
                <a:xfrm>
                  <a:off x="9498478" y="3538757"/>
                  <a:ext cx="807522" cy="596735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i="1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B58A5632-81B6-1FD9-03FC-ECD3A1D4F7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8478" y="3538757"/>
                  <a:ext cx="807522" cy="59673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912B0514-6699-695B-DEA4-6F7F1EF4AFB5}"/>
                    </a:ext>
                  </a:extLst>
                </p:cNvPr>
                <p:cNvSpPr/>
                <p:nvPr/>
              </p:nvSpPr>
              <p:spPr>
                <a:xfrm>
                  <a:off x="9498478" y="4665815"/>
                  <a:ext cx="807522" cy="596735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i="1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912B0514-6699-695B-DEA4-6F7F1EF4AF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8478" y="4665815"/>
                  <a:ext cx="807522" cy="59673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C8574A40-36C9-DC58-7B56-1050D4066956}"/>
                    </a:ext>
                  </a:extLst>
                </p:cNvPr>
                <p:cNvSpPr/>
                <p:nvPr/>
              </p:nvSpPr>
              <p:spPr>
                <a:xfrm>
                  <a:off x="2476203" y="5181618"/>
                  <a:ext cx="807522" cy="596735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i="1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C8574A40-36C9-DC58-7B56-1050D40669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6203" y="5181618"/>
                  <a:ext cx="807522" cy="59673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E912B6C-F1DB-32E3-E9E0-4545BBD57035}"/>
                    </a:ext>
                  </a:extLst>
                </p:cNvPr>
                <p:cNvSpPr/>
                <p:nvPr/>
              </p:nvSpPr>
              <p:spPr>
                <a:xfrm>
                  <a:off x="4720640" y="5181618"/>
                  <a:ext cx="807522" cy="596735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i="1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E912B6C-F1DB-32E3-E9E0-4545BBD570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0640" y="5181618"/>
                  <a:ext cx="807522" cy="59673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777AD69-B45D-981C-3BF9-766C3677BE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7102" y="3431437"/>
              <a:ext cx="1419101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2D38203-8C4A-7765-381B-9D1DFC5361E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854" y="3168808"/>
              <a:ext cx="1417320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0F2D06D-F718-A452-2A69-9844D377FF1A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653341" y="3613129"/>
              <a:ext cx="1822506" cy="215556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4A815E0-0C45-CB53-5B84-421DEAE39A8E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 flipV="1">
              <a:off x="923636" y="3620655"/>
              <a:ext cx="1552567" cy="185933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EBD23E2-E79A-0900-EC4E-E9F99C98019C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3283725" y="5479986"/>
              <a:ext cx="1436915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0C33BCD-3EBB-9572-9376-A704CD7090CA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7986355" y="3487740"/>
              <a:ext cx="1512123" cy="1476443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DC77D8D-FD33-32E9-05AC-BEE9C28710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86355" y="4070269"/>
              <a:ext cx="1497407" cy="1111187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363CE19-8EFB-2A30-4B0F-CFCC86AC18C5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7986355" y="3199924"/>
              <a:ext cx="1512123" cy="63720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04C13F8-D40D-4CC0-75FB-55DC9C830651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V="1">
              <a:off x="7986355" y="5165823"/>
              <a:ext cx="1507398" cy="314163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50A47B5-D36C-A80B-10D8-75CB52B5E554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>
              <a:off x="5528162" y="5479986"/>
              <a:ext cx="1650671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7124CA9-7D1F-AA42-177D-1D3EE7D93563}"/>
                </a:ext>
              </a:extLst>
            </p:cNvPr>
            <p:cNvCxnSpPr>
              <a:cxnSpLocks/>
            </p:cNvCxnSpPr>
            <p:nvPr/>
          </p:nvCxnSpPr>
          <p:spPr>
            <a:xfrm>
              <a:off x="5528162" y="3199924"/>
              <a:ext cx="1650671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DEB44A5-37FC-541E-2C43-142E6686D716}"/>
                </a:ext>
              </a:extLst>
            </p:cNvPr>
            <p:cNvCxnSpPr>
              <a:cxnSpLocks/>
            </p:cNvCxnSpPr>
            <p:nvPr/>
          </p:nvCxnSpPr>
          <p:spPr>
            <a:xfrm>
              <a:off x="3283725" y="3199924"/>
              <a:ext cx="1436915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D2AF3E9-1118-763F-0FC2-D6E166D959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7921" y="5798045"/>
              <a:ext cx="0" cy="75895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C2FB95C-B154-E68E-A77F-0F8FCB6E86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95293" y="6556827"/>
              <a:ext cx="7004304" cy="0"/>
            </a:xfrm>
            <a:prstGeom prst="straightConnector1">
              <a:avLst/>
            </a:prstGeom>
            <a:ln>
              <a:tailEnd type="non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10BAC9A-206F-76A7-76E6-E9C16C6CB6C0}"/>
                </a:ext>
              </a:extLst>
            </p:cNvPr>
            <p:cNvCxnSpPr>
              <a:cxnSpLocks/>
            </p:cNvCxnSpPr>
            <p:nvPr/>
          </p:nvCxnSpPr>
          <p:spPr>
            <a:xfrm>
              <a:off x="9912140" y="5270986"/>
              <a:ext cx="0" cy="1289304"/>
            </a:xfrm>
            <a:prstGeom prst="straightConnector1">
              <a:avLst/>
            </a:prstGeom>
            <a:ln>
              <a:tailEnd type="non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8832530-A44A-1319-03AC-8919A43AAF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7697" y="2389789"/>
              <a:ext cx="289406" cy="48478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51F53BC-F1BB-3F44-D892-5B2BBCA02C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7103" y="2389789"/>
              <a:ext cx="7132320" cy="0"/>
            </a:xfrm>
            <a:prstGeom prst="straightConnector1">
              <a:avLst/>
            </a:prstGeom>
            <a:ln>
              <a:tailEnd type="non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6557E2F-44F0-306F-E026-2EE1B9FB5E59}"/>
                </a:ext>
              </a:extLst>
            </p:cNvPr>
            <p:cNvCxnSpPr>
              <a:cxnSpLocks/>
            </p:cNvCxnSpPr>
            <p:nvPr/>
          </p:nvCxnSpPr>
          <p:spPr>
            <a:xfrm>
              <a:off x="10310904" y="4850146"/>
              <a:ext cx="420624" cy="0"/>
            </a:xfrm>
            <a:prstGeom prst="straightConnector1">
              <a:avLst/>
            </a:prstGeom>
            <a:ln>
              <a:tailEnd type="non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4298519-8544-1B15-BE90-175ACD8DE4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33013" y="2380956"/>
              <a:ext cx="0" cy="2468880"/>
            </a:xfrm>
            <a:prstGeom prst="straightConnector1">
              <a:avLst/>
            </a:prstGeom>
            <a:ln>
              <a:tailEnd type="non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02A05437-5C87-62F3-2F03-3D319E8739D8}"/>
                    </a:ext>
                  </a:extLst>
                </p:cNvPr>
                <p:cNvSpPr/>
                <p:nvPr/>
              </p:nvSpPr>
              <p:spPr>
                <a:xfrm>
                  <a:off x="2476203" y="795776"/>
                  <a:ext cx="807522" cy="596735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02A05437-5C87-62F3-2F03-3D319E8739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6203" y="795776"/>
                  <a:ext cx="807522" cy="59673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5692601A-C2A6-B9C3-D96E-F0F780451731}"/>
                    </a:ext>
                  </a:extLst>
                </p:cNvPr>
                <p:cNvSpPr/>
                <p:nvPr/>
              </p:nvSpPr>
              <p:spPr>
                <a:xfrm>
                  <a:off x="4720640" y="795776"/>
                  <a:ext cx="807522" cy="596735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en-US" i="1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5692601A-C2A6-B9C3-D96E-F0F7804517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0640" y="795776"/>
                  <a:ext cx="807522" cy="59673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1A20F455-BA75-36DD-7841-B2C67D14A53C}"/>
                    </a:ext>
                  </a:extLst>
                </p:cNvPr>
                <p:cNvSpPr/>
                <p:nvPr/>
              </p:nvSpPr>
              <p:spPr>
                <a:xfrm>
                  <a:off x="7178833" y="795776"/>
                  <a:ext cx="807522" cy="596735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en-US" i="1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1A20F455-BA75-36DD-7841-B2C67D14A5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8833" y="795776"/>
                  <a:ext cx="807522" cy="59673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C8741D12-3364-BA36-E305-6FE709A03A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9959" y="1392511"/>
              <a:ext cx="0" cy="150090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399A828-597B-6B05-995E-97C3DDFAAA0A}"/>
                </a:ext>
              </a:extLst>
            </p:cNvPr>
            <p:cNvCxnSpPr>
              <a:cxnSpLocks/>
              <a:endCxn id="60" idx="1"/>
            </p:cNvCxnSpPr>
            <p:nvPr/>
          </p:nvCxnSpPr>
          <p:spPr>
            <a:xfrm>
              <a:off x="5575662" y="1094144"/>
              <a:ext cx="1603171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6F4E92BF-438C-BA4B-A59F-83CFBF293FA2}"/>
                </a:ext>
              </a:extLst>
            </p:cNvPr>
            <p:cNvCxnSpPr>
              <a:cxnSpLocks/>
              <a:stCxn id="58" idx="3"/>
              <a:endCxn id="59" idx="1"/>
            </p:cNvCxnSpPr>
            <p:nvPr/>
          </p:nvCxnSpPr>
          <p:spPr>
            <a:xfrm>
              <a:off x="3283725" y="1094144"/>
              <a:ext cx="1436915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633BC887-0272-4558-583A-8E9573824640}"/>
                </a:ext>
              </a:extLst>
            </p:cNvPr>
            <p:cNvCxnSpPr>
              <a:cxnSpLocks/>
            </p:cNvCxnSpPr>
            <p:nvPr/>
          </p:nvCxnSpPr>
          <p:spPr>
            <a:xfrm>
              <a:off x="3119446" y="1407452"/>
              <a:ext cx="0" cy="149410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BA7B3E3-CA60-C68D-69C5-3F72989BA6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9739" y="936735"/>
              <a:ext cx="1859093" cy="2075413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235839EA-EFE8-6931-357F-A1F9312DFC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2580" y="1298336"/>
              <a:ext cx="1524321" cy="170518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9D7FD654-2DEE-3B99-E8FA-D7931C824AD7}"/>
                </a:ext>
              </a:extLst>
            </p:cNvPr>
            <p:cNvCxnSpPr>
              <a:cxnSpLocks/>
            </p:cNvCxnSpPr>
            <p:nvPr/>
          </p:nvCxnSpPr>
          <p:spPr>
            <a:xfrm>
              <a:off x="7986355" y="1401600"/>
              <a:ext cx="1523378" cy="3262347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C02BC3F4-1673-06EB-DF6C-D95C884E8CA9}"/>
                </a:ext>
              </a:extLst>
            </p:cNvPr>
            <p:cNvCxnSpPr>
              <a:cxnSpLocks/>
            </p:cNvCxnSpPr>
            <p:nvPr/>
          </p:nvCxnSpPr>
          <p:spPr>
            <a:xfrm>
              <a:off x="7986587" y="1196811"/>
              <a:ext cx="1688761" cy="231544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E880B13C-8102-D06A-B956-B06D321E79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2995" y="343317"/>
              <a:ext cx="289405" cy="45708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A4D4088D-757D-934F-1C32-ECD59EE085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2400" y="352553"/>
              <a:ext cx="8503920" cy="0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17B35B0-EC61-9CF6-02EC-B9104DCA81E1}"/>
                </a:ext>
              </a:extLst>
            </p:cNvPr>
            <p:cNvCxnSpPr>
              <a:cxnSpLocks/>
            </p:cNvCxnSpPr>
            <p:nvPr/>
          </p:nvCxnSpPr>
          <p:spPr>
            <a:xfrm>
              <a:off x="10305999" y="5190082"/>
              <a:ext cx="1371600" cy="0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62D062F7-10B2-8648-5834-DB5AF8323E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668296" y="354942"/>
              <a:ext cx="0" cy="4846320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8F408DE6-5F8C-B7C5-31D7-E7F80A580A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14801" y="1392511"/>
              <a:ext cx="8968" cy="150904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0AA13617-62DF-43A3-04ED-056A051E500F}"/>
                </a:ext>
              </a:extLst>
            </p:cNvPr>
            <p:cNvCxnSpPr>
              <a:cxnSpLocks/>
            </p:cNvCxnSpPr>
            <p:nvPr/>
          </p:nvCxnSpPr>
          <p:spPr>
            <a:xfrm>
              <a:off x="5344288" y="1401600"/>
              <a:ext cx="0" cy="149995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97144C7D-59C0-7C0E-F33D-FBB97BFDE8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219" y="1401600"/>
              <a:ext cx="0" cy="149995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A329C262-B94F-4992-267C-D545F6DEEF39}"/>
                </a:ext>
              </a:extLst>
            </p:cNvPr>
            <p:cNvCxnSpPr>
              <a:cxnSpLocks/>
            </p:cNvCxnSpPr>
            <p:nvPr/>
          </p:nvCxnSpPr>
          <p:spPr>
            <a:xfrm>
              <a:off x="7756706" y="1392511"/>
              <a:ext cx="0" cy="148611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F4A7F4DD-B88C-0B1F-323F-4D0357C5D0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7906" y="3472473"/>
              <a:ext cx="12303" cy="169257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B2B2726-7E0D-6CF3-A4F9-7CEB3F3D49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82267" y="3497505"/>
              <a:ext cx="5459" cy="166528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9DEE273A-E548-CB1D-5E67-50D864C96B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7272" y="3487740"/>
              <a:ext cx="0" cy="168731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B7E78CF3-2DA8-9B85-FED2-E30CC3A0FB7D}"/>
                </a:ext>
              </a:extLst>
            </p:cNvPr>
            <p:cNvCxnSpPr>
              <a:cxnSpLocks/>
            </p:cNvCxnSpPr>
            <p:nvPr/>
          </p:nvCxnSpPr>
          <p:spPr>
            <a:xfrm>
              <a:off x="4923769" y="3473319"/>
              <a:ext cx="0" cy="169088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24EB144D-94E6-ADE7-A828-E057559DEB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9193" y="3508379"/>
              <a:ext cx="0" cy="166420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62A6C0E6-3A9E-AA0D-E3A2-8189B884559E}"/>
                </a:ext>
              </a:extLst>
            </p:cNvPr>
            <p:cNvCxnSpPr>
              <a:cxnSpLocks/>
            </p:cNvCxnSpPr>
            <p:nvPr/>
          </p:nvCxnSpPr>
          <p:spPr>
            <a:xfrm>
              <a:off x="7336011" y="3494574"/>
              <a:ext cx="0" cy="170011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D3BA3B2-106F-7834-E44A-060C26572321}"/>
                    </a:ext>
                  </a:extLst>
                </p:cNvPr>
                <p:cNvSpPr txBox="1"/>
                <p:nvPr/>
              </p:nvSpPr>
              <p:spPr>
                <a:xfrm>
                  <a:off x="1547851" y="3416208"/>
                  <a:ext cx="3562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𝛼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D3BA3B2-106F-7834-E44A-060C265723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7851" y="3416208"/>
                  <a:ext cx="356259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224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1ED923C4-8093-58B1-2714-0B3F4D44086E}"/>
                    </a:ext>
                  </a:extLst>
                </p:cNvPr>
                <p:cNvSpPr txBox="1"/>
                <p:nvPr/>
              </p:nvSpPr>
              <p:spPr>
                <a:xfrm>
                  <a:off x="3503180" y="2805331"/>
                  <a:ext cx="905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1" smtClean="0"/>
                              <m:t>λ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𝑚h</m:t>
                                </m:r>
                              </m:e>
                            </m:acc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𝑚h</m:t>
                                </m:r>
                              </m:e>
                            </m:acc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1ED923C4-8093-58B1-2714-0B3F4D4408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3180" y="2805331"/>
                  <a:ext cx="905826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2027"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1DEDB0B-DC28-9AC7-F2C1-3A7048347DF4}"/>
                    </a:ext>
                  </a:extLst>
                </p:cNvPr>
                <p:cNvSpPr txBox="1"/>
                <p:nvPr/>
              </p:nvSpPr>
              <p:spPr>
                <a:xfrm>
                  <a:off x="6044740" y="5575775"/>
                  <a:ext cx="356259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𝜖</m:t>
                        </m:r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𝐸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1DEDB0B-DC28-9AC7-F2C1-3A7048347D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4740" y="5575775"/>
                  <a:ext cx="356259" cy="369332"/>
                </a:xfrm>
                <a:prstGeom prst="rect">
                  <a:avLst/>
                </a:prstGeom>
                <a:blipFill>
                  <a:blip r:embed="rId12"/>
                  <a:stretch>
                    <a:fillRect r="-5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6845781-50BA-38E0-A61E-C54C3110020F}"/>
                    </a:ext>
                  </a:extLst>
                </p:cNvPr>
                <p:cNvSpPr txBox="1"/>
                <p:nvPr/>
              </p:nvSpPr>
              <p:spPr>
                <a:xfrm>
                  <a:off x="3609148" y="5530100"/>
                  <a:ext cx="807522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𝜆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6845781-50BA-38E0-A61E-C54C311002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9148" y="5530100"/>
                  <a:ext cx="807522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E605959-C321-6F51-5006-10E37D75B25F}"/>
                    </a:ext>
                  </a:extLst>
                </p:cNvPr>
                <p:cNvSpPr txBox="1"/>
                <p:nvPr/>
              </p:nvSpPr>
              <p:spPr>
                <a:xfrm>
                  <a:off x="6090264" y="2805014"/>
                  <a:ext cx="665016" cy="38151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𝜖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𝑚h</m:t>
                                </m:r>
                              </m:e>
                            </m:acc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E605959-C321-6F51-5006-10E37D75B2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0264" y="2805014"/>
                  <a:ext cx="665016" cy="381515"/>
                </a:xfrm>
                <a:prstGeom prst="rect">
                  <a:avLst/>
                </a:prstGeom>
                <a:blipFill>
                  <a:blip r:embed="rId14"/>
                  <a:stretch>
                    <a:fillRect r="-18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27871E1-721E-2FA4-7863-D6EABE48B098}"/>
                    </a:ext>
                  </a:extLst>
                </p:cNvPr>
                <p:cNvSpPr txBox="1"/>
                <p:nvPr/>
              </p:nvSpPr>
              <p:spPr>
                <a:xfrm>
                  <a:off x="1417024" y="3950826"/>
                  <a:ext cx="5165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𝛼</m:t>
                        </m:r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27871E1-721E-2FA4-7863-D6EABE48B0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7024" y="3950826"/>
                  <a:ext cx="516579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A15989D-D1B5-DB5B-AA98-4426BC49DC75}"/>
                    </a:ext>
                  </a:extLst>
                </p:cNvPr>
                <p:cNvSpPr txBox="1"/>
                <p:nvPr/>
              </p:nvSpPr>
              <p:spPr>
                <a:xfrm>
                  <a:off x="717572" y="4382445"/>
                  <a:ext cx="8026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𝜎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𝑈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A15989D-D1B5-DB5B-AA98-4426BC49DC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72" y="4382445"/>
                  <a:ext cx="802633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575E67FD-92F4-41E6-484F-7C3E1A077E5E}"/>
                    </a:ext>
                  </a:extLst>
                </p:cNvPr>
                <p:cNvSpPr txBox="1"/>
                <p:nvPr/>
              </p:nvSpPr>
              <p:spPr>
                <a:xfrm>
                  <a:off x="1462293" y="2816516"/>
                  <a:ext cx="4659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𝜎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𝑚h</m:t>
                                </m:r>
                              </m:e>
                            </m:acc>
                          </m:sub>
                        </m:s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𝑈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575E67FD-92F4-41E6-484F-7C3E1A077E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2293" y="2816516"/>
                  <a:ext cx="465932" cy="369332"/>
                </a:xfrm>
                <a:prstGeom prst="rect">
                  <a:avLst/>
                </a:prstGeom>
                <a:blipFill>
                  <a:blip r:embed="rId17"/>
                  <a:stretch>
                    <a:fillRect r="-60526"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55E9B36-A276-D319-432A-DCAEBE3215A3}"/>
                    </a:ext>
                  </a:extLst>
                </p:cNvPr>
                <p:cNvSpPr txBox="1"/>
                <p:nvPr/>
              </p:nvSpPr>
              <p:spPr>
                <a:xfrm>
                  <a:off x="6127866" y="6148400"/>
                  <a:ext cx="6274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55E9B36-A276-D319-432A-DCAEBE3215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7866" y="6148400"/>
                  <a:ext cx="627414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5C611C52-9200-676D-D069-8F44EC996EA5}"/>
                    </a:ext>
                  </a:extLst>
                </p:cNvPr>
                <p:cNvSpPr txBox="1"/>
                <p:nvPr/>
              </p:nvSpPr>
              <p:spPr>
                <a:xfrm>
                  <a:off x="9498478" y="2009700"/>
                  <a:ext cx="6274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𝑚h</m:t>
                                </m:r>
                              </m:e>
                            </m:acc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5C611C52-9200-676D-D069-8F44EC996E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8478" y="2009700"/>
                  <a:ext cx="627414" cy="369332"/>
                </a:xfrm>
                <a:prstGeom prst="rect">
                  <a:avLst/>
                </a:prstGeom>
                <a:blipFill>
                  <a:blip r:embed="rId19"/>
                  <a:stretch>
                    <a:fillRect r="-15534"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62CBF3AE-F944-A369-C36C-B782F26DF9AA}"/>
                    </a:ext>
                  </a:extLst>
                </p:cNvPr>
                <p:cNvSpPr txBox="1"/>
                <p:nvPr/>
              </p:nvSpPr>
              <p:spPr>
                <a:xfrm>
                  <a:off x="3172876" y="1768209"/>
                  <a:ext cx="692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62CBF3AE-F944-A369-C36C-B782F26DF9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2876" y="1768209"/>
                  <a:ext cx="692938" cy="369332"/>
                </a:xfrm>
                <a:prstGeom prst="rect">
                  <a:avLst/>
                </a:prstGeom>
                <a:blipFill>
                  <a:blip r:embed="rId20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84AAAAA2-9371-2006-09FA-3084A199DA3D}"/>
                    </a:ext>
                  </a:extLst>
                </p:cNvPr>
                <p:cNvSpPr txBox="1"/>
                <p:nvPr/>
              </p:nvSpPr>
              <p:spPr>
                <a:xfrm>
                  <a:off x="1974133" y="1887587"/>
                  <a:ext cx="692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𝜉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𝑚h</m:t>
                                </m:r>
                              </m:e>
                            </m:acc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84AAAAA2-9371-2006-09FA-3084A199DA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4133" y="1887587"/>
                  <a:ext cx="692938" cy="369332"/>
                </a:xfrm>
                <a:prstGeom prst="rect">
                  <a:avLst/>
                </a:prstGeom>
                <a:blipFill>
                  <a:blip r:embed="rId21"/>
                  <a:stretch>
                    <a:fillRect l="-2632" r="-7018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CE9A5EAF-CA6F-E7F6-6E9A-4BD8411E2365}"/>
                    </a:ext>
                  </a:extLst>
                </p:cNvPr>
                <p:cNvSpPr txBox="1"/>
                <p:nvPr/>
              </p:nvSpPr>
              <p:spPr>
                <a:xfrm>
                  <a:off x="5367177" y="1768209"/>
                  <a:ext cx="692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𝜉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𝐸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CE9A5EAF-CA6F-E7F6-6E9A-4BD8411E23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7177" y="1768209"/>
                  <a:ext cx="692938" cy="369332"/>
                </a:xfrm>
                <a:prstGeom prst="rect">
                  <a:avLst/>
                </a:prstGeom>
                <a:blipFill>
                  <a:blip r:embed="rId2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60CDCB09-F91D-2F4C-59B4-E0BCD0011A4B}"/>
                    </a:ext>
                  </a:extLst>
                </p:cNvPr>
                <p:cNvSpPr txBox="1"/>
                <p:nvPr/>
              </p:nvSpPr>
              <p:spPr>
                <a:xfrm>
                  <a:off x="4131047" y="1802044"/>
                  <a:ext cx="692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𝜉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𝑚h</m:t>
                                </m:r>
                              </m:e>
                            </m:acc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60CDCB09-F91D-2F4C-59B4-E0BCD0011A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1047" y="1802044"/>
                  <a:ext cx="692938" cy="369332"/>
                </a:xfrm>
                <a:prstGeom prst="rect">
                  <a:avLst/>
                </a:prstGeom>
                <a:blipFill>
                  <a:blip r:embed="rId23"/>
                  <a:stretch>
                    <a:fillRect l="-2655" r="-10619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D33186A3-17FD-034C-5CD0-1357A6C91B8B}"/>
                    </a:ext>
                  </a:extLst>
                </p:cNvPr>
                <p:cNvSpPr txBox="1"/>
                <p:nvPr/>
              </p:nvSpPr>
              <p:spPr>
                <a:xfrm>
                  <a:off x="7667627" y="1929422"/>
                  <a:ext cx="6320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𝜉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𝐼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D33186A3-17FD-034C-5CD0-1357A6C91B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7627" y="1929422"/>
                  <a:ext cx="632043" cy="369332"/>
                </a:xfrm>
                <a:prstGeom prst="rect">
                  <a:avLst/>
                </a:prstGeom>
                <a:blipFill>
                  <a:blip r:embed="rId2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A11FD7BB-6C7E-EA1D-429A-91E554602283}"/>
                    </a:ext>
                  </a:extLst>
                </p:cNvPr>
                <p:cNvSpPr txBox="1"/>
                <p:nvPr/>
              </p:nvSpPr>
              <p:spPr>
                <a:xfrm>
                  <a:off x="6632054" y="1704625"/>
                  <a:ext cx="4819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𝜉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𝑚h</m:t>
                                </m:r>
                              </m:e>
                            </m:acc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A11FD7BB-6C7E-EA1D-429A-91E5546022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2054" y="1704625"/>
                  <a:ext cx="481947" cy="369332"/>
                </a:xfrm>
                <a:prstGeom prst="rect">
                  <a:avLst/>
                </a:prstGeom>
                <a:blipFill>
                  <a:blip r:embed="rId25"/>
                  <a:stretch>
                    <a:fillRect l="-3797" r="-46835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146B1414-0A6F-ABF5-E679-ED1311361E69}"/>
                    </a:ext>
                  </a:extLst>
                </p:cNvPr>
                <p:cNvSpPr txBox="1"/>
                <p:nvPr/>
              </p:nvSpPr>
              <p:spPr>
                <a:xfrm>
                  <a:off x="8553563" y="5306996"/>
                  <a:ext cx="692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𝛾</m:t>
                        </m:r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𝐼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146B1414-0A6F-ABF5-E679-ED1311361E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3563" y="5306996"/>
                  <a:ext cx="692938" cy="369332"/>
                </a:xfrm>
                <a:prstGeom prst="rect">
                  <a:avLst/>
                </a:prstGeom>
                <a:blipFill>
                  <a:blip r:embed="rId26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102EB200-11FD-4E17-3BC4-04F71F07E1ED}"/>
                    </a:ext>
                  </a:extLst>
                </p:cNvPr>
                <p:cNvSpPr txBox="1"/>
                <p:nvPr/>
              </p:nvSpPr>
              <p:spPr>
                <a:xfrm>
                  <a:off x="8421829" y="3660356"/>
                  <a:ext cx="4179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𝑚h</m:t>
                                </m:r>
                              </m:e>
                            </m:acc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102EB200-11FD-4E17-3BC4-04F71F07E1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1829" y="3660356"/>
                  <a:ext cx="417931" cy="369332"/>
                </a:xfrm>
                <a:prstGeom prst="rect">
                  <a:avLst/>
                </a:prstGeom>
                <a:blipFill>
                  <a:blip r:embed="rId27"/>
                  <a:stretch>
                    <a:fillRect r="-51471" b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D831C08D-4C52-A587-3F44-FBEACE10D309}"/>
                    </a:ext>
                  </a:extLst>
                </p:cNvPr>
                <p:cNvSpPr txBox="1"/>
                <p:nvPr/>
              </p:nvSpPr>
              <p:spPr>
                <a:xfrm>
                  <a:off x="8468120" y="4673496"/>
                  <a:ext cx="3628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𝜇</m:t>
                        </m:r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𝐼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D831C08D-4C52-A587-3F44-FBEACE10D3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8120" y="4673496"/>
                  <a:ext cx="362847" cy="369332"/>
                </a:xfrm>
                <a:prstGeom prst="rect">
                  <a:avLst/>
                </a:prstGeom>
                <a:blipFill>
                  <a:blip r:embed="rId28"/>
                  <a:stretch>
                    <a:fillRect r="-38333"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20416F64-A03C-91B0-9994-2D53E9FE0356}"/>
                    </a:ext>
                  </a:extLst>
                </p:cNvPr>
                <p:cNvSpPr txBox="1"/>
                <p:nvPr/>
              </p:nvSpPr>
              <p:spPr>
                <a:xfrm>
                  <a:off x="8860934" y="3130095"/>
                  <a:ext cx="4939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𝜇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𝑚h</m:t>
                                </m:r>
                              </m:e>
                            </m:acc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20416F64-A03C-91B0-9994-2D53E9FE03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934" y="3130095"/>
                  <a:ext cx="493950" cy="369332"/>
                </a:xfrm>
                <a:prstGeom prst="rect">
                  <a:avLst/>
                </a:prstGeom>
                <a:blipFill>
                  <a:blip r:embed="rId29"/>
                  <a:stretch>
                    <a:fillRect r="-28395" b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B98C3B7B-0E81-E2F3-F2B9-2220F06DAE7C}"/>
                    </a:ext>
                  </a:extLst>
                </p:cNvPr>
                <p:cNvSpPr txBox="1"/>
                <p:nvPr/>
              </p:nvSpPr>
              <p:spPr>
                <a:xfrm>
                  <a:off x="1181915" y="1533900"/>
                  <a:ext cx="4590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𝜎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sub>
                        </m:s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𝑈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B98C3B7B-0E81-E2F3-F2B9-2220F06DAE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1915" y="1533900"/>
                  <a:ext cx="459057" cy="369332"/>
                </a:xfrm>
                <a:prstGeom prst="rect">
                  <a:avLst/>
                </a:prstGeom>
                <a:blipFill>
                  <a:blip r:embed="rId30"/>
                  <a:stretch>
                    <a:fillRect r="-2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FD28654C-698C-4F29-54A4-E26EC6743E48}"/>
                    </a:ext>
                  </a:extLst>
                </p:cNvPr>
                <p:cNvSpPr txBox="1"/>
                <p:nvPr/>
              </p:nvSpPr>
              <p:spPr>
                <a:xfrm>
                  <a:off x="1465373" y="2304031"/>
                  <a:ext cx="3987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𝛼</m:t>
                        </m:r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FD28654C-698C-4F29-54A4-E26EC6743E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5373" y="2304031"/>
                  <a:ext cx="398700" cy="369332"/>
                </a:xfrm>
                <a:prstGeom prst="rect">
                  <a:avLst/>
                </a:prstGeom>
                <a:blipFill>
                  <a:blip r:embed="rId31"/>
                  <a:stretch>
                    <a:fillRect r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953E14D5-F476-427C-2B29-6F4AF99F1945}"/>
                    </a:ext>
                  </a:extLst>
                </p:cNvPr>
                <p:cNvSpPr txBox="1"/>
                <p:nvPr/>
              </p:nvSpPr>
              <p:spPr>
                <a:xfrm>
                  <a:off x="3579120" y="659715"/>
                  <a:ext cx="807522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𝜆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sub>
                        </m:sSub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953E14D5-F476-427C-2B29-6F4AF99F19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9120" y="659715"/>
                  <a:ext cx="807522" cy="369332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FF0C117-0062-D6AE-8261-224D48F10378}"/>
                    </a:ext>
                  </a:extLst>
                </p:cNvPr>
                <p:cNvSpPr txBox="1"/>
                <p:nvPr/>
              </p:nvSpPr>
              <p:spPr>
                <a:xfrm>
                  <a:off x="6037313" y="683465"/>
                  <a:ext cx="665016" cy="38151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𝜖</m:t>
                        </m:r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𝐸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FF0C117-0062-D6AE-8261-224D48F103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7313" y="683465"/>
                  <a:ext cx="665016" cy="381515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A25AA8E4-3095-ED66-C668-F134DB0713DA}"/>
                    </a:ext>
                  </a:extLst>
                </p:cNvPr>
                <p:cNvSpPr txBox="1"/>
                <p:nvPr/>
              </p:nvSpPr>
              <p:spPr>
                <a:xfrm>
                  <a:off x="8091148" y="2947390"/>
                  <a:ext cx="3628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𝛾</m:t>
                        </m:r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𝐼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A25AA8E4-3095-ED66-C668-F134DB0713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1148" y="2947390"/>
                  <a:ext cx="362847" cy="369332"/>
                </a:xfrm>
                <a:prstGeom prst="rect">
                  <a:avLst/>
                </a:prstGeom>
                <a:blipFill>
                  <a:blip r:embed="rId34"/>
                  <a:stretch>
                    <a:fillRect r="-25000" b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D8A43248-55E8-4500-5940-53520BBC3F1D}"/>
                    </a:ext>
                  </a:extLst>
                </p:cNvPr>
                <p:cNvSpPr txBox="1"/>
                <p:nvPr/>
              </p:nvSpPr>
              <p:spPr>
                <a:xfrm>
                  <a:off x="8576825" y="1652381"/>
                  <a:ext cx="3628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𝜇</m:t>
                        </m:r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𝐼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D8A43248-55E8-4500-5940-53520BBC3F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6825" y="1652381"/>
                  <a:ext cx="362847" cy="369332"/>
                </a:xfrm>
                <a:prstGeom prst="rect">
                  <a:avLst/>
                </a:prstGeom>
                <a:blipFill>
                  <a:blip r:embed="rId35"/>
                  <a:stretch>
                    <a:fillRect r="-28814" b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6646F694-7931-E2F0-57AE-F0EDCC5B0084}"/>
                    </a:ext>
                  </a:extLst>
                </p:cNvPr>
                <p:cNvSpPr txBox="1"/>
                <p:nvPr/>
              </p:nvSpPr>
              <p:spPr>
                <a:xfrm>
                  <a:off x="3051912" y="4097890"/>
                  <a:ext cx="692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𝜙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6646F694-7931-E2F0-57AE-F0EDCC5B00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1912" y="4097890"/>
                  <a:ext cx="692938" cy="369332"/>
                </a:xfrm>
                <a:prstGeom prst="rect">
                  <a:avLst/>
                </a:prstGeom>
                <a:blipFill>
                  <a:blip r:embed="rId36"/>
                  <a:stretch>
                    <a:fillRect l="-2655"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49158E86-E59F-7A89-E3E9-1EF687EA7B47}"/>
                    </a:ext>
                  </a:extLst>
                </p:cNvPr>
                <p:cNvSpPr txBox="1"/>
                <p:nvPr/>
              </p:nvSpPr>
              <p:spPr>
                <a:xfrm>
                  <a:off x="1897681" y="4246873"/>
                  <a:ext cx="692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𝜙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𝑚h</m:t>
                                </m:r>
                              </m:e>
                            </m:acc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49158E86-E59F-7A89-E3E9-1EF687EA7B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7681" y="4246873"/>
                  <a:ext cx="692938" cy="369332"/>
                </a:xfrm>
                <a:prstGeom prst="rect">
                  <a:avLst/>
                </a:prstGeom>
                <a:blipFill>
                  <a:blip r:embed="rId37"/>
                  <a:stretch>
                    <a:fillRect l="-1754" r="-14035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8760C45A-8D70-610D-80EA-504E1D7E42CC}"/>
                    </a:ext>
                  </a:extLst>
                </p:cNvPr>
                <p:cNvSpPr txBox="1"/>
                <p:nvPr/>
              </p:nvSpPr>
              <p:spPr>
                <a:xfrm>
                  <a:off x="5286940" y="4072407"/>
                  <a:ext cx="692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𝜙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𝐸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8760C45A-8D70-610D-80EA-504E1D7E42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6940" y="4072407"/>
                  <a:ext cx="692938" cy="369332"/>
                </a:xfrm>
                <a:prstGeom prst="rect">
                  <a:avLst/>
                </a:prstGeom>
                <a:blipFill>
                  <a:blip r:embed="rId38"/>
                  <a:stretch>
                    <a:fillRect l="-1754"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3F6EC027-DF02-E998-B9E2-99F986642A52}"/>
                    </a:ext>
                  </a:extLst>
                </p:cNvPr>
                <p:cNvSpPr txBox="1"/>
                <p:nvPr/>
              </p:nvSpPr>
              <p:spPr>
                <a:xfrm>
                  <a:off x="4122326" y="4062207"/>
                  <a:ext cx="692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𝜙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𝑚h</m:t>
                                </m:r>
                              </m:e>
                            </m:acc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3F6EC027-DF02-E998-B9E2-99F986642A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2326" y="4062207"/>
                  <a:ext cx="692938" cy="369332"/>
                </a:xfrm>
                <a:prstGeom prst="rect">
                  <a:avLst/>
                </a:prstGeom>
                <a:blipFill>
                  <a:blip r:embed="rId39"/>
                  <a:stretch>
                    <a:fillRect l="-1754" r="-17544"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6C6E1935-366F-B1E0-C117-34D812D5F977}"/>
                    </a:ext>
                  </a:extLst>
                </p:cNvPr>
                <p:cNvSpPr txBox="1"/>
                <p:nvPr/>
              </p:nvSpPr>
              <p:spPr>
                <a:xfrm>
                  <a:off x="7744477" y="4149272"/>
                  <a:ext cx="6320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𝜙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𝐼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6C6E1935-366F-B1E0-C117-34D812D5F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4477" y="4149272"/>
                  <a:ext cx="632043" cy="369332"/>
                </a:xfrm>
                <a:prstGeom prst="rect">
                  <a:avLst/>
                </a:prstGeom>
                <a:blipFill>
                  <a:blip r:embed="rId40"/>
                  <a:stretch>
                    <a:fillRect l="-1923" r="-962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08E97F95-442F-1BEF-889F-4F31EA47FB33}"/>
                    </a:ext>
                  </a:extLst>
                </p:cNvPr>
                <p:cNvSpPr txBox="1"/>
                <p:nvPr/>
              </p:nvSpPr>
              <p:spPr>
                <a:xfrm>
                  <a:off x="6618824" y="4033812"/>
                  <a:ext cx="692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𝜙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𝑚h</m:t>
                                </m:r>
                              </m:e>
                            </m:acc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08E97F95-442F-1BEF-889F-4F31EA47FB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8824" y="4033812"/>
                  <a:ext cx="692938" cy="369332"/>
                </a:xfrm>
                <a:prstGeom prst="rect">
                  <a:avLst/>
                </a:prstGeom>
                <a:blipFill>
                  <a:blip r:embed="rId41"/>
                  <a:stretch>
                    <a:fillRect l="-2655" r="-10619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3EC55BA1-DF3A-44D1-3CDF-8D3B96DFFAA4}"/>
                    </a:ext>
                  </a:extLst>
                </p:cNvPr>
                <p:cNvSpPr txBox="1"/>
                <p:nvPr/>
              </p:nvSpPr>
              <p:spPr>
                <a:xfrm>
                  <a:off x="9170055" y="374993"/>
                  <a:ext cx="6274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𝜅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sub>
                        </m:s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𝑅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3EC55BA1-DF3A-44D1-3CDF-8D3B96DFFA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0055" y="374993"/>
                  <a:ext cx="627414" cy="369332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A72646D2-0395-617F-88E9-80D45A61CF45}"/>
                    </a:ext>
                  </a:extLst>
                </p:cNvPr>
                <p:cNvSpPr/>
                <p:nvPr/>
              </p:nvSpPr>
              <p:spPr>
                <a:xfrm>
                  <a:off x="2476203" y="2891990"/>
                  <a:ext cx="807522" cy="596735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𝑚h</m:t>
                                </m:r>
                              </m:e>
                            </m:acc>
                          </m:sub>
                        </m:sSub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A72646D2-0395-617F-88E9-80D45A61CF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6203" y="2891990"/>
                  <a:ext cx="807522" cy="596735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647E47A2-838D-37E7-9328-45C31D0ECBDA}"/>
                    </a:ext>
                  </a:extLst>
                </p:cNvPr>
                <p:cNvSpPr/>
                <p:nvPr/>
              </p:nvSpPr>
              <p:spPr>
                <a:xfrm>
                  <a:off x="4720640" y="2901556"/>
                  <a:ext cx="807522" cy="596735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𝑚h</m:t>
                                </m:r>
                              </m:e>
                            </m:acc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dk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647E47A2-838D-37E7-9328-45C31D0ECB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0640" y="2901556"/>
                  <a:ext cx="807522" cy="596735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94EF8645-1C4D-77EA-AA8A-5963DCA62D71}"/>
                    </a:ext>
                  </a:extLst>
                </p:cNvPr>
                <p:cNvSpPr/>
                <p:nvPr/>
              </p:nvSpPr>
              <p:spPr>
                <a:xfrm>
                  <a:off x="7178833" y="2901556"/>
                  <a:ext cx="807522" cy="596735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𝑚h</m:t>
                                </m:r>
                              </m:e>
                            </m:acc>
                          </m:sub>
                        </m:sSub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94EF8645-1C4D-77EA-AA8A-5963DCA62D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8833" y="2901556"/>
                  <a:ext cx="807522" cy="596735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BCBF9DC3-7B9E-61EC-0951-E371A4DD9775}"/>
                    </a:ext>
                  </a:extLst>
                </p:cNvPr>
                <p:cNvSpPr/>
                <p:nvPr/>
              </p:nvSpPr>
              <p:spPr>
                <a:xfrm>
                  <a:off x="7178833" y="5181618"/>
                  <a:ext cx="807522" cy="596735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i="1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BCBF9DC3-7B9E-61EC-0951-E371A4DD97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8833" y="5181618"/>
                  <a:ext cx="807522" cy="596735"/>
                </a:xfrm>
                <a:prstGeom prst="rect">
                  <a:avLst/>
                </a:prstGeom>
                <a:blipFill>
                  <a:blip r:embed="rId46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83839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802FBB-9815-ECEA-740F-EFCD60AB6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25" y="261853"/>
            <a:ext cx="11504149" cy="633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256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3520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A73C514-B9F3-CBF7-D84F-77AE71965842}"/>
              </a:ext>
            </a:extLst>
          </p:cNvPr>
          <p:cNvGrpSpPr/>
          <p:nvPr/>
        </p:nvGrpSpPr>
        <p:grpSpPr>
          <a:xfrm>
            <a:off x="231108" y="292546"/>
            <a:ext cx="11499075" cy="6333528"/>
            <a:chOff x="231108" y="292546"/>
            <a:chExt cx="11499075" cy="633352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941253F-C4D0-8808-E1ED-E13FB8565782}"/>
                </a:ext>
              </a:extLst>
            </p:cNvPr>
            <p:cNvSpPr/>
            <p:nvPr/>
          </p:nvSpPr>
          <p:spPr>
            <a:xfrm>
              <a:off x="231108" y="292546"/>
              <a:ext cx="11499075" cy="63335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48356C2E-6A9C-4F1F-AAF1-758D7AF66F68}"/>
                    </a:ext>
                  </a:extLst>
                </p:cNvPr>
                <p:cNvSpPr/>
                <p:nvPr/>
              </p:nvSpPr>
              <p:spPr>
                <a:xfrm>
                  <a:off x="249580" y="3016394"/>
                  <a:ext cx="807522" cy="596735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i="1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48356C2E-6A9C-4F1F-AAF1-758D7AF66F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580" y="3016394"/>
                  <a:ext cx="807522" cy="59673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40337383-8BEF-2DA0-26CC-3A4E20E306BC}"/>
                    </a:ext>
                  </a:extLst>
                </p:cNvPr>
                <p:cNvSpPr/>
                <p:nvPr/>
              </p:nvSpPr>
              <p:spPr>
                <a:xfrm>
                  <a:off x="9498478" y="3538757"/>
                  <a:ext cx="807522" cy="596735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i="1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40337383-8BEF-2DA0-26CC-3A4E20E306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8478" y="3538757"/>
                  <a:ext cx="807522" cy="59673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D8EA90B-26A8-DCF2-4E30-3FE399166A56}"/>
                    </a:ext>
                  </a:extLst>
                </p:cNvPr>
                <p:cNvSpPr/>
                <p:nvPr/>
              </p:nvSpPr>
              <p:spPr>
                <a:xfrm>
                  <a:off x="9498478" y="4665815"/>
                  <a:ext cx="807522" cy="596735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i="1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D8EA90B-26A8-DCF2-4E30-3FE399166A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8478" y="4665815"/>
                  <a:ext cx="807522" cy="59673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E1541D8-DA7F-47FB-37EF-C7908972F405}"/>
                    </a:ext>
                  </a:extLst>
                </p:cNvPr>
                <p:cNvSpPr/>
                <p:nvPr/>
              </p:nvSpPr>
              <p:spPr>
                <a:xfrm>
                  <a:off x="2476203" y="2901556"/>
                  <a:ext cx="807522" cy="596735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E1541D8-DA7F-47FB-37EF-C7908972F4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6203" y="2901556"/>
                  <a:ext cx="807522" cy="59673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843E0DA-B6FA-EF58-E399-CC55BADA37BD}"/>
                    </a:ext>
                  </a:extLst>
                </p:cNvPr>
                <p:cNvSpPr/>
                <p:nvPr/>
              </p:nvSpPr>
              <p:spPr>
                <a:xfrm>
                  <a:off x="2476203" y="5181618"/>
                  <a:ext cx="807522" cy="596735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i="1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843E0DA-B6FA-EF58-E399-CC55BADA37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6203" y="5181618"/>
                  <a:ext cx="807522" cy="59673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6E5F3778-FD3E-5CA7-C9D6-0E2DE899A1FE}"/>
                    </a:ext>
                  </a:extLst>
                </p:cNvPr>
                <p:cNvSpPr/>
                <p:nvPr/>
              </p:nvSpPr>
              <p:spPr>
                <a:xfrm>
                  <a:off x="4720640" y="2901556"/>
                  <a:ext cx="807522" cy="596735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i="1">
                    <a:solidFill>
                      <a:schemeClr val="dk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6E5F3778-FD3E-5CA7-C9D6-0E2DE899A1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0640" y="2901556"/>
                  <a:ext cx="807522" cy="59673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3ABF4FDB-F0B8-80B6-ACA1-EC709221F009}"/>
                    </a:ext>
                  </a:extLst>
                </p:cNvPr>
                <p:cNvSpPr/>
                <p:nvPr/>
              </p:nvSpPr>
              <p:spPr>
                <a:xfrm>
                  <a:off x="4720640" y="5181618"/>
                  <a:ext cx="807522" cy="596735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i="1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3ABF4FDB-F0B8-80B6-ACA1-EC709221F0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0640" y="5181618"/>
                  <a:ext cx="807522" cy="59673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6398506-405B-9A8F-2547-85A51334886E}"/>
                    </a:ext>
                  </a:extLst>
                </p:cNvPr>
                <p:cNvSpPr/>
                <p:nvPr/>
              </p:nvSpPr>
              <p:spPr>
                <a:xfrm>
                  <a:off x="7178833" y="2901556"/>
                  <a:ext cx="807522" cy="596735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US" i="1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6398506-405B-9A8F-2547-85A5133488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8833" y="2901556"/>
                  <a:ext cx="807522" cy="59673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9AC7788C-C185-86DC-E0D1-CA6FF6C8104A}"/>
                    </a:ext>
                  </a:extLst>
                </p:cNvPr>
                <p:cNvSpPr/>
                <p:nvPr/>
              </p:nvSpPr>
              <p:spPr>
                <a:xfrm>
                  <a:off x="7178833" y="5181618"/>
                  <a:ext cx="807522" cy="596735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i="1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9AC7788C-C185-86DC-E0D1-CA6FF6C810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8833" y="5181618"/>
                  <a:ext cx="807522" cy="59673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B2C3CAC-8B41-E902-CB36-548896E459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7102" y="3431437"/>
              <a:ext cx="141910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AAFB3B3-7EF9-19C4-2CFD-44273D8282D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854" y="3168808"/>
              <a:ext cx="14173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55DC1B8-E112-1174-3168-32A077644D78}"/>
                </a:ext>
              </a:extLst>
            </p:cNvPr>
            <p:cNvCxnSpPr>
              <a:cxnSpLocks/>
            </p:cNvCxnSpPr>
            <p:nvPr/>
          </p:nvCxnSpPr>
          <p:spPr>
            <a:xfrm>
              <a:off x="919687" y="3792892"/>
              <a:ext cx="1275015" cy="1775595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38D9875-32B0-A595-9CCF-300C4AB9CE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24394" y="3727352"/>
              <a:ext cx="1236795" cy="1692380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21F16A4-D261-E5C3-F2CB-508CA043D54A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3283725" y="5479986"/>
              <a:ext cx="14369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5FB6FAD-68D5-42F8-BE8F-AA62BD2E83DF}"/>
                </a:ext>
              </a:extLst>
            </p:cNvPr>
            <p:cNvCxnSpPr>
              <a:cxnSpLocks/>
            </p:cNvCxnSpPr>
            <p:nvPr/>
          </p:nvCxnSpPr>
          <p:spPr>
            <a:xfrm>
              <a:off x="7986355" y="3487740"/>
              <a:ext cx="1432954" cy="1520415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F1FAFBD-275E-23DC-C6E4-5B0CE8CA3A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86355" y="3952766"/>
              <a:ext cx="1432954" cy="1228690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3944180-EFD0-0E08-E748-E3696B4E9B12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7986355" y="3199924"/>
              <a:ext cx="1432954" cy="585616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224E92A-812F-10D5-7A10-BBCDAF572305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V="1">
              <a:off x="7986355" y="5096976"/>
              <a:ext cx="1432954" cy="383010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60422BB-45CA-F75E-63BB-B6D7B83E5BDB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>
              <a:off x="5528162" y="5479986"/>
              <a:ext cx="165067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25492D2-2317-48DE-6ED2-8FD8FAC5757F}"/>
                </a:ext>
              </a:extLst>
            </p:cNvPr>
            <p:cNvCxnSpPr>
              <a:cxnSpLocks/>
              <a:stCxn id="9" idx="3"/>
              <a:endCxn id="11" idx="1"/>
            </p:cNvCxnSpPr>
            <p:nvPr/>
          </p:nvCxnSpPr>
          <p:spPr>
            <a:xfrm>
              <a:off x="5528162" y="3199924"/>
              <a:ext cx="165067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1A2B732-64A8-C235-E8B3-71426A717F6A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>
              <a:off x="3283725" y="3199924"/>
              <a:ext cx="14369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6E64BEC-E251-C062-55BB-19E8E8470F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7921" y="5815297"/>
              <a:ext cx="0" cy="749808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5C76CD7-3A1D-6C0F-BCE8-6FC0D7719D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6667" y="6565453"/>
              <a:ext cx="70408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non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AD0304E-CA6C-5D32-A054-3C9A3E8991DC}"/>
                </a:ext>
              </a:extLst>
            </p:cNvPr>
            <p:cNvCxnSpPr>
              <a:cxnSpLocks/>
            </p:cNvCxnSpPr>
            <p:nvPr/>
          </p:nvCxnSpPr>
          <p:spPr>
            <a:xfrm>
              <a:off x="9920766" y="5279612"/>
              <a:ext cx="0" cy="1280160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non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95A9497-64C8-91DD-7C9B-D359FE996E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7697" y="2389789"/>
              <a:ext cx="289406" cy="484789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FA7BF5F-AE6D-DB8C-A0B0-A4D693265F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7103" y="2389789"/>
              <a:ext cx="760780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non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96B5044-75DE-13E3-DF91-C97E57AEDE16}"/>
                </a:ext>
              </a:extLst>
            </p:cNvPr>
            <p:cNvCxnSpPr>
              <a:cxnSpLocks/>
            </p:cNvCxnSpPr>
            <p:nvPr/>
          </p:nvCxnSpPr>
          <p:spPr>
            <a:xfrm>
              <a:off x="10302278" y="4841520"/>
              <a:ext cx="88358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non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3987A26-5715-7BA0-ADCD-A2E138F0F4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98817" y="2380956"/>
              <a:ext cx="0" cy="2468880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non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B908B1E-9C4D-2CEE-E843-67515BF352B1}"/>
                    </a:ext>
                  </a:extLst>
                </p:cNvPr>
                <p:cNvSpPr/>
                <p:nvPr/>
              </p:nvSpPr>
              <p:spPr>
                <a:xfrm>
                  <a:off x="2476203" y="795776"/>
                  <a:ext cx="807522" cy="596735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B908B1E-9C4D-2CEE-E843-67515BF352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6203" y="795776"/>
                  <a:ext cx="807522" cy="59673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73A65C6A-794F-34FB-811E-DE8C5BE50495}"/>
                    </a:ext>
                  </a:extLst>
                </p:cNvPr>
                <p:cNvSpPr/>
                <p:nvPr/>
              </p:nvSpPr>
              <p:spPr>
                <a:xfrm>
                  <a:off x="4720640" y="795776"/>
                  <a:ext cx="807522" cy="596735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en-US" i="1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73A65C6A-794F-34FB-811E-DE8C5BE504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0640" y="795776"/>
                  <a:ext cx="807522" cy="59673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BF634A54-9743-5687-4C42-802247F3A4D3}"/>
                    </a:ext>
                  </a:extLst>
                </p:cNvPr>
                <p:cNvSpPr/>
                <p:nvPr/>
              </p:nvSpPr>
              <p:spPr>
                <a:xfrm>
                  <a:off x="7178833" y="795776"/>
                  <a:ext cx="807522" cy="596735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en-US" i="1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BF634A54-9743-5687-4C42-802247F3A4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8833" y="795776"/>
                  <a:ext cx="807522" cy="59673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61F43C8-D0E4-D6F2-6C06-4D9229C1D7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9959" y="1430379"/>
              <a:ext cx="0" cy="1463040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6C8642D-CA2F-93F7-6335-A5869938DAE2}"/>
                </a:ext>
              </a:extLst>
            </p:cNvPr>
            <p:cNvCxnSpPr>
              <a:cxnSpLocks/>
            </p:cNvCxnSpPr>
            <p:nvPr/>
          </p:nvCxnSpPr>
          <p:spPr>
            <a:xfrm>
              <a:off x="5773586" y="1096595"/>
              <a:ext cx="125482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F68BC24-4F02-6710-B59F-53AD76671F21}"/>
                </a:ext>
              </a:extLst>
            </p:cNvPr>
            <p:cNvCxnSpPr>
              <a:cxnSpLocks/>
            </p:cNvCxnSpPr>
            <p:nvPr/>
          </p:nvCxnSpPr>
          <p:spPr>
            <a:xfrm>
              <a:off x="3418314" y="1079491"/>
              <a:ext cx="125482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843FCBB-A166-2CD2-209F-88E18DDC44FA}"/>
                </a:ext>
              </a:extLst>
            </p:cNvPr>
            <p:cNvCxnSpPr>
              <a:cxnSpLocks/>
            </p:cNvCxnSpPr>
            <p:nvPr/>
          </p:nvCxnSpPr>
          <p:spPr>
            <a:xfrm>
              <a:off x="3119446" y="1407452"/>
              <a:ext cx="0" cy="1463040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0EC7793-B279-B017-B672-9DAA3107DC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796" y="956829"/>
              <a:ext cx="1739786" cy="1973727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4019CF3-4358-04AE-4929-5154512836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0717" y="1305725"/>
              <a:ext cx="1395321" cy="1624831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7FB31A1-B50E-B214-1748-DE90E742FA0D}"/>
                </a:ext>
              </a:extLst>
            </p:cNvPr>
            <p:cNvCxnSpPr>
              <a:cxnSpLocks/>
            </p:cNvCxnSpPr>
            <p:nvPr/>
          </p:nvCxnSpPr>
          <p:spPr>
            <a:xfrm>
              <a:off x="7986355" y="1401600"/>
              <a:ext cx="1459168" cy="3464594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BC83123-2106-0A81-82D2-53D5422AB52B}"/>
                </a:ext>
              </a:extLst>
            </p:cNvPr>
            <p:cNvCxnSpPr>
              <a:cxnSpLocks/>
            </p:cNvCxnSpPr>
            <p:nvPr/>
          </p:nvCxnSpPr>
          <p:spPr>
            <a:xfrm>
              <a:off x="7986587" y="1196811"/>
              <a:ext cx="1688761" cy="2315444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EC5E7A1-98DC-9583-A494-1D665D0C3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2995" y="343317"/>
              <a:ext cx="289405" cy="457081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2ADE16F-4054-E9C2-58DD-6844E728DA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2400" y="352553"/>
              <a:ext cx="85039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416D32F6-8ABB-5BF6-1F14-8D21FB1BFAF9}"/>
                </a:ext>
              </a:extLst>
            </p:cNvPr>
            <p:cNvCxnSpPr>
              <a:cxnSpLocks/>
            </p:cNvCxnSpPr>
            <p:nvPr/>
          </p:nvCxnSpPr>
          <p:spPr>
            <a:xfrm>
              <a:off x="10305999" y="5181456"/>
              <a:ext cx="1371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99305B79-B878-3480-9DB8-13FF41D5A6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668296" y="346316"/>
              <a:ext cx="0" cy="48463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058582E-2172-C021-CECA-994706BD9D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4801" y="1424527"/>
              <a:ext cx="0" cy="1463040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53B8C8B-29D9-DDF3-3D06-F0900B56E5E3}"/>
                </a:ext>
              </a:extLst>
            </p:cNvPr>
            <p:cNvCxnSpPr>
              <a:cxnSpLocks/>
            </p:cNvCxnSpPr>
            <p:nvPr/>
          </p:nvCxnSpPr>
          <p:spPr>
            <a:xfrm>
              <a:off x="5344288" y="1401600"/>
              <a:ext cx="0" cy="1463040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D53ECEED-B4AE-E82F-C76E-AA8A665EAC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219" y="1438516"/>
              <a:ext cx="0" cy="1463040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3321E2DE-6A87-0860-240D-78AEE56089C4}"/>
                </a:ext>
              </a:extLst>
            </p:cNvPr>
            <p:cNvCxnSpPr>
              <a:cxnSpLocks/>
            </p:cNvCxnSpPr>
            <p:nvPr/>
          </p:nvCxnSpPr>
          <p:spPr>
            <a:xfrm>
              <a:off x="7756706" y="1415589"/>
              <a:ext cx="0" cy="1463040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761E9A5-F912-BD5C-9254-B31ECA45DB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7518" y="3541936"/>
              <a:ext cx="0" cy="1645920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946217A-1FE4-0B08-B4EB-43F78DA9A29A}"/>
                </a:ext>
              </a:extLst>
            </p:cNvPr>
            <p:cNvCxnSpPr>
              <a:cxnSpLocks/>
            </p:cNvCxnSpPr>
            <p:nvPr/>
          </p:nvCxnSpPr>
          <p:spPr>
            <a:xfrm>
              <a:off x="3117005" y="3509773"/>
              <a:ext cx="0" cy="1645920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CFA378E-0EE2-DEC3-D0E3-653DE16B33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3769" y="3529139"/>
              <a:ext cx="0" cy="1645920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B0D16210-99D5-C670-9559-E3BDC4414381}"/>
                </a:ext>
              </a:extLst>
            </p:cNvPr>
            <p:cNvCxnSpPr>
              <a:cxnSpLocks/>
            </p:cNvCxnSpPr>
            <p:nvPr/>
          </p:nvCxnSpPr>
          <p:spPr>
            <a:xfrm>
              <a:off x="5353256" y="3496976"/>
              <a:ext cx="0" cy="1645920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F8826A1-18A1-C834-8AB6-294F32727C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64163" y="3519903"/>
              <a:ext cx="0" cy="1645920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ED5D6B2-B1E3-88AD-0F5F-5730291629AF}"/>
                </a:ext>
              </a:extLst>
            </p:cNvPr>
            <p:cNvCxnSpPr>
              <a:cxnSpLocks/>
            </p:cNvCxnSpPr>
            <p:nvPr/>
          </p:nvCxnSpPr>
          <p:spPr>
            <a:xfrm>
              <a:off x="7793650" y="3487740"/>
              <a:ext cx="0" cy="1645920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A51A9BA-C6FA-857F-A681-FE560D93085E}"/>
                    </a:ext>
                  </a:extLst>
                </p:cNvPr>
                <p:cNvSpPr txBox="1"/>
                <p:nvPr/>
              </p:nvSpPr>
              <p:spPr>
                <a:xfrm>
                  <a:off x="1547851" y="3416208"/>
                  <a:ext cx="3562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𝛼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A51A9BA-C6FA-857F-A681-FE560D9308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7851" y="3416208"/>
                  <a:ext cx="356259" cy="369332"/>
                </a:xfrm>
                <a:prstGeom prst="rect">
                  <a:avLst/>
                </a:prstGeom>
                <a:blipFill>
                  <a:blip r:embed="rId14"/>
                  <a:stretch>
                    <a:fillRect r="-224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DA9E12E-1636-FFFF-2651-6D17C2844B0A}"/>
                    </a:ext>
                  </a:extLst>
                </p:cNvPr>
                <p:cNvSpPr txBox="1"/>
                <p:nvPr/>
              </p:nvSpPr>
              <p:spPr>
                <a:xfrm>
                  <a:off x="3779977" y="2759344"/>
                  <a:ext cx="356259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𝜆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DA9E12E-1636-FFFF-2651-6D17C2844B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9977" y="2759344"/>
                  <a:ext cx="356259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169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0D296E9-9A6C-302E-CEF5-4C6DC521953F}"/>
                    </a:ext>
                  </a:extLst>
                </p:cNvPr>
                <p:cNvSpPr txBox="1"/>
                <p:nvPr/>
              </p:nvSpPr>
              <p:spPr>
                <a:xfrm>
                  <a:off x="6044740" y="5575775"/>
                  <a:ext cx="356259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𝜖</m:t>
                        </m:r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𝐸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0D296E9-9A6C-302E-CEF5-4C6DC52195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4740" y="5575775"/>
                  <a:ext cx="356259" cy="369332"/>
                </a:xfrm>
                <a:prstGeom prst="rect">
                  <a:avLst/>
                </a:prstGeom>
                <a:blipFill>
                  <a:blip r:embed="rId16"/>
                  <a:stretch>
                    <a:fillRect r="-5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F8E3C8EF-BB18-56A8-B643-B1EE20A64579}"/>
                    </a:ext>
                  </a:extLst>
                </p:cNvPr>
                <p:cNvSpPr txBox="1"/>
                <p:nvPr/>
              </p:nvSpPr>
              <p:spPr>
                <a:xfrm>
                  <a:off x="3609148" y="5530100"/>
                  <a:ext cx="807522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𝜆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F8E3C8EF-BB18-56A8-B643-B1EE20A645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9148" y="5530100"/>
                  <a:ext cx="807522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7E57ECF4-71F9-D01E-6C27-0A0258E9BE81}"/>
                    </a:ext>
                  </a:extLst>
                </p:cNvPr>
                <p:cNvSpPr txBox="1"/>
                <p:nvPr/>
              </p:nvSpPr>
              <p:spPr>
                <a:xfrm>
                  <a:off x="6090264" y="2805014"/>
                  <a:ext cx="665016" cy="38151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𝜖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𝐸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7E57ECF4-71F9-D01E-6C27-0A0258E9BE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0264" y="2805014"/>
                  <a:ext cx="665016" cy="38151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7E692613-24EB-2C68-48E9-609B2243099D}"/>
                    </a:ext>
                  </a:extLst>
                </p:cNvPr>
                <p:cNvSpPr txBox="1"/>
                <p:nvPr/>
              </p:nvSpPr>
              <p:spPr>
                <a:xfrm>
                  <a:off x="1460153" y="3944426"/>
                  <a:ext cx="5165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𝛼</m:t>
                        </m:r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7E692613-24EB-2C68-48E9-609B224309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0153" y="3944426"/>
                  <a:ext cx="516579" cy="369332"/>
                </a:xfrm>
                <a:prstGeom prst="rect">
                  <a:avLst/>
                </a:prstGeom>
                <a:blipFill>
                  <a:blip r:embed="rId19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84121D68-9148-C29A-B08E-CA8DDBA4C727}"/>
                    </a:ext>
                  </a:extLst>
                </p:cNvPr>
                <p:cNvSpPr txBox="1"/>
                <p:nvPr/>
              </p:nvSpPr>
              <p:spPr>
                <a:xfrm>
                  <a:off x="820877" y="4382445"/>
                  <a:ext cx="6274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𝜎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𝑈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84121D68-9148-C29A-B08E-CA8DDBA4C7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877" y="4382445"/>
                  <a:ext cx="627414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43F771F-0BF8-0213-559A-45521694F6E4}"/>
                    </a:ext>
                  </a:extLst>
                </p:cNvPr>
                <p:cNvSpPr txBox="1"/>
                <p:nvPr/>
              </p:nvSpPr>
              <p:spPr>
                <a:xfrm>
                  <a:off x="1462293" y="2816516"/>
                  <a:ext cx="4659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𝜎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𝑈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43F771F-0BF8-0213-559A-45521694F6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2293" y="2816516"/>
                  <a:ext cx="465932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3D61AE2C-A3A2-4DF6-3517-B99BF6039DDB}"/>
                    </a:ext>
                  </a:extLst>
                </p:cNvPr>
                <p:cNvSpPr txBox="1"/>
                <p:nvPr/>
              </p:nvSpPr>
              <p:spPr>
                <a:xfrm>
                  <a:off x="6117068" y="6256742"/>
                  <a:ext cx="6274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3D61AE2C-A3A2-4DF6-3517-B99BF6039D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7068" y="6256742"/>
                  <a:ext cx="627414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663BA2DB-2019-6836-D784-440B072140CF}"/>
                    </a:ext>
                  </a:extLst>
                </p:cNvPr>
                <p:cNvSpPr txBox="1"/>
                <p:nvPr/>
              </p:nvSpPr>
              <p:spPr>
                <a:xfrm>
                  <a:off x="9498478" y="2009700"/>
                  <a:ext cx="6274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663BA2DB-2019-6836-D784-440B072140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8478" y="2009700"/>
                  <a:ext cx="627414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6DADAFDC-917D-76F6-B899-024A2A0A5A7C}"/>
                    </a:ext>
                  </a:extLst>
                </p:cNvPr>
                <p:cNvSpPr txBox="1"/>
                <p:nvPr/>
              </p:nvSpPr>
              <p:spPr>
                <a:xfrm>
                  <a:off x="3172876" y="1768209"/>
                  <a:ext cx="692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6DADAFDC-917D-76F6-B899-024A2A0A5A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2876" y="1768209"/>
                  <a:ext cx="692938" cy="369332"/>
                </a:xfrm>
                <a:prstGeom prst="rect">
                  <a:avLst/>
                </a:prstGeom>
                <a:blipFill>
                  <a:blip r:embed="rId2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585012CF-234E-8998-845B-7EFC834D9939}"/>
                    </a:ext>
                  </a:extLst>
                </p:cNvPr>
                <p:cNvSpPr txBox="1"/>
                <p:nvPr/>
              </p:nvSpPr>
              <p:spPr>
                <a:xfrm>
                  <a:off x="2035165" y="1952875"/>
                  <a:ext cx="692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𝜉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585012CF-234E-8998-845B-7EFC834D99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5165" y="1952875"/>
                  <a:ext cx="692938" cy="369332"/>
                </a:xfrm>
                <a:prstGeom prst="rect">
                  <a:avLst/>
                </a:prstGeom>
                <a:blipFill>
                  <a:blip r:embed="rId2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344B1491-D5AE-0974-4F53-E383836102B7}"/>
                    </a:ext>
                  </a:extLst>
                </p:cNvPr>
                <p:cNvSpPr txBox="1"/>
                <p:nvPr/>
              </p:nvSpPr>
              <p:spPr>
                <a:xfrm>
                  <a:off x="5367177" y="1768209"/>
                  <a:ext cx="692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𝜉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𝐸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344B1491-D5AE-0974-4F53-E383836102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7177" y="1768209"/>
                  <a:ext cx="692938" cy="369332"/>
                </a:xfrm>
                <a:prstGeom prst="rect">
                  <a:avLst/>
                </a:prstGeom>
                <a:blipFill>
                  <a:blip r:embed="rId2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8C450616-570B-3EC1-43CA-51B8B20FC502}"/>
                    </a:ext>
                  </a:extLst>
                </p:cNvPr>
                <p:cNvSpPr txBox="1"/>
                <p:nvPr/>
              </p:nvSpPr>
              <p:spPr>
                <a:xfrm>
                  <a:off x="4131047" y="1802044"/>
                  <a:ext cx="692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𝜉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𝐸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8C450616-570B-3EC1-43CA-51B8B20FC5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1047" y="1802044"/>
                  <a:ext cx="692938" cy="369332"/>
                </a:xfrm>
                <a:prstGeom prst="rect">
                  <a:avLst/>
                </a:prstGeom>
                <a:blipFill>
                  <a:blip r:embed="rId2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ACBD8702-07FB-9410-9A5C-083213FFDEA1}"/>
                    </a:ext>
                  </a:extLst>
                </p:cNvPr>
                <p:cNvSpPr txBox="1"/>
                <p:nvPr/>
              </p:nvSpPr>
              <p:spPr>
                <a:xfrm>
                  <a:off x="7667627" y="1929422"/>
                  <a:ext cx="6320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𝜉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𝐼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ACBD8702-07FB-9410-9A5C-083213FFDE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7627" y="1929422"/>
                  <a:ext cx="632043" cy="369332"/>
                </a:xfrm>
                <a:prstGeom prst="rect">
                  <a:avLst/>
                </a:prstGeom>
                <a:blipFill>
                  <a:blip r:embed="rId2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CDFCA69F-6D7A-68EF-0AEC-97B90AB07C9D}"/>
                    </a:ext>
                  </a:extLst>
                </p:cNvPr>
                <p:cNvSpPr txBox="1"/>
                <p:nvPr/>
              </p:nvSpPr>
              <p:spPr>
                <a:xfrm>
                  <a:off x="6875158" y="1800056"/>
                  <a:ext cx="4819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𝜉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𝐼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CDFCA69F-6D7A-68EF-0AEC-97B90AB07C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5158" y="1800056"/>
                  <a:ext cx="481947" cy="369332"/>
                </a:xfrm>
                <a:prstGeom prst="rect">
                  <a:avLst/>
                </a:prstGeom>
                <a:blipFill>
                  <a:blip r:embed="rId29"/>
                  <a:stretch>
                    <a:fillRect l="-3797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9D0FDA6D-E6A7-0EAF-1C20-0D3D41022817}"/>
                    </a:ext>
                  </a:extLst>
                </p:cNvPr>
                <p:cNvSpPr txBox="1"/>
                <p:nvPr/>
              </p:nvSpPr>
              <p:spPr>
                <a:xfrm>
                  <a:off x="8495692" y="5383821"/>
                  <a:ext cx="692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𝛾</m:t>
                        </m:r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𝐼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9D0FDA6D-E6A7-0EAF-1C20-0D3D410228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5692" y="5383821"/>
                  <a:ext cx="692938" cy="369332"/>
                </a:xfrm>
                <a:prstGeom prst="rect">
                  <a:avLst/>
                </a:prstGeom>
                <a:blipFill>
                  <a:blip r:embed="rId30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493A3F4C-FEE1-2DFC-10D8-82A3481AD0B7}"/>
                    </a:ext>
                  </a:extLst>
                </p:cNvPr>
                <p:cNvSpPr txBox="1"/>
                <p:nvPr/>
              </p:nvSpPr>
              <p:spPr>
                <a:xfrm>
                  <a:off x="8569784" y="3792892"/>
                  <a:ext cx="4179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𝛾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𝐼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493A3F4C-FEE1-2DFC-10D8-82A3481AD0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9784" y="3792892"/>
                  <a:ext cx="417931" cy="369332"/>
                </a:xfrm>
                <a:prstGeom prst="rect">
                  <a:avLst/>
                </a:prstGeom>
                <a:blipFill>
                  <a:blip r:embed="rId31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B7B1853D-E2BD-5656-E287-898D45F6F2A0}"/>
                    </a:ext>
                  </a:extLst>
                </p:cNvPr>
                <p:cNvSpPr txBox="1"/>
                <p:nvPr/>
              </p:nvSpPr>
              <p:spPr>
                <a:xfrm>
                  <a:off x="8357586" y="4812124"/>
                  <a:ext cx="3628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𝜇</m:t>
                        </m:r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𝐼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B7B1853D-E2BD-5656-E287-898D45F6F2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7586" y="4812124"/>
                  <a:ext cx="362847" cy="369332"/>
                </a:xfrm>
                <a:prstGeom prst="rect">
                  <a:avLst/>
                </a:prstGeom>
                <a:blipFill>
                  <a:blip r:embed="rId32"/>
                  <a:stretch>
                    <a:fillRect r="-36667" b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196C9E66-8BB9-6960-6A61-C34125AD11A6}"/>
                    </a:ext>
                  </a:extLst>
                </p:cNvPr>
                <p:cNvSpPr txBox="1"/>
                <p:nvPr/>
              </p:nvSpPr>
              <p:spPr>
                <a:xfrm>
                  <a:off x="9029000" y="3320478"/>
                  <a:ext cx="4939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𝜇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𝐼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196C9E66-8BB9-6960-6A61-C34125AD11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9000" y="3320478"/>
                  <a:ext cx="493950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268E3A3F-A781-314E-07D5-1EA125FE570F}"/>
                    </a:ext>
                  </a:extLst>
                </p:cNvPr>
                <p:cNvSpPr txBox="1"/>
                <p:nvPr/>
              </p:nvSpPr>
              <p:spPr>
                <a:xfrm>
                  <a:off x="1126497" y="1673900"/>
                  <a:ext cx="4590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𝜎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𝑈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268E3A3F-A781-314E-07D5-1EA125FE57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6497" y="1673900"/>
                  <a:ext cx="459057" cy="369332"/>
                </a:xfrm>
                <a:prstGeom prst="rect">
                  <a:avLst/>
                </a:prstGeom>
                <a:blipFill>
                  <a:blip r:embed="rId34"/>
                  <a:stretch>
                    <a:fillRect r="-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D3C7AE22-740C-41ED-FBC0-8E0FCA27DE0F}"/>
                    </a:ext>
                  </a:extLst>
                </p:cNvPr>
                <p:cNvSpPr txBox="1"/>
                <p:nvPr/>
              </p:nvSpPr>
              <p:spPr>
                <a:xfrm>
                  <a:off x="1465373" y="2304031"/>
                  <a:ext cx="3987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𝛼</m:t>
                        </m:r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D3C7AE22-740C-41ED-FBC0-8E0FCA27DE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5373" y="2304031"/>
                  <a:ext cx="398700" cy="369332"/>
                </a:xfrm>
                <a:prstGeom prst="rect">
                  <a:avLst/>
                </a:prstGeom>
                <a:blipFill>
                  <a:blip r:embed="rId35"/>
                  <a:stretch>
                    <a:fillRect r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6ED46B9D-962D-44DD-C5DA-6ADA46149495}"/>
                    </a:ext>
                  </a:extLst>
                </p:cNvPr>
                <p:cNvSpPr txBox="1"/>
                <p:nvPr/>
              </p:nvSpPr>
              <p:spPr>
                <a:xfrm>
                  <a:off x="3579120" y="659715"/>
                  <a:ext cx="807522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𝜆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sub>
                        </m:sSub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6ED46B9D-962D-44DD-C5DA-6ADA461494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9120" y="659715"/>
                  <a:ext cx="807522" cy="369332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79D9295E-FFBE-4CFC-48C3-0931A410D815}"/>
                    </a:ext>
                  </a:extLst>
                </p:cNvPr>
                <p:cNvSpPr txBox="1"/>
                <p:nvPr/>
              </p:nvSpPr>
              <p:spPr>
                <a:xfrm>
                  <a:off x="6037313" y="683465"/>
                  <a:ext cx="665016" cy="38151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𝜖</m:t>
                        </m:r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𝐸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79D9295E-FFBE-4CFC-48C3-0931A410D8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7313" y="683465"/>
                  <a:ext cx="665016" cy="381515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D0E3AAFB-37F1-80FA-592D-6C84F9FAA914}"/>
                    </a:ext>
                  </a:extLst>
                </p:cNvPr>
                <p:cNvSpPr txBox="1"/>
                <p:nvPr/>
              </p:nvSpPr>
              <p:spPr>
                <a:xfrm>
                  <a:off x="8190716" y="2706770"/>
                  <a:ext cx="3628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𝛾</m:t>
                        </m:r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𝐼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D0E3AAFB-37F1-80FA-592D-6C84F9FAA9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0716" y="2706770"/>
                  <a:ext cx="362847" cy="369332"/>
                </a:xfrm>
                <a:prstGeom prst="rect">
                  <a:avLst/>
                </a:prstGeom>
                <a:blipFill>
                  <a:blip r:embed="rId38"/>
                  <a:stretch>
                    <a:fillRect r="-27119" b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0F8B8AA5-CF10-3E3C-672B-40C2B0B7B88D}"/>
                    </a:ext>
                  </a:extLst>
                </p:cNvPr>
                <p:cNvSpPr txBox="1"/>
                <p:nvPr/>
              </p:nvSpPr>
              <p:spPr>
                <a:xfrm>
                  <a:off x="8576825" y="1652381"/>
                  <a:ext cx="3628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𝜇</m:t>
                        </m:r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𝐼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0F8B8AA5-CF10-3E3C-672B-40C2B0B7B8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6825" y="1652381"/>
                  <a:ext cx="362847" cy="369332"/>
                </a:xfrm>
                <a:prstGeom prst="rect">
                  <a:avLst/>
                </a:prstGeom>
                <a:blipFill>
                  <a:blip r:embed="rId39"/>
                  <a:stretch>
                    <a:fillRect r="-28814" b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B3F9FE49-70B4-0C64-1B1C-551177F46C82}"/>
                    </a:ext>
                  </a:extLst>
                </p:cNvPr>
                <p:cNvSpPr txBox="1"/>
                <p:nvPr/>
              </p:nvSpPr>
              <p:spPr>
                <a:xfrm>
                  <a:off x="2025555" y="4070269"/>
                  <a:ext cx="692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𝜙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B3F9FE49-70B4-0C64-1B1C-551177F46C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5555" y="4070269"/>
                  <a:ext cx="692938" cy="369332"/>
                </a:xfrm>
                <a:prstGeom prst="rect">
                  <a:avLst/>
                </a:prstGeom>
                <a:blipFill>
                  <a:blip r:embed="rId40"/>
                  <a:stretch>
                    <a:fillRect l="-1754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02CB0512-AA63-F2E7-B023-6049B223A0B9}"/>
                    </a:ext>
                  </a:extLst>
                </p:cNvPr>
                <p:cNvSpPr txBox="1"/>
                <p:nvPr/>
              </p:nvSpPr>
              <p:spPr>
                <a:xfrm>
                  <a:off x="3053491" y="4148067"/>
                  <a:ext cx="692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𝜙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02CB0512-AA63-F2E7-B023-6049B223A0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3491" y="4148067"/>
                  <a:ext cx="692938" cy="369332"/>
                </a:xfrm>
                <a:prstGeom prst="rect">
                  <a:avLst/>
                </a:prstGeom>
                <a:blipFill>
                  <a:blip r:embed="rId41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9A08D7A3-5B2E-7494-B2EE-CF16F95C2E89}"/>
                    </a:ext>
                  </a:extLst>
                </p:cNvPr>
                <p:cNvSpPr txBox="1"/>
                <p:nvPr/>
              </p:nvSpPr>
              <p:spPr>
                <a:xfrm>
                  <a:off x="4150706" y="4044730"/>
                  <a:ext cx="692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𝜙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𝐸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9A08D7A3-5B2E-7494-B2EE-CF16F95C2E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0706" y="4044730"/>
                  <a:ext cx="692938" cy="369332"/>
                </a:xfrm>
                <a:prstGeom prst="rect">
                  <a:avLst/>
                </a:prstGeom>
                <a:blipFill>
                  <a:blip r:embed="rId42"/>
                  <a:stretch>
                    <a:fillRect l="-2632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E357C230-2DB7-9F69-294B-9862111814D5}"/>
                    </a:ext>
                  </a:extLst>
                </p:cNvPr>
                <p:cNvSpPr txBox="1"/>
                <p:nvPr/>
              </p:nvSpPr>
              <p:spPr>
                <a:xfrm>
                  <a:off x="5345357" y="4062207"/>
                  <a:ext cx="692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𝜙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𝐸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E357C230-2DB7-9F69-294B-9862111814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5357" y="4062207"/>
                  <a:ext cx="692938" cy="369332"/>
                </a:xfrm>
                <a:prstGeom prst="rect">
                  <a:avLst/>
                </a:prstGeom>
                <a:blipFill>
                  <a:blip r:embed="rId43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9AE35BF3-91B4-98FE-943C-8D341E8CAF82}"/>
                    </a:ext>
                  </a:extLst>
                </p:cNvPr>
                <p:cNvSpPr txBox="1"/>
                <p:nvPr/>
              </p:nvSpPr>
              <p:spPr>
                <a:xfrm>
                  <a:off x="6614715" y="4094637"/>
                  <a:ext cx="6320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𝜙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𝐼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9AE35BF3-91B4-98FE-943C-8D341E8CAF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4715" y="4094637"/>
                  <a:ext cx="632043" cy="369332"/>
                </a:xfrm>
                <a:prstGeom prst="rect">
                  <a:avLst/>
                </a:prstGeom>
                <a:blipFill>
                  <a:blip r:embed="rId44"/>
                  <a:stretch>
                    <a:fillRect l="-1923" r="-962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325BDCBD-8905-681E-0F76-8DF0902AFEC7}"/>
                    </a:ext>
                  </a:extLst>
                </p:cNvPr>
                <p:cNvSpPr txBox="1"/>
                <p:nvPr/>
              </p:nvSpPr>
              <p:spPr>
                <a:xfrm>
                  <a:off x="7656162" y="4103830"/>
                  <a:ext cx="692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𝜙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𝐼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325BDCBD-8905-681E-0F76-8DF0902AFE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6162" y="4103830"/>
                  <a:ext cx="692938" cy="369332"/>
                </a:xfrm>
                <a:prstGeom prst="rect">
                  <a:avLst/>
                </a:prstGeom>
                <a:blipFill>
                  <a:blip r:embed="rId45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50F0661E-D939-E371-5729-577B2FE65074}"/>
                    </a:ext>
                  </a:extLst>
                </p:cNvPr>
                <p:cNvSpPr txBox="1"/>
                <p:nvPr/>
              </p:nvSpPr>
              <p:spPr>
                <a:xfrm>
                  <a:off x="9172203" y="435989"/>
                  <a:ext cx="6274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𝜅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𝑅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50F0661E-D939-E371-5729-577B2FE650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2203" y="435989"/>
                  <a:ext cx="627414" cy="369332"/>
                </a:xfrm>
                <a:prstGeom prst="rect">
                  <a:avLst/>
                </a:prstGeom>
                <a:blipFill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49464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A67456-B35E-C588-A1FC-36908ED8080A}"/>
                  </a:ext>
                </a:extLst>
              </p:cNvPr>
              <p:cNvSpPr txBox="1"/>
              <p:nvPr/>
            </p:nvSpPr>
            <p:spPr>
              <a:xfrm>
                <a:off x="1573190" y="3342869"/>
                <a:ext cx="3562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𝛼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A67456-B35E-C588-A1FC-36908ED80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190" y="3342869"/>
                <a:ext cx="356259" cy="369332"/>
              </a:xfrm>
              <a:prstGeom prst="rect">
                <a:avLst/>
              </a:prstGeom>
              <a:blipFill>
                <a:blip r:embed="rId2"/>
                <a:stretch>
                  <a:fillRect r="-22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AF0E36-78F9-D628-2FA1-AA266857626D}"/>
                  </a:ext>
                </a:extLst>
              </p:cNvPr>
              <p:cNvSpPr txBox="1"/>
              <p:nvPr/>
            </p:nvSpPr>
            <p:spPr>
              <a:xfrm>
                <a:off x="3779977" y="2759344"/>
                <a:ext cx="35625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𝜆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AF0E36-78F9-D628-2FA1-AA2668576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77" y="2759344"/>
                <a:ext cx="356259" cy="369332"/>
              </a:xfrm>
              <a:prstGeom prst="rect">
                <a:avLst/>
              </a:prstGeom>
              <a:blipFill>
                <a:blip r:embed="rId3"/>
                <a:stretch>
                  <a:fillRect r="-16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5F2CB5-CDAD-4FD3-0D06-682EEAEF7F87}"/>
                  </a:ext>
                </a:extLst>
              </p:cNvPr>
              <p:cNvSpPr txBox="1"/>
              <p:nvPr/>
            </p:nvSpPr>
            <p:spPr>
              <a:xfrm>
                <a:off x="6044740" y="5575775"/>
                <a:ext cx="35625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𝜖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5F2CB5-CDAD-4FD3-0D06-682EEAEF7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740" y="5575775"/>
                <a:ext cx="356259" cy="369332"/>
              </a:xfrm>
              <a:prstGeom prst="rect">
                <a:avLst/>
              </a:prstGeom>
              <a:blipFill>
                <a:blip r:embed="rId4"/>
                <a:stretch>
                  <a:fillRect r="-5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F08B4B-0C4D-1C7F-0AF3-8EFE259D15A7}"/>
                  </a:ext>
                </a:extLst>
              </p:cNvPr>
              <p:cNvSpPr txBox="1"/>
              <p:nvPr/>
            </p:nvSpPr>
            <p:spPr>
              <a:xfrm>
                <a:off x="3609148" y="5530100"/>
                <a:ext cx="80752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𝜆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F08B4B-0C4D-1C7F-0AF3-8EFE259D1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148" y="5530100"/>
                <a:ext cx="80752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1312037-219B-CACC-3B8C-16F6BFE905DC}"/>
                  </a:ext>
                </a:extLst>
              </p:cNvPr>
              <p:cNvSpPr txBox="1"/>
              <p:nvPr/>
            </p:nvSpPr>
            <p:spPr>
              <a:xfrm>
                <a:off x="6090264" y="2805014"/>
                <a:ext cx="665016" cy="3815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𝜖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1312037-219B-CACC-3B8C-16F6BFE90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264" y="2805014"/>
                <a:ext cx="665016" cy="3815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4F9B57-B6EE-E9F2-A87B-B8CC45D0A29F}"/>
                  </a:ext>
                </a:extLst>
              </p:cNvPr>
              <p:cNvSpPr txBox="1"/>
              <p:nvPr/>
            </p:nvSpPr>
            <p:spPr>
              <a:xfrm>
                <a:off x="1831398" y="4506568"/>
                <a:ext cx="5165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𝛼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4F9B57-B6EE-E9F2-A87B-B8CC45D0A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398" y="4506568"/>
                <a:ext cx="516579" cy="369332"/>
              </a:xfrm>
              <a:prstGeom prst="rect">
                <a:avLst/>
              </a:prstGeom>
              <a:blipFill>
                <a:blip r:embed="rId7"/>
                <a:stretch>
                  <a:fillRect r="-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D9E2A1C-80D0-8E34-36D7-20D3FB5B73B1}"/>
                  </a:ext>
                </a:extLst>
              </p:cNvPr>
              <p:cNvSpPr txBox="1"/>
              <p:nvPr/>
            </p:nvSpPr>
            <p:spPr>
              <a:xfrm>
                <a:off x="718675" y="4397599"/>
                <a:ext cx="627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𝜎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𝑈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D9E2A1C-80D0-8E34-36D7-20D3FB5B7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75" y="4397599"/>
                <a:ext cx="62741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5E9FD3-3612-E39C-4016-F22CA9FFE42C}"/>
                  </a:ext>
                </a:extLst>
              </p:cNvPr>
              <p:cNvSpPr txBox="1"/>
              <p:nvPr/>
            </p:nvSpPr>
            <p:spPr>
              <a:xfrm>
                <a:off x="1398141" y="2790028"/>
                <a:ext cx="627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𝜎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𝑈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5E9FD3-3612-E39C-4016-F22CA9FFE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141" y="2790028"/>
                <a:ext cx="62741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C4D54B-3BEB-AB40-B39C-9603599434D0}"/>
                  </a:ext>
                </a:extLst>
              </p:cNvPr>
              <p:cNvSpPr txBox="1"/>
              <p:nvPr/>
            </p:nvSpPr>
            <p:spPr>
              <a:xfrm>
                <a:off x="6117068" y="6256742"/>
                <a:ext cx="627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C4D54B-3BEB-AB40-B39C-960359943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068" y="6256742"/>
                <a:ext cx="62741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0B4DFB7-FFF7-B217-CFD1-AA9B0C4E3A05}"/>
                  </a:ext>
                </a:extLst>
              </p:cNvPr>
              <p:cNvSpPr txBox="1"/>
              <p:nvPr/>
            </p:nvSpPr>
            <p:spPr>
              <a:xfrm>
                <a:off x="9498478" y="2009700"/>
                <a:ext cx="627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0B4DFB7-FFF7-B217-CFD1-AA9B0C4E3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478" y="2009700"/>
                <a:ext cx="62741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C327ED7-5DDD-E52B-0A7A-A0A7BFB3D428}"/>
                  </a:ext>
                </a:extLst>
              </p:cNvPr>
              <p:cNvSpPr txBox="1"/>
              <p:nvPr/>
            </p:nvSpPr>
            <p:spPr>
              <a:xfrm>
                <a:off x="3172876" y="1768209"/>
                <a:ext cx="692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𝜉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C327ED7-5DDD-E52B-0A7A-A0A7BFB3D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876" y="1768209"/>
                <a:ext cx="692938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CF76588-2BC4-4C69-758C-D551E6CE04FF}"/>
                  </a:ext>
                </a:extLst>
              </p:cNvPr>
              <p:cNvSpPr txBox="1"/>
              <p:nvPr/>
            </p:nvSpPr>
            <p:spPr>
              <a:xfrm>
                <a:off x="2035165" y="1952875"/>
                <a:ext cx="692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𝜉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CF76588-2BC4-4C69-758C-D551E6CE0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165" y="1952875"/>
                <a:ext cx="692938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FD01CD5-6252-772C-2883-5E7698389879}"/>
                  </a:ext>
                </a:extLst>
              </p:cNvPr>
              <p:cNvSpPr txBox="1"/>
              <p:nvPr/>
            </p:nvSpPr>
            <p:spPr>
              <a:xfrm>
                <a:off x="5367177" y="1768209"/>
                <a:ext cx="692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𝜉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FD01CD5-6252-772C-2883-5E7698389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177" y="1768209"/>
                <a:ext cx="692938" cy="369332"/>
              </a:xfrm>
              <a:prstGeom prst="rect">
                <a:avLst/>
              </a:prstGeom>
              <a:blipFill>
                <a:blip r:embed="rId1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7A97749-2DBB-9D01-628E-B5C85EACF902}"/>
                  </a:ext>
                </a:extLst>
              </p:cNvPr>
              <p:cNvSpPr txBox="1"/>
              <p:nvPr/>
            </p:nvSpPr>
            <p:spPr>
              <a:xfrm>
                <a:off x="4131047" y="1802044"/>
                <a:ext cx="692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𝜉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7A97749-2DBB-9D01-628E-B5C85EACF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047" y="1802044"/>
                <a:ext cx="692938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2DBECA8-9591-2D6F-C521-91B2DA6C14B0}"/>
                  </a:ext>
                </a:extLst>
              </p:cNvPr>
              <p:cNvSpPr txBox="1"/>
              <p:nvPr/>
            </p:nvSpPr>
            <p:spPr>
              <a:xfrm>
                <a:off x="7646458" y="1901630"/>
                <a:ext cx="6320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𝜉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2DBECA8-9591-2D6F-C521-91B2DA6C1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6458" y="1901630"/>
                <a:ext cx="632043" cy="369332"/>
              </a:xfrm>
              <a:prstGeom prst="rect">
                <a:avLst/>
              </a:prstGeom>
              <a:blipFill>
                <a:blip r:embed="rId1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5B0BCE3-8407-1244-E16C-AF1130AF64B3}"/>
                  </a:ext>
                </a:extLst>
              </p:cNvPr>
              <p:cNvSpPr txBox="1"/>
              <p:nvPr/>
            </p:nvSpPr>
            <p:spPr>
              <a:xfrm>
                <a:off x="6636722" y="1790276"/>
                <a:ext cx="692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𝜉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𝐼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5B0BCE3-8407-1244-E16C-AF1130AF6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722" y="1790276"/>
                <a:ext cx="692938" cy="369332"/>
              </a:xfrm>
              <a:prstGeom prst="rect">
                <a:avLst/>
              </a:prstGeom>
              <a:blipFill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42EC42-F479-9AEF-3E8D-6FE9B99571E3}"/>
                  </a:ext>
                </a:extLst>
              </p:cNvPr>
              <p:cNvSpPr txBox="1"/>
              <p:nvPr/>
            </p:nvSpPr>
            <p:spPr>
              <a:xfrm>
                <a:off x="8495692" y="5383821"/>
                <a:ext cx="692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𝛾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42EC42-F479-9AEF-3E8D-6FE9B9957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5692" y="5383821"/>
                <a:ext cx="692938" cy="369332"/>
              </a:xfrm>
              <a:prstGeom prst="rect">
                <a:avLst/>
              </a:prstGeom>
              <a:blipFill>
                <a:blip r:embed="rId1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3E227E5-515F-2198-8191-D6E9050373D8}"/>
                  </a:ext>
                </a:extLst>
              </p:cNvPr>
              <p:cNvSpPr txBox="1"/>
              <p:nvPr/>
            </p:nvSpPr>
            <p:spPr>
              <a:xfrm>
                <a:off x="8569784" y="3792892"/>
                <a:ext cx="4179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𝛾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𝐼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3E227E5-515F-2198-8191-D6E905037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784" y="3792892"/>
                <a:ext cx="417931" cy="369332"/>
              </a:xfrm>
              <a:prstGeom prst="rect">
                <a:avLst/>
              </a:prstGeom>
              <a:blipFill>
                <a:blip r:embed="rId19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D828514-CF92-0E21-33A7-A5B0C9E28BD7}"/>
                  </a:ext>
                </a:extLst>
              </p:cNvPr>
              <p:cNvSpPr txBox="1"/>
              <p:nvPr/>
            </p:nvSpPr>
            <p:spPr>
              <a:xfrm>
                <a:off x="8357586" y="4812124"/>
                <a:ext cx="3628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𝜇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D828514-CF92-0E21-33A7-A5B0C9E28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586" y="4812124"/>
                <a:ext cx="362847" cy="369332"/>
              </a:xfrm>
              <a:prstGeom prst="rect">
                <a:avLst/>
              </a:prstGeom>
              <a:blipFill>
                <a:blip r:embed="rId20"/>
                <a:stretch>
                  <a:fillRect r="-36667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860142B-E241-6C26-F3E7-F05EAE73144D}"/>
                  </a:ext>
                </a:extLst>
              </p:cNvPr>
              <p:cNvSpPr txBox="1"/>
              <p:nvPr/>
            </p:nvSpPr>
            <p:spPr>
              <a:xfrm>
                <a:off x="8660737" y="3080152"/>
                <a:ext cx="493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𝜇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𝐼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860142B-E241-6C26-F3E7-F05EAE731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737" y="3080152"/>
                <a:ext cx="493950" cy="369332"/>
              </a:xfrm>
              <a:prstGeom prst="rect">
                <a:avLst/>
              </a:prstGeom>
              <a:blipFill>
                <a:blip r:embed="rId21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C6EC622-D9B3-EBD2-06DF-5EBB8038572D}"/>
                  </a:ext>
                </a:extLst>
              </p:cNvPr>
              <p:cNvSpPr txBox="1"/>
              <p:nvPr/>
            </p:nvSpPr>
            <p:spPr>
              <a:xfrm>
                <a:off x="958141" y="1673900"/>
                <a:ext cx="627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𝜎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𝑈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C6EC622-D9B3-EBD2-06DF-5EBB80385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141" y="1673900"/>
                <a:ext cx="62741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27B2B04-0233-EC19-FC4C-437CB2E12B6F}"/>
                  </a:ext>
                </a:extLst>
              </p:cNvPr>
              <p:cNvSpPr txBox="1"/>
              <p:nvPr/>
            </p:nvSpPr>
            <p:spPr>
              <a:xfrm>
                <a:off x="1465373" y="2304031"/>
                <a:ext cx="398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𝛼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27B2B04-0233-EC19-FC4C-437CB2E12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373" y="2304031"/>
                <a:ext cx="398700" cy="369332"/>
              </a:xfrm>
              <a:prstGeom prst="rect">
                <a:avLst/>
              </a:prstGeom>
              <a:blipFill>
                <a:blip r:embed="rId23"/>
                <a:stretch>
                  <a:fillRect r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FD9B183-27C7-F4CE-9380-F79C2FA57742}"/>
                  </a:ext>
                </a:extLst>
              </p:cNvPr>
              <p:cNvSpPr txBox="1"/>
              <p:nvPr/>
            </p:nvSpPr>
            <p:spPr>
              <a:xfrm>
                <a:off x="3579120" y="659715"/>
                <a:ext cx="80752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𝜆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FD9B183-27C7-F4CE-9380-F79C2FA57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120" y="659715"/>
                <a:ext cx="807522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EDFDD32-A255-74FB-C09B-DC48891EAB97}"/>
                  </a:ext>
                </a:extLst>
              </p:cNvPr>
              <p:cNvSpPr txBox="1"/>
              <p:nvPr/>
            </p:nvSpPr>
            <p:spPr>
              <a:xfrm>
                <a:off x="6037313" y="683465"/>
                <a:ext cx="665016" cy="3815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𝜖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EDFDD32-A255-74FB-C09B-DC48891EA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313" y="683465"/>
                <a:ext cx="665016" cy="38151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C280180-A49C-21B4-78D0-CFCF9D7023B8}"/>
                  </a:ext>
                </a:extLst>
              </p:cNvPr>
              <p:cNvSpPr txBox="1"/>
              <p:nvPr/>
            </p:nvSpPr>
            <p:spPr>
              <a:xfrm>
                <a:off x="8445026" y="2337353"/>
                <a:ext cx="3628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𝛾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C280180-A49C-21B4-78D0-CFCF9D702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026" y="2337353"/>
                <a:ext cx="362847" cy="369332"/>
              </a:xfrm>
              <a:prstGeom prst="rect">
                <a:avLst/>
              </a:prstGeom>
              <a:blipFill>
                <a:blip r:embed="rId26"/>
                <a:stretch>
                  <a:fillRect r="-25000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2B75564-6719-D59D-2EAF-3D3B23133EBC}"/>
                  </a:ext>
                </a:extLst>
              </p:cNvPr>
              <p:cNvSpPr txBox="1"/>
              <p:nvPr/>
            </p:nvSpPr>
            <p:spPr>
              <a:xfrm>
                <a:off x="8576825" y="1652381"/>
                <a:ext cx="3628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𝜇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2B75564-6719-D59D-2EAF-3D3B23133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825" y="1652381"/>
                <a:ext cx="362847" cy="369332"/>
              </a:xfrm>
              <a:prstGeom prst="rect">
                <a:avLst/>
              </a:prstGeom>
              <a:blipFill>
                <a:blip r:embed="rId27"/>
                <a:stretch>
                  <a:fillRect r="-28814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8DE7A39-9342-8307-2A06-1F7BA6958A6C}"/>
                  </a:ext>
                </a:extLst>
              </p:cNvPr>
              <p:cNvSpPr txBox="1"/>
              <p:nvPr/>
            </p:nvSpPr>
            <p:spPr>
              <a:xfrm>
                <a:off x="2025555" y="4070269"/>
                <a:ext cx="692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𝜙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8DE7A39-9342-8307-2A06-1F7BA6958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555" y="4070269"/>
                <a:ext cx="692938" cy="369332"/>
              </a:xfrm>
              <a:prstGeom prst="rect">
                <a:avLst/>
              </a:prstGeom>
              <a:blipFill>
                <a:blip r:embed="rId28"/>
                <a:stretch>
                  <a:fillRect l="-1754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476D97A-119A-24F6-9FA6-C0B2AE1EA23C}"/>
                  </a:ext>
                </a:extLst>
              </p:cNvPr>
              <p:cNvSpPr txBox="1"/>
              <p:nvPr/>
            </p:nvSpPr>
            <p:spPr>
              <a:xfrm>
                <a:off x="3109553" y="4175814"/>
                <a:ext cx="692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𝜙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476D97A-119A-24F6-9FA6-C0B2AE1EA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9553" y="4175814"/>
                <a:ext cx="692938" cy="369332"/>
              </a:xfrm>
              <a:prstGeom prst="rect">
                <a:avLst/>
              </a:prstGeom>
              <a:blipFill>
                <a:blip r:embed="rId2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FD1CD1B-54FB-BDD2-AA97-170AFDEA2727}"/>
                  </a:ext>
                </a:extLst>
              </p:cNvPr>
              <p:cNvSpPr txBox="1"/>
              <p:nvPr/>
            </p:nvSpPr>
            <p:spPr>
              <a:xfrm>
                <a:off x="4150706" y="4044730"/>
                <a:ext cx="692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𝜙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FD1CD1B-54FB-BDD2-AA97-170AFDEA2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706" y="4044730"/>
                <a:ext cx="692938" cy="369332"/>
              </a:xfrm>
              <a:prstGeom prst="rect">
                <a:avLst/>
              </a:prstGeom>
              <a:blipFill>
                <a:blip r:embed="rId30"/>
                <a:stretch>
                  <a:fillRect l="-263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FC713B-7445-F716-1A9F-3E71680A9B69}"/>
                  </a:ext>
                </a:extLst>
              </p:cNvPr>
              <p:cNvSpPr txBox="1"/>
              <p:nvPr/>
            </p:nvSpPr>
            <p:spPr>
              <a:xfrm>
                <a:off x="5345357" y="4062207"/>
                <a:ext cx="692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𝜙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FC713B-7445-F716-1A9F-3E71680A9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357" y="4062207"/>
                <a:ext cx="692938" cy="369332"/>
              </a:xfrm>
              <a:prstGeom prst="rect">
                <a:avLst/>
              </a:prstGeom>
              <a:blipFill>
                <a:blip r:embed="rId3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3BA3A7E-11EF-16EE-D247-B0DE903D2F7A}"/>
                  </a:ext>
                </a:extLst>
              </p:cNvPr>
              <p:cNvSpPr txBox="1"/>
              <p:nvPr/>
            </p:nvSpPr>
            <p:spPr>
              <a:xfrm>
                <a:off x="6614715" y="4094637"/>
                <a:ext cx="6320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𝜙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3BA3A7E-11EF-16EE-D247-B0DE903D2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715" y="4094637"/>
                <a:ext cx="632043" cy="369332"/>
              </a:xfrm>
              <a:prstGeom prst="rect">
                <a:avLst/>
              </a:prstGeom>
              <a:blipFill>
                <a:blip r:embed="rId32"/>
                <a:stretch>
                  <a:fillRect l="-1923" r="-96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533EC84-6B51-ABFA-DCB7-F77D7187AD00}"/>
                  </a:ext>
                </a:extLst>
              </p:cNvPr>
              <p:cNvSpPr txBox="1"/>
              <p:nvPr/>
            </p:nvSpPr>
            <p:spPr>
              <a:xfrm>
                <a:off x="7656162" y="4103830"/>
                <a:ext cx="692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𝜙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𝐼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533EC84-6B51-ABFA-DCB7-F77D7187A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162" y="4103830"/>
                <a:ext cx="692938" cy="369332"/>
              </a:xfrm>
              <a:prstGeom prst="rect">
                <a:avLst/>
              </a:prstGeom>
              <a:blipFill>
                <a:blip r:embed="rId3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D16702-1D89-7A28-491B-48F3C42AF14E}"/>
                  </a:ext>
                </a:extLst>
              </p:cNvPr>
              <p:cNvSpPr txBox="1"/>
              <p:nvPr/>
            </p:nvSpPr>
            <p:spPr>
              <a:xfrm>
                <a:off x="9172203" y="435989"/>
                <a:ext cx="627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𝜅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𝑅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D16702-1D89-7A28-491B-48F3C42AF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203" y="435989"/>
                <a:ext cx="627414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4362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5DACF13-7BEE-017D-38E9-BF755225CE4D}"/>
              </a:ext>
            </a:extLst>
          </p:cNvPr>
          <p:cNvGrpSpPr/>
          <p:nvPr/>
        </p:nvGrpSpPr>
        <p:grpSpPr>
          <a:xfrm>
            <a:off x="249580" y="371025"/>
            <a:ext cx="11363300" cy="6267650"/>
            <a:chOff x="249580" y="371025"/>
            <a:chExt cx="11363300" cy="62676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4E4479D6-D41B-B9C6-7ACA-07550D5EF633}"/>
                    </a:ext>
                  </a:extLst>
                </p:cNvPr>
                <p:cNvSpPr/>
                <p:nvPr/>
              </p:nvSpPr>
              <p:spPr>
                <a:xfrm>
                  <a:off x="249580" y="3016394"/>
                  <a:ext cx="807522" cy="59673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𝑈</m:t>
                        </m:r>
                      </m:oMath>
                    </m:oMathPara>
                  </a14:m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4E4479D6-D41B-B9C6-7ACA-07550D5EF6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580" y="3016394"/>
                  <a:ext cx="807522" cy="59673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F720016F-3AAA-EC64-0F45-09098C6A2FC7}"/>
                    </a:ext>
                  </a:extLst>
                </p:cNvPr>
                <p:cNvSpPr/>
                <p:nvPr/>
              </p:nvSpPr>
              <p:spPr>
                <a:xfrm>
                  <a:off x="9498478" y="3538757"/>
                  <a:ext cx="807522" cy="59673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F720016F-3AAA-EC64-0F45-09098C6A2F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8478" y="3538757"/>
                  <a:ext cx="807522" cy="59673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43F18A86-F1C5-1E38-DD7D-953F04353CF8}"/>
                    </a:ext>
                  </a:extLst>
                </p:cNvPr>
                <p:cNvSpPr/>
                <p:nvPr/>
              </p:nvSpPr>
              <p:spPr>
                <a:xfrm>
                  <a:off x="9498478" y="4665815"/>
                  <a:ext cx="807522" cy="59673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𝑅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43F18A86-F1C5-1E38-DD7D-953F04353C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8478" y="4665815"/>
                  <a:ext cx="807522" cy="59673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0FD67A6-FAFA-3158-1E49-986B68156549}"/>
                    </a:ext>
                  </a:extLst>
                </p:cNvPr>
                <p:cNvSpPr/>
                <p:nvPr/>
              </p:nvSpPr>
              <p:spPr>
                <a:xfrm>
                  <a:off x="2476203" y="2901556"/>
                  <a:ext cx="807522" cy="59673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0FD67A6-FAFA-3158-1E49-986B681565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6203" y="2901556"/>
                  <a:ext cx="807522" cy="59673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32C30FF-8055-BD0A-B36E-490DA1F3B908}"/>
                    </a:ext>
                  </a:extLst>
                </p:cNvPr>
                <p:cNvSpPr/>
                <p:nvPr/>
              </p:nvSpPr>
              <p:spPr>
                <a:xfrm>
                  <a:off x="2476203" y="5181618"/>
                  <a:ext cx="807522" cy="59673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32C30FF-8055-BD0A-B36E-490DA1F3B9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6203" y="5181618"/>
                  <a:ext cx="807522" cy="59673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337F8211-BEA7-9E3C-D098-663C8631B5B6}"/>
                    </a:ext>
                  </a:extLst>
                </p:cNvPr>
                <p:cNvSpPr/>
                <p:nvPr/>
              </p:nvSpPr>
              <p:spPr>
                <a:xfrm>
                  <a:off x="4720640" y="2901556"/>
                  <a:ext cx="807522" cy="59673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𝐸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337F8211-BEA7-9E3C-D098-663C8631B5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0640" y="2901556"/>
                  <a:ext cx="807522" cy="59673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9ABD8E53-A013-0F0F-A304-6B8EF9DDB724}"/>
                    </a:ext>
                  </a:extLst>
                </p:cNvPr>
                <p:cNvSpPr/>
                <p:nvPr/>
              </p:nvSpPr>
              <p:spPr>
                <a:xfrm>
                  <a:off x="4720640" y="5181618"/>
                  <a:ext cx="807522" cy="59673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𝐸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9ABD8E53-A013-0F0F-A304-6B8EF9DDB7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0640" y="5181618"/>
                  <a:ext cx="807522" cy="59673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FE09194-65DD-3904-A6C8-A9DF683D18AF}"/>
                    </a:ext>
                  </a:extLst>
                </p:cNvPr>
                <p:cNvSpPr/>
                <p:nvPr/>
              </p:nvSpPr>
              <p:spPr>
                <a:xfrm>
                  <a:off x="7178833" y="2901556"/>
                  <a:ext cx="807522" cy="59673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𝐼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FE09194-65DD-3904-A6C8-A9DF683D18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8833" y="2901556"/>
                  <a:ext cx="807522" cy="59673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FA8AA4C2-8988-CF8A-D00A-21B3E2234088}"/>
                    </a:ext>
                  </a:extLst>
                </p:cNvPr>
                <p:cNvSpPr/>
                <p:nvPr/>
              </p:nvSpPr>
              <p:spPr>
                <a:xfrm>
                  <a:off x="7178833" y="5181618"/>
                  <a:ext cx="807522" cy="59673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𝐼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FA8AA4C2-8988-CF8A-D00A-21B3E22340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8833" y="5181618"/>
                  <a:ext cx="807522" cy="59673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DE11A8E-84C0-8FB2-ADB1-399828053C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3769" y="3431437"/>
              <a:ext cx="11329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952F2FA-54F1-417B-4695-8A9BF1FCF2A7}"/>
                </a:ext>
              </a:extLst>
            </p:cNvPr>
            <p:cNvCxnSpPr>
              <a:cxnSpLocks/>
            </p:cNvCxnSpPr>
            <p:nvPr/>
          </p:nvCxnSpPr>
          <p:spPr>
            <a:xfrm>
              <a:off x="1183769" y="3185271"/>
              <a:ext cx="1177420" cy="146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B257D7F-1CA9-E566-993C-9A107A33B492}"/>
                </a:ext>
              </a:extLst>
            </p:cNvPr>
            <p:cNvCxnSpPr>
              <a:cxnSpLocks/>
            </p:cNvCxnSpPr>
            <p:nvPr/>
          </p:nvCxnSpPr>
          <p:spPr>
            <a:xfrm>
              <a:off x="919687" y="3792892"/>
              <a:ext cx="1275015" cy="17755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0E42286-F281-5ED4-E85C-8EBE3ACE15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24394" y="3727352"/>
              <a:ext cx="1236795" cy="16923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C7CD529-115B-B10F-7357-BA59F18519C8}"/>
                </a:ext>
              </a:extLst>
            </p:cNvPr>
            <p:cNvCxnSpPr>
              <a:cxnSpLocks/>
            </p:cNvCxnSpPr>
            <p:nvPr/>
          </p:nvCxnSpPr>
          <p:spPr>
            <a:xfrm>
              <a:off x="3370812" y="5494254"/>
              <a:ext cx="12548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5CD4301-61B9-3EFC-28D2-472DBA455F82}"/>
                </a:ext>
              </a:extLst>
            </p:cNvPr>
            <p:cNvCxnSpPr>
              <a:cxnSpLocks/>
            </p:cNvCxnSpPr>
            <p:nvPr/>
          </p:nvCxnSpPr>
          <p:spPr>
            <a:xfrm>
              <a:off x="5318363" y="3725003"/>
              <a:ext cx="0" cy="12895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4C3C170-676F-CDAD-BE66-6878706592A8}"/>
                </a:ext>
              </a:extLst>
            </p:cNvPr>
            <p:cNvCxnSpPr>
              <a:cxnSpLocks/>
            </p:cNvCxnSpPr>
            <p:nvPr/>
          </p:nvCxnSpPr>
          <p:spPr>
            <a:xfrm>
              <a:off x="7740929" y="3711643"/>
              <a:ext cx="0" cy="13028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D0C27A0-8668-AE3B-0767-105732F48F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9959" y="3711643"/>
              <a:ext cx="0" cy="13028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2B4E87D-3E5B-C16C-E49F-C3435068C6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8769" y="3711643"/>
              <a:ext cx="0" cy="13028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F3538BE-050B-1985-684E-6155E26FAD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68836" y="3711643"/>
              <a:ext cx="0" cy="13028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B0E518C-E8CF-62A4-FC59-67145ED170C8}"/>
                </a:ext>
              </a:extLst>
            </p:cNvPr>
            <p:cNvCxnSpPr>
              <a:cxnSpLocks/>
            </p:cNvCxnSpPr>
            <p:nvPr/>
          </p:nvCxnSpPr>
          <p:spPr>
            <a:xfrm>
              <a:off x="8097190" y="3538757"/>
              <a:ext cx="1322119" cy="1469398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BF5100C-CE18-0A39-FBE8-7F2C75B5D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56950" y="3952766"/>
              <a:ext cx="1362359" cy="12556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9EB88CE-620D-9F0A-7607-EC0C92FC5C0D}"/>
                </a:ext>
              </a:extLst>
            </p:cNvPr>
            <p:cNvCxnSpPr>
              <a:cxnSpLocks/>
            </p:cNvCxnSpPr>
            <p:nvPr/>
          </p:nvCxnSpPr>
          <p:spPr>
            <a:xfrm>
              <a:off x="8113022" y="3199923"/>
              <a:ext cx="1306287" cy="58561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238E5C2-0E99-3A27-170D-EF6CB90F09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13022" y="5096976"/>
              <a:ext cx="1306287" cy="426876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BA05887-5F80-CCA1-A6A5-D5687CB2DC01}"/>
                </a:ext>
              </a:extLst>
            </p:cNvPr>
            <p:cNvCxnSpPr>
              <a:cxnSpLocks/>
            </p:cNvCxnSpPr>
            <p:nvPr/>
          </p:nvCxnSpPr>
          <p:spPr>
            <a:xfrm>
              <a:off x="5702334" y="5485392"/>
              <a:ext cx="12548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BEFC3E2-6534-1945-2691-A6447E0A5DFA}"/>
                </a:ext>
              </a:extLst>
            </p:cNvPr>
            <p:cNvCxnSpPr>
              <a:cxnSpLocks/>
            </p:cNvCxnSpPr>
            <p:nvPr/>
          </p:nvCxnSpPr>
          <p:spPr>
            <a:xfrm>
              <a:off x="5773586" y="3202375"/>
              <a:ext cx="12548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4CA8222-E262-B66D-AEDA-9E83B446070B}"/>
                </a:ext>
              </a:extLst>
            </p:cNvPr>
            <p:cNvCxnSpPr>
              <a:cxnSpLocks/>
            </p:cNvCxnSpPr>
            <p:nvPr/>
          </p:nvCxnSpPr>
          <p:spPr>
            <a:xfrm>
              <a:off x="3418314" y="3185271"/>
              <a:ext cx="12548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B12249D-BA5F-D1CB-7960-23379B8B6D52}"/>
                </a:ext>
              </a:extLst>
            </p:cNvPr>
            <p:cNvCxnSpPr>
              <a:cxnSpLocks/>
            </p:cNvCxnSpPr>
            <p:nvPr/>
          </p:nvCxnSpPr>
          <p:spPr>
            <a:xfrm>
              <a:off x="3119446" y="3734900"/>
              <a:ext cx="0" cy="12895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14842C0-4839-694F-5A11-CFCFCE72A1BE}"/>
                    </a:ext>
                  </a:extLst>
                </p:cNvPr>
                <p:cNvSpPr txBox="1"/>
                <p:nvPr/>
              </p:nvSpPr>
              <p:spPr>
                <a:xfrm>
                  <a:off x="1573190" y="3342869"/>
                  <a:ext cx="3562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𝛼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14842C0-4839-694F-5A11-CFCFCE72A1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3190" y="3342869"/>
                  <a:ext cx="356259" cy="369332"/>
                </a:xfrm>
                <a:prstGeom prst="rect">
                  <a:avLst/>
                </a:prstGeom>
                <a:blipFill>
                  <a:blip r:embed="rId12"/>
                  <a:stretch>
                    <a:fillRect r="-22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FC10547-5BE4-5FCE-2A46-99B3509179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1326" y="5880637"/>
              <a:ext cx="0" cy="7315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8431FE3-3EF0-D0B2-1295-22AB023E19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6674" y="6638675"/>
              <a:ext cx="69740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8A68EDB-D284-D9C9-1D60-0568487B7DB2}"/>
                </a:ext>
              </a:extLst>
            </p:cNvPr>
            <p:cNvCxnSpPr>
              <a:cxnSpLocks/>
            </p:cNvCxnSpPr>
            <p:nvPr/>
          </p:nvCxnSpPr>
          <p:spPr>
            <a:xfrm>
              <a:off x="9920766" y="5344264"/>
              <a:ext cx="0" cy="12801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887CCD5F-13C4-7724-3F97-1603B9EFF11B}"/>
                    </a:ext>
                  </a:extLst>
                </p:cNvPr>
                <p:cNvSpPr txBox="1"/>
                <p:nvPr/>
              </p:nvSpPr>
              <p:spPr>
                <a:xfrm>
                  <a:off x="3779977" y="2759344"/>
                  <a:ext cx="356259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𝜆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887CCD5F-13C4-7724-3F97-1603B9EFF1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9977" y="2759344"/>
                  <a:ext cx="356259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169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31CDD62-344E-23F5-FB6A-631CCD20B6D6}"/>
                    </a:ext>
                  </a:extLst>
                </p:cNvPr>
                <p:cNvSpPr txBox="1"/>
                <p:nvPr/>
              </p:nvSpPr>
              <p:spPr>
                <a:xfrm>
                  <a:off x="6044740" y="5575775"/>
                  <a:ext cx="356259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𝜖</m:t>
                        </m:r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𝐸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31CDD62-344E-23F5-FB6A-631CCD20B6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4740" y="5575775"/>
                  <a:ext cx="356259" cy="369332"/>
                </a:xfrm>
                <a:prstGeom prst="rect">
                  <a:avLst/>
                </a:prstGeom>
                <a:blipFill>
                  <a:blip r:embed="rId14"/>
                  <a:stretch>
                    <a:fillRect r="-5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72E4196-A895-4E33-D72D-221421B8ECF5}"/>
                    </a:ext>
                  </a:extLst>
                </p:cNvPr>
                <p:cNvSpPr txBox="1"/>
                <p:nvPr/>
              </p:nvSpPr>
              <p:spPr>
                <a:xfrm>
                  <a:off x="3609148" y="5530100"/>
                  <a:ext cx="807522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𝜆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72E4196-A895-4E33-D72D-221421B8EC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9148" y="5530100"/>
                  <a:ext cx="807522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2387A05-8544-A622-3AEF-25A1E7D1436B}"/>
                    </a:ext>
                  </a:extLst>
                </p:cNvPr>
                <p:cNvSpPr txBox="1"/>
                <p:nvPr/>
              </p:nvSpPr>
              <p:spPr>
                <a:xfrm>
                  <a:off x="6090264" y="2805014"/>
                  <a:ext cx="665016" cy="38151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𝜖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𝐸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2387A05-8544-A622-3AEF-25A1E7D143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0264" y="2805014"/>
                  <a:ext cx="665016" cy="38151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F338051B-9370-CC9F-652E-B9BB1715D4AB}"/>
                    </a:ext>
                  </a:extLst>
                </p:cNvPr>
                <p:cNvSpPr txBox="1"/>
                <p:nvPr/>
              </p:nvSpPr>
              <p:spPr>
                <a:xfrm>
                  <a:off x="1831398" y="4506568"/>
                  <a:ext cx="5165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𝛼</m:t>
                        </m:r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F338051B-9370-CC9F-652E-B9BB1715D4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1398" y="4506568"/>
                  <a:ext cx="516579" cy="369332"/>
                </a:xfrm>
                <a:prstGeom prst="rect">
                  <a:avLst/>
                </a:prstGeom>
                <a:blipFill>
                  <a:blip r:embed="rId17"/>
                  <a:stretch>
                    <a:fillRect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5BE907F-4462-BA7B-4ACE-65C44907B313}"/>
                    </a:ext>
                  </a:extLst>
                </p:cNvPr>
                <p:cNvSpPr txBox="1"/>
                <p:nvPr/>
              </p:nvSpPr>
              <p:spPr>
                <a:xfrm>
                  <a:off x="718675" y="4397599"/>
                  <a:ext cx="6274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𝜎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𝑈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5BE907F-4462-BA7B-4ACE-65C44907B3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675" y="4397599"/>
                  <a:ext cx="627414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935B5FF-EBFD-33D8-DEDE-73D2DA011DC6}"/>
                    </a:ext>
                  </a:extLst>
                </p:cNvPr>
                <p:cNvSpPr txBox="1"/>
                <p:nvPr/>
              </p:nvSpPr>
              <p:spPr>
                <a:xfrm>
                  <a:off x="1398141" y="2790028"/>
                  <a:ext cx="6274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𝜎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𝑈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935B5FF-EBFD-33D8-DEDE-73D2DA011D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8141" y="2790028"/>
                  <a:ext cx="627414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3DAC934D-095F-BD51-FF20-B0049D57858B}"/>
                    </a:ext>
                  </a:extLst>
                </p:cNvPr>
                <p:cNvSpPr txBox="1"/>
                <p:nvPr/>
              </p:nvSpPr>
              <p:spPr>
                <a:xfrm>
                  <a:off x="6117068" y="6256742"/>
                  <a:ext cx="6274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3DAC934D-095F-BD51-FF20-B0049D5785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7068" y="6256742"/>
                  <a:ext cx="627414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D239E5E-1BD1-DB58-DAAB-4F592E4BD4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7698" y="2417497"/>
              <a:ext cx="289405" cy="4570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9633290-8FB3-F8EB-6035-0959240B03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7103" y="2417497"/>
              <a:ext cx="75895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95324CF-F6E3-9465-FB66-1D72EE862EB2}"/>
                </a:ext>
              </a:extLst>
            </p:cNvPr>
            <p:cNvCxnSpPr>
              <a:cxnSpLocks/>
            </p:cNvCxnSpPr>
            <p:nvPr/>
          </p:nvCxnSpPr>
          <p:spPr>
            <a:xfrm>
              <a:off x="10293042" y="4841520"/>
              <a:ext cx="8835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FAE34435-DCEC-3921-6380-F0B4A9E57C7F}"/>
                    </a:ext>
                  </a:extLst>
                </p:cNvPr>
                <p:cNvSpPr txBox="1"/>
                <p:nvPr/>
              </p:nvSpPr>
              <p:spPr>
                <a:xfrm>
                  <a:off x="9498478" y="2009700"/>
                  <a:ext cx="6274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FAE34435-DCEC-3921-6380-F0B4A9E57C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8478" y="2009700"/>
                  <a:ext cx="627414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08CBD675-9C85-546B-D51A-BB91CA5F7AD7}"/>
                    </a:ext>
                  </a:extLst>
                </p:cNvPr>
                <p:cNvSpPr txBox="1"/>
                <p:nvPr/>
              </p:nvSpPr>
              <p:spPr>
                <a:xfrm>
                  <a:off x="3172876" y="1768209"/>
                  <a:ext cx="692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08CBD675-9C85-546B-D51A-BB91CA5F7A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2876" y="1768209"/>
                  <a:ext cx="692938" cy="369332"/>
                </a:xfrm>
                <a:prstGeom prst="rect">
                  <a:avLst/>
                </a:prstGeom>
                <a:blipFill>
                  <a:blip r:embed="rId2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2379165B-CC00-7305-B620-D4BC2E559F07}"/>
                    </a:ext>
                  </a:extLst>
                </p:cNvPr>
                <p:cNvSpPr txBox="1"/>
                <p:nvPr/>
              </p:nvSpPr>
              <p:spPr>
                <a:xfrm>
                  <a:off x="2035165" y="1952875"/>
                  <a:ext cx="692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𝜉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2379165B-CC00-7305-B620-D4BC2E559F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5165" y="1952875"/>
                  <a:ext cx="692938" cy="369332"/>
                </a:xfrm>
                <a:prstGeom prst="rect">
                  <a:avLst/>
                </a:prstGeom>
                <a:blipFill>
                  <a:blip r:embed="rId2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20B892C9-0132-ABB1-6EFC-3410D047E09D}"/>
                    </a:ext>
                  </a:extLst>
                </p:cNvPr>
                <p:cNvSpPr txBox="1"/>
                <p:nvPr/>
              </p:nvSpPr>
              <p:spPr>
                <a:xfrm>
                  <a:off x="5367177" y="1768209"/>
                  <a:ext cx="692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𝜉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𝐸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20B892C9-0132-ABB1-6EFC-3410D047E0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7177" y="1768209"/>
                  <a:ext cx="692938" cy="369332"/>
                </a:xfrm>
                <a:prstGeom prst="rect">
                  <a:avLst/>
                </a:prstGeom>
                <a:blipFill>
                  <a:blip r:embed="rId2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06CEB04-B369-FCD5-53E8-592DF8C76EE2}"/>
                    </a:ext>
                  </a:extLst>
                </p:cNvPr>
                <p:cNvSpPr txBox="1"/>
                <p:nvPr/>
              </p:nvSpPr>
              <p:spPr>
                <a:xfrm>
                  <a:off x="4131047" y="1802044"/>
                  <a:ext cx="692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𝜉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𝐸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06CEB04-B369-FCD5-53E8-592DF8C76E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1047" y="1802044"/>
                  <a:ext cx="692938" cy="369332"/>
                </a:xfrm>
                <a:prstGeom prst="rect">
                  <a:avLst/>
                </a:prstGeom>
                <a:blipFill>
                  <a:blip r:embed="rId2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33B3C980-80F0-4F5D-EA47-C4CA7CEBEF60}"/>
                    </a:ext>
                  </a:extLst>
                </p:cNvPr>
                <p:cNvSpPr txBox="1"/>
                <p:nvPr/>
              </p:nvSpPr>
              <p:spPr>
                <a:xfrm>
                  <a:off x="7646458" y="1901630"/>
                  <a:ext cx="6320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𝜉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𝐼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33B3C980-80F0-4F5D-EA47-C4CA7CEBEF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6458" y="1901630"/>
                  <a:ext cx="632043" cy="369332"/>
                </a:xfrm>
                <a:prstGeom prst="rect">
                  <a:avLst/>
                </a:prstGeom>
                <a:blipFill>
                  <a:blip r:embed="rId26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3A2C77E6-575F-4125-F0A3-CAA0883C8F1E}"/>
                    </a:ext>
                  </a:extLst>
                </p:cNvPr>
                <p:cNvSpPr txBox="1"/>
                <p:nvPr/>
              </p:nvSpPr>
              <p:spPr>
                <a:xfrm>
                  <a:off x="6636722" y="1790276"/>
                  <a:ext cx="692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𝜉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𝐼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3A2C77E6-575F-4125-F0A3-CAA0883C8F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6722" y="1790276"/>
                  <a:ext cx="692938" cy="369332"/>
                </a:xfrm>
                <a:prstGeom prst="rect">
                  <a:avLst/>
                </a:prstGeom>
                <a:blipFill>
                  <a:blip r:embed="rId2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7070A489-BE8E-EA26-7B33-3CE930902DA4}"/>
                    </a:ext>
                  </a:extLst>
                </p:cNvPr>
                <p:cNvSpPr txBox="1"/>
                <p:nvPr/>
              </p:nvSpPr>
              <p:spPr>
                <a:xfrm>
                  <a:off x="8495692" y="5383821"/>
                  <a:ext cx="692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𝛾</m:t>
                        </m:r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𝐼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7070A489-BE8E-EA26-7B33-3CE930902D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5692" y="5383821"/>
                  <a:ext cx="692938" cy="369332"/>
                </a:xfrm>
                <a:prstGeom prst="rect">
                  <a:avLst/>
                </a:prstGeom>
                <a:blipFill>
                  <a:blip r:embed="rId28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541B79D-732A-C228-3FD6-3695CF671920}"/>
                    </a:ext>
                  </a:extLst>
                </p:cNvPr>
                <p:cNvSpPr txBox="1"/>
                <p:nvPr/>
              </p:nvSpPr>
              <p:spPr>
                <a:xfrm>
                  <a:off x="8569784" y="3792892"/>
                  <a:ext cx="4179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𝛾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𝐼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541B79D-732A-C228-3FD6-3695CF6719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9784" y="3792892"/>
                  <a:ext cx="417931" cy="369332"/>
                </a:xfrm>
                <a:prstGeom prst="rect">
                  <a:avLst/>
                </a:prstGeom>
                <a:blipFill>
                  <a:blip r:embed="rId29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95E4877E-2EFC-5C9E-4D19-C6BDC00EC26C}"/>
                    </a:ext>
                  </a:extLst>
                </p:cNvPr>
                <p:cNvSpPr txBox="1"/>
                <p:nvPr/>
              </p:nvSpPr>
              <p:spPr>
                <a:xfrm>
                  <a:off x="8357586" y="4812124"/>
                  <a:ext cx="3628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𝜇</m:t>
                        </m:r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𝐼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95E4877E-2EFC-5C9E-4D19-C6BDC00EC2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7586" y="4812124"/>
                  <a:ext cx="362847" cy="369332"/>
                </a:xfrm>
                <a:prstGeom prst="rect">
                  <a:avLst/>
                </a:prstGeom>
                <a:blipFill>
                  <a:blip r:embed="rId30"/>
                  <a:stretch>
                    <a:fillRect r="-36667" b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38B44019-15C2-A79F-7849-838FE8B103D2}"/>
                    </a:ext>
                  </a:extLst>
                </p:cNvPr>
                <p:cNvSpPr txBox="1"/>
                <p:nvPr/>
              </p:nvSpPr>
              <p:spPr>
                <a:xfrm>
                  <a:off x="8660737" y="3080152"/>
                  <a:ext cx="4939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𝜇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𝐼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38B44019-15C2-A79F-7849-838FE8B103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0737" y="3080152"/>
                  <a:ext cx="493950" cy="369332"/>
                </a:xfrm>
                <a:prstGeom prst="rect">
                  <a:avLst/>
                </a:prstGeom>
                <a:blipFill>
                  <a:blip r:embed="rId31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66C59B1-A725-D7FA-24C4-7C0D046AFA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89581" y="2464080"/>
              <a:ext cx="0" cy="237744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2A23E5AC-5BA4-F3D3-B9BD-709BF51B9EBD}"/>
                    </a:ext>
                  </a:extLst>
                </p:cNvPr>
                <p:cNvSpPr/>
                <p:nvPr/>
              </p:nvSpPr>
              <p:spPr>
                <a:xfrm>
                  <a:off x="2476203" y="795776"/>
                  <a:ext cx="807522" cy="59673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2A23E5AC-5BA4-F3D3-B9BD-709BF51B9E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6203" y="795776"/>
                  <a:ext cx="807522" cy="596735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B321D446-1EE4-C633-AEBF-77590B4D97D3}"/>
                    </a:ext>
                  </a:extLst>
                </p:cNvPr>
                <p:cNvSpPr/>
                <p:nvPr/>
              </p:nvSpPr>
              <p:spPr>
                <a:xfrm>
                  <a:off x="4720640" y="795776"/>
                  <a:ext cx="807522" cy="59673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𝐸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B321D446-1EE4-C633-AEBF-77590B4D97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0640" y="795776"/>
                  <a:ext cx="807522" cy="596735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B2D373B3-0E47-76E4-0251-31A881145EAA}"/>
                    </a:ext>
                  </a:extLst>
                </p:cNvPr>
                <p:cNvSpPr/>
                <p:nvPr/>
              </p:nvSpPr>
              <p:spPr>
                <a:xfrm>
                  <a:off x="7178833" y="795776"/>
                  <a:ext cx="807522" cy="59673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𝐼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B2D373B3-0E47-76E4-0251-31A881145E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8833" y="795776"/>
                  <a:ext cx="807522" cy="596735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4DBB87F0-E413-7E3A-6FC2-DF24F428ADFB}"/>
                </a:ext>
              </a:extLst>
            </p:cNvPr>
            <p:cNvCxnSpPr>
              <a:cxnSpLocks/>
            </p:cNvCxnSpPr>
            <p:nvPr/>
          </p:nvCxnSpPr>
          <p:spPr>
            <a:xfrm>
              <a:off x="5318363" y="1619223"/>
              <a:ext cx="0" cy="12895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4084C412-33A3-EF6F-06A4-6868A19F5EAC}"/>
                </a:ext>
              </a:extLst>
            </p:cNvPr>
            <p:cNvCxnSpPr>
              <a:cxnSpLocks/>
            </p:cNvCxnSpPr>
            <p:nvPr/>
          </p:nvCxnSpPr>
          <p:spPr>
            <a:xfrm>
              <a:off x="7740929" y="1605863"/>
              <a:ext cx="0" cy="13028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91D45BD-1A80-4777-E7A1-42872A1348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9959" y="1605863"/>
              <a:ext cx="0" cy="13028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AF00B47-6C6A-320F-3DC4-EE69FA59B2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8769" y="1605863"/>
              <a:ext cx="0" cy="13028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96B0D5DD-28AE-0EE1-B60E-772869224B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68836" y="1605863"/>
              <a:ext cx="0" cy="13028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087726CA-D6CD-E366-658E-E23F0E2FE6F5}"/>
                </a:ext>
              </a:extLst>
            </p:cNvPr>
            <p:cNvCxnSpPr>
              <a:cxnSpLocks/>
            </p:cNvCxnSpPr>
            <p:nvPr/>
          </p:nvCxnSpPr>
          <p:spPr>
            <a:xfrm>
              <a:off x="5773586" y="1096595"/>
              <a:ext cx="12548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9110957-9B18-C6F3-AFD3-E69901B6C6FB}"/>
                </a:ext>
              </a:extLst>
            </p:cNvPr>
            <p:cNvCxnSpPr>
              <a:cxnSpLocks/>
            </p:cNvCxnSpPr>
            <p:nvPr/>
          </p:nvCxnSpPr>
          <p:spPr>
            <a:xfrm>
              <a:off x="3418314" y="1079491"/>
              <a:ext cx="12548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77B92B7-E9DC-0123-F1BF-1DD25DD58FD4}"/>
                </a:ext>
              </a:extLst>
            </p:cNvPr>
            <p:cNvCxnSpPr>
              <a:cxnSpLocks/>
            </p:cNvCxnSpPr>
            <p:nvPr/>
          </p:nvCxnSpPr>
          <p:spPr>
            <a:xfrm>
              <a:off x="3119446" y="1629120"/>
              <a:ext cx="0" cy="12895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67FD877E-7C51-6CA8-8ACB-2B95B12AB7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796" y="956829"/>
              <a:ext cx="1739786" cy="19737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18E2899F-51A6-F451-9C93-05969A1A31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0717" y="1305725"/>
              <a:ext cx="1395321" cy="16248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41D2A6AA-7121-E9BC-0F47-865E1BE9A077}"/>
                    </a:ext>
                  </a:extLst>
                </p:cNvPr>
                <p:cNvSpPr txBox="1"/>
                <p:nvPr/>
              </p:nvSpPr>
              <p:spPr>
                <a:xfrm>
                  <a:off x="958141" y="1673900"/>
                  <a:ext cx="6274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𝜎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𝑈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41D2A6AA-7121-E9BC-0F47-865E1BE9A0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141" y="1673900"/>
                  <a:ext cx="627414" cy="369332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3825147-7F68-1DF5-13FE-D87E13D57CD6}"/>
                    </a:ext>
                  </a:extLst>
                </p:cNvPr>
                <p:cNvSpPr txBox="1"/>
                <p:nvPr/>
              </p:nvSpPr>
              <p:spPr>
                <a:xfrm>
                  <a:off x="1465373" y="2304031"/>
                  <a:ext cx="3987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𝛼</m:t>
                        </m:r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3825147-7F68-1DF5-13FE-D87E13D57C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5373" y="2304031"/>
                  <a:ext cx="398700" cy="369332"/>
                </a:xfrm>
                <a:prstGeom prst="rect">
                  <a:avLst/>
                </a:prstGeom>
                <a:blipFill>
                  <a:blip r:embed="rId36"/>
                  <a:stretch>
                    <a:fillRect r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1FBB5471-CCD6-29AD-DDD0-79518D8F9334}"/>
                    </a:ext>
                  </a:extLst>
                </p:cNvPr>
                <p:cNvSpPr txBox="1"/>
                <p:nvPr/>
              </p:nvSpPr>
              <p:spPr>
                <a:xfrm>
                  <a:off x="3579120" y="659715"/>
                  <a:ext cx="807522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𝜆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sub>
                        </m:sSub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1FBB5471-CCD6-29AD-DDD0-79518D8F93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9120" y="659715"/>
                  <a:ext cx="807522" cy="369332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A6B4F6AD-889F-6784-1E5A-5DDF9B13ECF8}"/>
                    </a:ext>
                  </a:extLst>
                </p:cNvPr>
                <p:cNvSpPr txBox="1"/>
                <p:nvPr/>
              </p:nvSpPr>
              <p:spPr>
                <a:xfrm>
                  <a:off x="6037313" y="683465"/>
                  <a:ext cx="665016" cy="38151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𝜖</m:t>
                        </m:r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𝐸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A6B4F6AD-889F-6784-1E5A-5DDF9B13EC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7313" y="683465"/>
                  <a:ext cx="665016" cy="381515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60368647-010C-2710-D085-CEAE7BF942FA}"/>
                </a:ext>
              </a:extLst>
            </p:cNvPr>
            <p:cNvCxnSpPr>
              <a:cxnSpLocks/>
            </p:cNvCxnSpPr>
            <p:nvPr/>
          </p:nvCxnSpPr>
          <p:spPr>
            <a:xfrm>
              <a:off x="7952283" y="1517173"/>
              <a:ext cx="1493240" cy="3349021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011ED00F-1974-7BA0-E50D-28C5C28EDBCA}"/>
                </a:ext>
              </a:extLst>
            </p:cNvPr>
            <p:cNvCxnSpPr>
              <a:cxnSpLocks/>
            </p:cNvCxnSpPr>
            <p:nvPr/>
          </p:nvCxnSpPr>
          <p:spPr>
            <a:xfrm>
              <a:off x="7968115" y="1178339"/>
              <a:ext cx="1688761" cy="23154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9BFAEE23-186F-C382-9529-C670317B1475}"/>
                    </a:ext>
                  </a:extLst>
                </p:cNvPr>
                <p:cNvSpPr txBox="1"/>
                <p:nvPr/>
              </p:nvSpPr>
              <p:spPr>
                <a:xfrm>
                  <a:off x="8445026" y="2337353"/>
                  <a:ext cx="3628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𝛾</m:t>
                        </m:r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𝐼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9BFAEE23-186F-C382-9529-C670317B14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5026" y="2337353"/>
                  <a:ext cx="362847" cy="369332"/>
                </a:xfrm>
                <a:prstGeom prst="rect">
                  <a:avLst/>
                </a:prstGeom>
                <a:blipFill>
                  <a:blip r:embed="rId39"/>
                  <a:stretch>
                    <a:fillRect r="-25000" b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0D7660F6-D809-C4D4-40FF-0469C7A2046F}"/>
                    </a:ext>
                  </a:extLst>
                </p:cNvPr>
                <p:cNvSpPr txBox="1"/>
                <p:nvPr/>
              </p:nvSpPr>
              <p:spPr>
                <a:xfrm>
                  <a:off x="8576825" y="1652381"/>
                  <a:ext cx="3628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𝜇</m:t>
                        </m:r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𝐼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0D7660F6-D809-C4D4-40FF-0469C7A204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6825" y="1652381"/>
                  <a:ext cx="362847" cy="369332"/>
                </a:xfrm>
                <a:prstGeom prst="rect">
                  <a:avLst/>
                </a:prstGeom>
                <a:blipFill>
                  <a:blip r:embed="rId40"/>
                  <a:stretch>
                    <a:fillRect r="-28814" b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41984104-B4AD-D0CB-8E8E-2CA6DC322D9F}"/>
                    </a:ext>
                  </a:extLst>
                </p:cNvPr>
                <p:cNvSpPr txBox="1"/>
                <p:nvPr/>
              </p:nvSpPr>
              <p:spPr>
                <a:xfrm>
                  <a:off x="2025555" y="4070269"/>
                  <a:ext cx="692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𝜙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41984104-B4AD-D0CB-8E8E-2CA6DC322D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5555" y="4070269"/>
                  <a:ext cx="692938" cy="369332"/>
                </a:xfrm>
                <a:prstGeom prst="rect">
                  <a:avLst/>
                </a:prstGeom>
                <a:blipFill>
                  <a:blip r:embed="rId41"/>
                  <a:stretch>
                    <a:fillRect l="-1754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23FD13D7-9319-E613-2969-340AB544DFBA}"/>
                    </a:ext>
                  </a:extLst>
                </p:cNvPr>
                <p:cNvSpPr txBox="1"/>
                <p:nvPr/>
              </p:nvSpPr>
              <p:spPr>
                <a:xfrm>
                  <a:off x="3109553" y="4175814"/>
                  <a:ext cx="692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𝜙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23FD13D7-9319-E613-2969-340AB544DF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9553" y="4175814"/>
                  <a:ext cx="692938" cy="369332"/>
                </a:xfrm>
                <a:prstGeom prst="rect">
                  <a:avLst/>
                </a:prstGeom>
                <a:blipFill>
                  <a:blip r:embed="rId42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4EFA6CC6-8DEB-483D-BB13-4C3CBA6B95DF}"/>
                    </a:ext>
                  </a:extLst>
                </p:cNvPr>
                <p:cNvSpPr txBox="1"/>
                <p:nvPr/>
              </p:nvSpPr>
              <p:spPr>
                <a:xfrm>
                  <a:off x="4150706" y="4044730"/>
                  <a:ext cx="692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𝜙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𝐸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4EFA6CC6-8DEB-483D-BB13-4C3CBA6B9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0706" y="4044730"/>
                  <a:ext cx="692938" cy="369332"/>
                </a:xfrm>
                <a:prstGeom prst="rect">
                  <a:avLst/>
                </a:prstGeom>
                <a:blipFill>
                  <a:blip r:embed="rId43"/>
                  <a:stretch>
                    <a:fillRect l="-2632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D32AE523-2959-EF3B-FA3C-EB6F8055275B}"/>
                    </a:ext>
                  </a:extLst>
                </p:cNvPr>
                <p:cNvSpPr txBox="1"/>
                <p:nvPr/>
              </p:nvSpPr>
              <p:spPr>
                <a:xfrm>
                  <a:off x="5345357" y="4062207"/>
                  <a:ext cx="692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𝜙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𝐸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D32AE523-2959-EF3B-FA3C-EB6F805527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5357" y="4062207"/>
                  <a:ext cx="692938" cy="369332"/>
                </a:xfrm>
                <a:prstGeom prst="rect">
                  <a:avLst/>
                </a:prstGeom>
                <a:blipFill>
                  <a:blip r:embed="rId44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44448E3C-8C5F-F2B1-1340-F905B85606BF}"/>
                    </a:ext>
                  </a:extLst>
                </p:cNvPr>
                <p:cNvSpPr txBox="1"/>
                <p:nvPr/>
              </p:nvSpPr>
              <p:spPr>
                <a:xfrm>
                  <a:off x="6614715" y="4094637"/>
                  <a:ext cx="6320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𝜙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𝐼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44448E3C-8C5F-F2B1-1340-F905B85606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4715" y="4094637"/>
                  <a:ext cx="632043" cy="369332"/>
                </a:xfrm>
                <a:prstGeom prst="rect">
                  <a:avLst/>
                </a:prstGeom>
                <a:blipFill>
                  <a:blip r:embed="rId45"/>
                  <a:stretch>
                    <a:fillRect l="-1923" r="-962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BC1F6DDF-9157-AE8A-5A98-6F7ACF917ABA}"/>
                    </a:ext>
                  </a:extLst>
                </p:cNvPr>
                <p:cNvSpPr txBox="1"/>
                <p:nvPr/>
              </p:nvSpPr>
              <p:spPr>
                <a:xfrm>
                  <a:off x="7656162" y="4103830"/>
                  <a:ext cx="692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𝜙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𝐼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BC1F6DDF-9157-AE8A-5A98-6F7ACF917A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6162" y="4103830"/>
                  <a:ext cx="692938" cy="369332"/>
                </a:xfrm>
                <a:prstGeom prst="rect">
                  <a:avLst/>
                </a:prstGeom>
                <a:blipFill>
                  <a:blip r:embed="rId46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FFB8BE80-B90E-A212-E455-9221F0AD28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2995" y="371025"/>
              <a:ext cx="289405" cy="4570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AAD7D52A-A1F1-C583-7514-D2DEA154AD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2400" y="371025"/>
              <a:ext cx="84504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51308DE9-514F-98B9-3ABB-EA1C722E75BE}"/>
                </a:ext>
              </a:extLst>
            </p:cNvPr>
            <p:cNvCxnSpPr>
              <a:cxnSpLocks/>
            </p:cNvCxnSpPr>
            <p:nvPr/>
          </p:nvCxnSpPr>
          <p:spPr>
            <a:xfrm>
              <a:off x="10305999" y="5181456"/>
              <a:ext cx="12801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AA2283EC-E216-32FE-C7F1-86F1E412C3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612880" y="420204"/>
              <a:ext cx="0" cy="47385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C5015549-5608-EE22-C2A4-33A3D19B5218}"/>
                    </a:ext>
                  </a:extLst>
                </p:cNvPr>
                <p:cNvSpPr txBox="1"/>
                <p:nvPr/>
              </p:nvSpPr>
              <p:spPr>
                <a:xfrm>
                  <a:off x="9172203" y="435989"/>
                  <a:ext cx="6274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𝜅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𝑅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C5015549-5608-EE22-C2A4-33A3D19B52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2203" y="435989"/>
                  <a:ext cx="627414" cy="369332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F8B8C98-070F-6261-857A-B19F54817908}"/>
              </a:ext>
            </a:extLst>
          </p:cNvPr>
          <p:cNvSpPr txBox="1"/>
          <p:nvPr/>
        </p:nvSpPr>
        <p:spPr>
          <a:xfrm>
            <a:off x="2472356" y="71015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EE730CD-02AF-2356-2545-7BD55BF44473}"/>
              </a:ext>
            </a:extLst>
          </p:cNvPr>
          <p:cNvSpPr txBox="1"/>
          <p:nvPr/>
        </p:nvSpPr>
        <p:spPr>
          <a:xfrm>
            <a:off x="2458053" y="291085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AAC2441-7065-A613-ED7C-659C7C7A414C}"/>
              </a:ext>
            </a:extLst>
          </p:cNvPr>
          <p:cNvSpPr txBox="1"/>
          <p:nvPr/>
        </p:nvSpPr>
        <p:spPr>
          <a:xfrm>
            <a:off x="2473948" y="51352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682586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3546A15CE6864187FC0BB5044AF53A" ma:contentTypeVersion="15" ma:contentTypeDescription="Create a new document." ma:contentTypeScope="" ma:versionID="94ebda2f111523e628ef63a0e4aadafc">
  <xsd:schema xmlns:xsd="http://www.w3.org/2001/XMLSchema" xmlns:xs="http://www.w3.org/2001/XMLSchema" xmlns:p="http://schemas.microsoft.com/office/2006/metadata/properties" xmlns:ns3="97ec87dc-3e4b-498f-8c54-d3eec44d52b0" xmlns:ns4="1dd5eaae-4ccd-4a66-9642-0dd43421f9fc" targetNamespace="http://schemas.microsoft.com/office/2006/metadata/properties" ma:root="true" ma:fieldsID="858d780d792484c2a382ca0ecd4db059" ns3:_="" ns4:_="">
    <xsd:import namespace="97ec87dc-3e4b-498f-8c54-d3eec44d52b0"/>
    <xsd:import namespace="1dd5eaae-4ccd-4a66-9642-0dd43421f9f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MediaServiceLocation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ec87dc-3e4b-498f-8c54-d3eec44d52b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d5eaae-4ccd-4a66-9642-0dd43421f9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dd5eaae-4ccd-4a66-9642-0dd43421f9fc" xsi:nil="true"/>
  </documentManagement>
</p:properties>
</file>

<file path=customXml/itemProps1.xml><?xml version="1.0" encoding="utf-8"?>
<ds:datastoreItem xmlns:ds="http://schemas.openxmlformats.org/officeDocument/2006/customXml" ds:itemID="{620C7518-EE83-4DE9-AE66-E4BE1D9B69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ec87dc-3e4b-498f-8c54-d3eec44d52b0"/>
    <ds:schemaRef ds:uri="1dd5eaae-4ccd-4a66-9642-0dd43421f9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56851A-1A5B-4D68-9049-8D7D24B720C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8EE6F3-4257-49C6-89AB-31B6D10AA0B7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97ec87dc-3e4b-498f-8c54-d3eec44d52b0"/>
    <ds:schemaRef ds:uri="1dd5eaae-4ccd-4a66-9642-0dd43421f9fc"/>
    <ds:schemaRef ds:uri="http://schemas.microsoft.com/office/2006/metadata/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349</Words>
  <Application>Microsoft Office PowerPoint</Application>
  <PresentationFormat>Widescreen</PresentationFormat>
  <Paragraphs>218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Arunim Bhattacharya</dc:creator>
  <cp:lastModifiedBy>Arunim Bhattacharya</cp:lastModifiedBy>
  <cp:revision>4</cp:revision>
  <dcterms:created xsi:type="dcterms:W3CDTF">2023-03-24T17:23:14Z</dcterms:created>
  <dcterms:modified xsi:type="dcterms:W3CDTF">2023-04-12T20:04:41Z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0x010100A33546A15CE6864187FC0BB5044AF53A</vt:lpwstr>
  </property>
</Properties>
</file>