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84" autoAdjust="0"/>
  </p:normalViewPr>
  <p:slideViewPr>
    <p:cSldViewPr snapToGrid="0">
      <p:cViewPr>
        <p:scale>
          <a:sx n="100" d="100"/>
          <a:sy n="100" d="100"/>
        </p:scale>
        <p:origin x="95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A9137-48F1-47F5-BB3A-72631E2D1F6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C111B-113C-4915-96F1-766F989FF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111B-113C-4915-96F1-766F989FFA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111B-113C-4915-96F1-766F989FFA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E685-F8E3-6749-CC28-6C57D5B7F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4DA49-EC7A-FFA7-2A43-8EF50055C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A359-18BD-56AA-B7C0-E987C067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727E8-939C-C922-6BDA-6DE1BB33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9684-F8BB-813F-C44E-CD8E1F45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E66A-81E4-3FD3-ADE9-BAE81D7C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64958-2448-3077-6A81-F02ADC524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9D32-DAC1-7E95-A299-0C6889A0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E7819-2E45-1E82-8D5D-E519BB90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CE55-2261-CF00-7B16-41C5CF0C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47114-D55B-B176-1CDF-599716FF7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EA16C-3DD5-88CC-3FB0-96B8EC0B6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1B6E-5E2F-5EEF-67A7-D0585969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36A15-65D9-6FF1-C7A7-E20AEF99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7D70-0096-A4A1-8F1A-5F9F554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FAD8-9186-A330-7781-04E5E8E7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714E6-87B0-6243-B90D-4C385D42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DCD25-3324-1F3C-3689-95644697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AFC3-5E35-0517-8BAB-945B5C73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44882-6CF6-61EC-A06E-CD5670E3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AF8D-5748-0D8E-CA63-0AFF93C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0D214-5336-07C5-B80E-43C1845BD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B06A6-4EB8-B892-4860-497F7E61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402A-BCAD-433C-BFEF-8F56856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A6BBB-8EA0-0B8B-A8F9-32B16178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32F8-7C59-E3D2-18A1-D0C88C4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BECF-03D7-F055-25E5-64817C319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0534F-BD7D-DA37-264D-CE0D79E0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B583F-58A8-2CAB-BA7D-4D9C22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75B5E-A69B-12CA-8385-AD89C676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8A61F-A8AE-2ED8-1898-5815EEE3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0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65FF-FFB6-160A-97CA-CD009861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6AA6-D1A0-88B7-5F23-6D4776BA5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89E5C-C415-4B50-BA2A-7175083F2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1ABDC-E36B-3553-D8C2-53FE8E856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6F4B7-7037-511B-5D59-322687B12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620F1-59B2-2FE1-7759-94BD49E1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D4D6E-562C-FAE8-62E7-AC29FB14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D603B-F466-4099-75E2-8CEBC161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1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FA55-EC00-70E7-A029-C1DFFDCB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126E2-A060-6257-7C4C-B083488F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FBB9A-E215-D09D-83E0-DB0794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5E5B2-EAEA-489B-A318-151EAA8D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7615D-F7BC-5DAF-5676-9C2BAB3C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DF1E4-3F8C-0CE2-4972-4284ED67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DA38-66A0-DC65-403D-50327C8C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6AB8-6DCE-D852-EB54-841C55EC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952B-B8E2-DF07-12EF-CE85B5B4D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74252-544D-BCBD-941F-F2C71FA8C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191DC-9277-0FB1-F9A3-E3CEFA55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CCD49-15F4-FA7C-BFB1-B275B7AD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1843C-EA4D-5886-5B32-BF0AFB19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A13E-A908-358D-0015-0D9DAF45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27E2B-8FEA-83A4-46B6-87F3EFF7B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F3EC0-2684-D419-1AA4-4D3AFF24F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ACA26-6736-C2BE-844E-CFDDAC92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05C2-706B-46C2-935C-21C2B679D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CA4A9-A2A8-449E-25CA-CC50784E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01B85-4CEF-4447-66C6-4DAECDE9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9B30-126B-7A67-2F7F-ADC4C6A1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9871-F5DB-D48B-4B1C-FB150D784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68A6-E485-76F2-5126-E8F316A8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405C2-706B-46C2-935C-21C2B679D2F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B729-D2A0-D6D5-35B0-34830C5FF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10CE-6195-7075-BD00-E811364F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3867-85CB-41F2-9BD8-2230DB8D1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0A5F9-3FA9-CE86-7FA1-EC8769CB275D}"/>
              </a:ext>
            </a:extLst>
          </p:cNvPr>
          <p:cNvGrpSpPr/>
          <p:nvPr/>
        </p:nvGrpSpPr>
        <p:grpSpPr>
          <a:xfrm>
            <a:off x="836746" y="-491932"/>
            <a:ext cx="10608721" cy="7756332"/>
            <a:chOff x="836746" y="-491932"/>
            <a:chExt cx="10608721" cy="7756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6727FC-A5F2-C906-01D8-FFCB7F79E59F}"/>
                </a:ext>
              </a:extLst>
            </p:cNvPr>
            <p:cNvSpPr/>
            <p:nvPr/>
          </p:nvSpPr>
          <p:spPr>
            <a:xfrm>
              <a:off x="874846" y="-491932"/>
              <a:ext cx="10570621" cy="7756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EF0099-0C48-15B2-CF54-3FDAF09E2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0" t="3425" r="6334" b="7023"/>
            <a:stretch/>
          </p:blipFill>
          <p:spPr>
            <a:xfrm>
              <a:off x="959667" y="-466532"/>
              <a:ext cx="10447700" cy="72113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6E2FBB-C420-8577-2A73-DC9825246D8E}"/>
                </a:ext>
              </a:extLst>
            </p:cNvPr>
            <p:cNvSpPr txBox="1"/>
            <p:nvPr/>
          </p:nvSpPr>
          <p:spPr>
            <a:xfrm>
              <a:off x="929714" y="-40732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2A0551-B3E7-1770-64C8-485620E6ADB7}"/>
                </a:ext>
              </a:extLst>
            </p:cNvPr>
            <p:cNvSpPr txBox="1"/>
            <p:nvPr/>
          </p:nvSpPr>
          <p:spPr>
            <a:xfrm>
              <a:off x="4401945" y="-34090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(b)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E38FC0-3981-2944-E592-FCAF77957DD4}"/>
                </a:ext>
              </a:extLst>
            </p:cNvPr>
            <p:cNvSpPr txBox="1"/>
            <p:nvPr/>
          </p:nvSpPr>
          <p:spPr>
            <a:xfrm>
              <a:off x="7844220" y="-407328"/>
              <a:ext cx="44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(c)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47AF4-2EFF-89F9-88E9-B1B93268F68E}"/>
                </a:ext>
              </a:extLst>
            </p:cNvPr>
            <p:cNvSpPr txBox="1"/>
            <p:nvPr/>
          </p:nvSpPr>
          <p:spPr>
            <a:xfrm>
              <a:off x="836746" y="195287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(d)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792120-1849-1C82-7490-4DB5BB990A5E}"/>
                </a:ext>
              </a:extLst>
            </p:cNvPr>
            <p:cNvSpPr txBox="1"/>
            <p:nvPr/>
          </p:nvSpPr>
          <p:spPr>
            <a:xfrm>
              <a:off x="4413165" y="195514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(e)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24C2D9-C0F2-D533-C933-0C1AA59A9806}"/>
                </a:ext>
              </a:extLst>
            </p:cNvPr>
            <p:cNvSpPr txBox="1"/>
            <p:nvPr/>
          </p:nvSpPr>
          <p:spPr>
            <a:xfrm>
              <a:off x="7935113" y="195287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(f)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B24D25-FF3B-72FE-9C4B-A4059F5411CA}"/>
                </a:ext>
              </a:extLst>
            </p:cNvPr>
            <p:cNvSpPr txBox="1"/>
            <p:nvPr/>
          </p:nvSpPr>
          <p:spPr>
            <a:xfrm>
              <a:off x="959667" y="434885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(g)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AA5A20-3E5B-58D6-CD62-B878747CB109}"/>
                </a:ext>
              </a:extLst>
            </p:cNvPr>
            <p:cNvSpPr txBox="1"/>
            <p:nvPr/>
          </p:nvSpPr>
          <p:spPr>
            <a:xfrm>
              <a:off x="4413165" y="427670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(h)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A7C5E6-3217-61E3-8FE5-AB91264B7F7E}"/>
                </a:ext>
              </a:extLst>
            </p:cNvPr>
            <p:cNvSpPr txBox="1"/>
            <p:nvPr/>
          </p:nvSpPr>
          <p:spPr>
            <a:xfrm>
              <a:off x="7683759" y="429282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(i)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A6C718D-0BA7-2D39-F01F-5A148DAC9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4590" y="6757532"/>
              <a:ext cx="2322777" cy="43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993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FFED1-2A1C-6EA7-E3FC-EBEA5280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8555" y="300790"/>
            <a:ext cx="12768620" cy="501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3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C2AD599-DEF0-53BD-32AA-52E758538C2A}"/>
              </a:ext>
            </a:extLst>
          </p:cNvPr>
          <p:cNvGrpSpPr/>
          <p:nvPr/>
        </p:nvGrpSpPr>
        <p:grpSpPr>
          <a:xfrm>
            <a:off x="0" y="-28813"/>
            <a:ext cx="11652532" cy="7544038"/>
            <a:chOff x="0" y="-28813"/>
            <a:chExt cx="11652532" cy="754403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2AE546-BF18-EDF3-4C6B-04C0D522DDF5}"/>
                </a:ext>
              </a:extLst>
            </p:cNvPr>
            <p:cNvSpPr/>
            <p:nvPr/>
          </p:nvSpPr>
          <p:spPr>
            <a:xfrm>
              <a:off x="0" y="-28813"/>
              <a:ext cx="11439525" cy="7544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FA32F406-3F2E-FF1E-0123-EDE754F2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831" y="0"/>
              <a:ext cx="4756701" cy="3566160"/>
            </a:xfrm>
            <a:prstGeom prst="rect">
              <a:avLst/>
            </a:prstGeom>
          </p:spPr>
        </p:pic>
        <p:pic>
          <p:nvPicPr>
            <p:cNvPr id="8" name="Picture 7" descr="Chart, histogram&#10;&#10;Description automatically generated">
              <a:extLst>
                <a:ext uri="{FF2B5EF4-FFF2-40B4-BE49-F238E27FC236}">
                  <a16:creationId xmlns:a16="http://schemas.microsoft.com/office/drawing/2014/main" id="{CCD10D8B-5EF1-5D13-F04A-F0E52254B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820"/>
            <a:stretch/>
          </p:blipFill>
          <p:spPr>
            <a:xfrm>
              <a:off x="3557559" y="24765"/>
              <a:ext cx="3338271" cy="3566160"/>
            </a:xfrm>
            <a:prstGeom prst="rect">
              <a:avLst/>
            </a:prstGeom>
          </p:spPr>
        </p:pic>
        <p:pic>
          <p:nvPicPr>
            <p:cNvPr id="10" name="Picture 9" descr="Chart&#10;&#10;Description automatically generated">
              <a:extLst>
                <a:ext uri="{FF2B5EF4-FFF2-40B4-BE49-F238E27FC236}">
                  <a16:creationId xmlns:a16="http://schemas.microsoft.com/office/drawing/2014/main" id="{317A9950-40CE-88CB-68E5-1047F0E323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820"/>
            <a:stretch/>
          </p:blipFill>
          <p:spPr>
            <a:xfrm>
              <a:off x="219290" y="0"/>
              <a:ext cx="3338271" cy="3566160"/>
            </a:xfrm>
            <a:prstGeom prst="rect">
              <a:avLst/>
            </a:prstGeom>
          </p:spPr>
        </p:pic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0A063B09-2056-19BC-C600-EB990C0D50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820"/>
            <a:stretch/>
          </p:blipFill>
          <p:spPr>
            <a:xfrm>
              <a:off x="219289" y="3547110"/>
              <a:ext cx="3338271" cy="3566160"/>
            </a:xfrm>
            <a:prstGeom prst="rect">
              <a:avLst/>
            </a:prstGeom>
          </p:spPr>
        </p:pic>
        <p:pic>
          <p:nvPicPr>
            <p:cNvPr id="14" name="Picture 13" descr="Chart, line chart&#10;&#10;Description automatically generated">
              <a:extLst>
                <a:ext uri="{FF2B5EF4-FFF2-40B4-BE49-F238E27FC236}">
                  <a16:creationId xmlns:a16="http://schemas.microsoft.com/office/drawing/2014/main" id="{5A6AD818-3163-35A0-9B3C-274264AA1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820"/>
            <a:stretch/>
          </p:blipFill>
          <p:spPr>
            <a:xfrm>
              <a:off x="3557560" y="3562350"/>
              <a:ext cx="3338271" cy="3566160"/>
            </a:xfrm>
            <a:prstGeom prst="rect">
              <a:avLst/>
            </a:prstGeom>
          </p:spPr>
        </p:pic>
        <p:pic>
          <p:nvPicPr>
            <p:cNvPr id="16" name="Picture 15" descr="Chart, line chart&#10;&#10;Description automatically generated">
              <a:extLst>
                <a:ext uri="{FF2B5EF4-FFF2-40B4-BE49-F238E27FC236}">
                  <a16:creationId xmlns:a16="http://schemas.microsoft.com/office/drawing/2014/main" id="{42B1B1B5-BEA0-EF32-346D-A45D969238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820"/>
            <a:stretch/>
          </p:blipFill>
          <p:spPr>
            <a:xfrm>
              <a:off x="6895829" y="3553778"/>
              <a:ext cx="3338271" cy="356616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CC631D-6A67-2B1D-6EFE-684C2110B0AE}"/>
                </a:ext>
              </a:extLst>
            </p:cNvPr>
            <p:cNvSpPr txBox="1"/>
            <p:nvPr/>
          </p:nvSpPr>
          <p:spPr>
            <a:xfrm>
              <a:off x="0" y="2476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(a)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6E5B41-876E-96B1-45B9-3D8BEDEBBBE1}"/>
                </a:ext>
              </a:extLst>
            </p:cNvPr>
            <p:cNvSpPr txBox="1"/>
            <p:nvPr/>
          </p:nvSpPr>
          <p:spPr>
            <a:xfrm>
              <a:off x="3432203" y="-2476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(b)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17B7E0-BA49-0BC2-8D05-2E15C5E29DD5}"/>
                </a:ext>
              </a:extLst>
            </p:cNvPr>
            <p:cNvSpPr txBox="1"/>
            <p:nvPr/>
          </p:nvSpPr>
          <p:spPr>
            <a:xfrm>
              <a:off x="6770474" y="-2881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(c)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2AAF90-4639-E175-ACB1-6178E78C25DE}"/>
                </a:ext>
              </a:extLst>
            </p:cNvPr>
            <p:cNvSpPr txBox="1"/>
            <p:nvPr/>
          </p:nvSpPr>
          <p:spPr>
            <a:xfrm>
              <a:off x="0" y="348781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(d)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8AB5B3-DC6B-8B32-305D-E14D7EDECA43}"/>
                </a:ext>
              </a:extLst>
            </p:cNvPr>
            <p:cNvSpPr txBox="1"/>
            <p:nvPr/>
          </p:nvSpPr>
          <p:spPr>
            <a:xfrm>
              <a:off x="3500491" y="342471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2601B9-7BC8-E5F1-7C9E-F1AC8B3A9048}"/>
                </a:ext>
              </a:extLst>
            </p:cNvPr>
            <p:cNvSpPr txBox="1"/>
            <p:nvPr/>
          </p:nvSpPr>
          <p:spPr>
            <a:xfrm>
              <a:off x="6895828" y="347424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00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D923A-D2C8-89A1-AB70-EB51FB531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4" b="4027"/>
          <a:stretch/>
        </p:blipFill>
        <p:spPr>
          <a:xfrm>
            <a:off x="799395" y="0"/>
            <a:ext cx="1035438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1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9C3592-6BC9-5192-5AC9-DB8273E5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29" y="0"/>
            <a:ext cx="9422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CF32BB-A264-DF62-D89D-B05C2117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611" y="3209525"/>
            <a:ext cx="2322777" cy="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6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0B97F60-88DA-EE08-2295-4C6A4C0FBF90}"/>
              </a:ext>
            </a:extLst>
          </p:cNvPr>
          <p:cNvGrpSpPr/>
          <p:nvPr/>
        </p:nvGrpSpPr>
        <p:grpSpPr>
          <a:xfrm>
            <a:off x="994410" y="485775"/>
            <a:ext cx="10206990" cy="5667376"/>
            <a:chOff x="994410" y="485775"/>
            <a:chExt cx="10206990" cy="56673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D0C778-E97C-BEA8-D31B-7466921B1C27}"/>
                </a:ext>
              </a:extLst>
            </p:cNvPr>
            <p:cNvSpPr/>
            <p:nvPr/>
          </p:nvSpPr>
          <p:spPr>
            <a:xfrm>
              <a:off x="994410" y="485775"/>
              <a:ext cx="10206990" cy="56673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Diagram, engineering drawing, schematic&#10;&#10;Description automatically generated">
              <a:extLst>
                <a:ext uri="{FF2B5EF4-FFF2-40B4-BE49-F238E27FC236}">
                  <a16:creationId xmlns:a16="http://schemas.microsoft.com/office/drawing/2014/main" id="{16C12C3E-929F-7977-B7C5-74A4427B6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7" t="4558" r="7750" b="36159"/>
            <a:stretch/>
          </p:blipFill>
          <p:spPr>
            <a:xfrm>
              <a:off x="1032510" y="609600"/>
              <a:ext cx="10126980" cy="3688080"/>
            </a:xfrm>
            <a:prstGeom prst="rect">
              <a:avLst/>
            </a:prstGeom>
          </p:spPr>
        </p:pic>
        <p:pic>
          <p:nvPicPr>
            <p:cNvPr id="9" name="Picture 8" descr="Diagram, engineering drawing, schematic&#10;&#10;Description automatically generated">
              <a:extLst>
                <a:ext uri="{FF2B5EF4-FFF2-40B4-BE49-F238E27FC236}">
                  <a16:creationId xmlns:a16="http://schemas.microsoft.com/office/drawing/2014/main" id="{28E3B88B-1F6D-F339-C143-34EF8A17E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8" t="65770" r="28515" b="6058"/>
            <a:stretch/>
          </p:blipFill>
          <p:spPr>
            <a:xfrm>
              <a:off x="2185035" y="4297680"/>
              <a:ext cx="7682865" cy="175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95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C0A0343-83FA-F878-9E06-62F314166E6F}"/>
              </a:ext>
            </a:extLst>
          </p:cNvPr>
          <p:cNvGrpSpPr/>
          <p:nvPr/>
        </p:nvGrpSpPr>
        <p:grpSpPr>
          <a:xfrm>
            <a:off x="140443" y="123444"/>
            <a:ext cx="11911112" cy="6611112"/>
            <a:chOff x="140443" y="123444"/>
            <a:chExt cx="11911112" cy="66111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F2C86BB-074B-84C8-36D0-3EFDFE414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40443" y="123444"/>
              <a:ext cx="11911112" cy="661111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048F3A-0806-EFED-0C71-E184676B69A0}"/>
                </a:ext>
              </a:extLst>
            </p:cNvPr>
            <p:cNvSpPr txBox="1"/>
            <p:nvPr/>
          </p:nvSpPr>
          <p:spPr>
            <a:xfrm>
              <a:off x="237744" y="19340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(a)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CB74BB-F5F7-41E2-32E8-FBFF2DB0EE5D}"/>
                </a:ext>
              </a:extLst>
            </p:cNvPr>
            <p:cNvSpPr txBox="1"/>
            <p:nvPr/>
          </p:nvSpPr>
          <p:spPr>
            <a:xfrm>
              <a:off x="3224784" y="1934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(b)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E8CBBA-7CB4-A7A0-78FB-BD81E8B09B53}"/>
                </a:ext>
              </a:extLst>
            </p:cNvPr>
            <p:cNvSpPr txBox="1"/>
            <p:nvPr/>
          </p:nvSpPr>
          <p:spPr>
            <a:xfrm>
              <a:off x="5990449" y="19340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(c)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9DBD6C-4BEE-AE65-F8AC-C9754C17FFC9}"/>
                </a:ext>
              </a:extLst>
            </p:cNvPr>
            <p:cNvSpPr txBox="1"/>
            <p:nvPr/>
          </p:nvSpPr>
          <p:spPr>
            <a:xfrm>
              <a:off x="9113520" y="1934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(d)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15084C-661B-D660-937B-A0CE271711DA}"/>
                </a:ext>
              </a:extLst>
            </p:cNvPr>
            <p:cNvSpPr txBox="1"/>
            <p:nvPr/>
          </p:nvSpPr>
          <p:spPr>
            <a:xfrm>
              <a:off x="280063" y="235926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(e)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94D0D-AA46-040E-4AB2-00A305C19053}"/>
                </a:ext>
              </a:extLst>
            </p:cNvPr>
            <p:cNvSpPr txBox="1"/>
            <p:nvPr/>
          </p:nvSpPr>
          <p:spPr>
            <a:xfrm>
              <a:off x="3234954" y="23592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(f)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AB1E40-8D8E-2A61-D04E-62DBEBC0C715}"/>
                </a:ext>
              </a:extLst>
            </p:cNvPr>
            <p:cNvSpPr txBox="1"/>
            <p:nvPr/>
          </p:nvSpPr>
          <p:spPr>
            <a:xfrm>
              <a:off x="5990449" y="238859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(g)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B7E8CF-1A00-8F49-00DF-5F2660D9A4AF}"/>
                </a:ext>
              </a:extLst>
            </p:cNvPr>
            <p:cNvSpPr txBox="1"/>
            <p:nvPr/>
          </p:nvSpPr>
          <p:spPr>
            <a:xfrm>
              <a:off x="9113520" y="238859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(h)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7E3004-A75E-2529-1EA3-8E6AF55F0F7E}"/>
                </a:ext>
              </a:extLst>
            </p:cNvPr>
            <p:cNvSpPr txBox="1"/>
            <p:nvPr/>
          </p:nvSpPr>
          <p:spPr>
            <a:xfrm>
              <a:off x="1431417" y="442402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(i)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F1E7D8-F360-EBBF-43E8-BE3D4E2A0C9E}"/>
                </a:ext>
              </a:extLst>
            </p:cNvPr>
            <p:cNvSpPr txBox="1"/>
            <p:nvPr/>
          </p:nvSpPr>
          <p:spPr>
            <a:xfrm>
              <a:off x="4596384" y="4424024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(j)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FFD392-DCDA-9D8B-133F-1EE892C40E46}"/>
                </a:ext>
              </a:extLst>
            </p:cNvPr>
            <p:cNvSpPr txBox="1"/>
            <p:nvPr/>
          </p:nvSpPr>
          <p:spPr>
            <a:xfrm>
              <a:off x="7613904" y="442402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(k)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854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946CF5-B867-B930-AFAF-A0BA5B66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2" y="121633"/>
            <a:ext cx="11912616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5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A7C8D9D-B2F4-5FBC-F8C8-A8F355FED7B0}"/>
              </a:ext>
            </a:extLst>
          </p:cNvPr>
          <p:cNvGrpSpPr/>
          <p:nvPr/>
        </p:nvGrpSpPr>
        <p:grpSpPr>
          <a:xfrm>
            <a:off x="0" y="1011083"/>
            <a:ext cx="12656271" cy="3411445"/>
            <a:chOff x="-186517" y="1013980"/>
            <a:chExt cx="12656271" cy="34114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E9EDD2-6E9D-97EB-B29D-E23AC309DC4F}"/>
                </a:ext>
              </a:extLst>
            </p:cNvPr>
            <p:cNvSpPr/>
            <p:nvPr/>
          </p:nvSpPr>
          <p:spPr>
            <a:xfrm>
              <a:off x="-186517" y="1013982"/>
              <a:ext cx="12580644" cy="3411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BCFEDC-469E-6429-AE83-0031B3FA6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8" r="61356"/>
            <a:stretch/>
          </p:blipFill>
          <p:spPr>
            <a:xfrm>
              <a:off x="-126539" y="1013980"/>
              <a:ext cx="4240959" cy="341144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9165E8-3C8D-F40A-FD4A-F70B54D96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65" r="33865"/>
            <a:stretch/>
          </p:blipFill>
          <p:spPr>
            <a:xfrm>
              <a:off x="3903187" y="1013981"/>
              <a:ext cx="4279746" cy="341144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9F4DF5-629E-C6B5-3C79-CB2346F95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35" r="3253"/>
            <a:stretch/>
          </p:blipFill>
          <p:spPr>
            <a:xfrm>
              <a:off x="8409815" y="1013982"/>
              <a:ext cx="4059939" cy="341144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01E12B-1845-9FA0-565B-4546DB0BBD27}"/>
                </a:ext>
              </a:extLst>
            </p:cNvPr>
            <p:cNvSpPr txBox="1"/>
            <p:nvPr/>
          </p:nvSpPr>
          <p:spPr>
            <a:xfrm>
              <a:off x="269021" y="101398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8D0CCE-DAC5-2F8D-40B5-DB73CEFCBBD2}"/>
                </a:ext>
              </a:extLst>
            </p:cNvPr>
            <p:cNvSpPr txBox="1"/>
            <p:nvPr/>
          </p:nvSpPr>
          <p:spPr>
            <a:xfrm>
              <a:off x="4265675" y="1013982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(b)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E8E975-E069-1F29-74FF-1D3DFF8D8510}"/>
                </a:ext>
              </a:extLst>
            </p:cNvPr>
            <p:cNvSpPr txBox="1"/>
            <p:nvPr/>
          </p:nvSpPr>
          <p:spPr>
            <a:xfrm>
              <a:off x="8334188" y="101398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(c)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48FB429-2C23-C4B5-8B6C-1F51ACF4F428}"/>
              </a:ext>
            </a:extLst>
          </p:cNvPr>
          <p:cNvSpPr/>
          <p:nvPr/>
        </p:nvSpPr>
        <p:spPr>
          <a:xfrm>
            <a:off x="3905250" y="4000500"/>
            <a:ext cx="45397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8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B7EB25-A6C4-91E6-3DF9-A53BCF737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4" r="4843"/>
          <a:stretch/>
        </p:blipFill>
        <p:spPr>
          <a:xfrm>
            <a:off x="95250" y="1417499"/>
            <a:ext cx="11163300" cy="33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9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80FFC-E8E1-CB65-2FBC-AC02CEA39AFB}"/>
              </a:ext>
            </a:extLst>
          </p:cNvPr>
          <p:cNvGrpSpPr/>
          <p:nvPr/>
        </p:nvGrpSpPr>
        <p:grpSpPr>
          <a:xfrm>
            <a:off x="608353" y="87441"/>
            <a:ext cx="9605748" cy="3742175"/>
            <a:chOff x="608353" y="87441"/>
            <a:chExt cx="9605748" cy="37421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2FEFD4-E787-B98D-DB20-78EB9E6FDF0E}"/>
                </a:ext>
              </a:extLst>
            </p:cNvPr>
            <p:cNvSpPr/>
            <p:nvPr/>
          </p:nvSpPr>
          <p:spPr>
            <a:xfrm>
              <a:off x="608353" y="87441"/>
              <a:ext cx="9605748" cy="3742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AAA673-9079-7A5B-45B9-1B4FBE808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6064" y="172016"/>
              <a:ext cx="4622421" cy="3657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D71371-51ED-AFDD-3FF7-1E4E4481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31080" y="172016"/>
              <a:ext cx="4645698" cy="36576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BC5A87-F3DE-103E-7D67-2CAF7F53CB83}"/>
                </a:ext>
              </a:extLst>
            </p:cNvPr>
            <p:cNvSpPr txBox="1"/>
            <p:nvPr/>
          </p:nvSpPr>
          <p:spPr>
            <a:xfrm>
              <a:off x="717578" y="9053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(a)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E6AD0-B269-E407-40E7-CD496B41E5FC}"/>
                </a:ext>
              </a:extLst>
            </p:cNvPr>
            <p:cNvSpPr txBox="1"/>
            <p:nvPr/>
          </p:nvSpPr>
          <p:spPr>
            <a:xfrm>
              <a:off x="5377758" y="87441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89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95</Words>
  <Application>Microsoft Office PowerPoint</Application>
  <PresentationFormat>Widescreen</PresentationFormat>
  <Paragraphs>33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Arunim Bhattacharya</dc:creator>
  <cp:lastModifiedBy>Arunim Bhattacharya</cp:lastModifiedBy>
  <cp:revision>3</cp:revision>
  <dcterms:created xsi:type="dcterms:W3CDTF">2023-02-17T01:21:07Z</dcterms:created>
  <dcterms:modified xsi:type="dcterms:W3CDTF">2023-02-22T01:24:52Z</dcterms:modified>
</cp:coreProperties>
</file>