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38" r:id="rId6"/>
    <p:sldId id="341" r:id="rId7"/>
    <p:sldId id="340" r:id="rId8"/>
    <p:sldId id="339" r:id="rId9"/>
    <p:sldId id="337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FF2600"/>
    <a:srgbClr val="EBEBEB"/>
    <a:srgbClr val="AAAAAA"/>
    <a:srgbClr val="929292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8BA96-2565-49D7-B169-82A681CCA4EE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73B2-3A36-464C-9A6D-C7268D1F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3C6C56-75B7-48B1-B81F-DD11BD82C8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72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9F9B-4EF4-85CA-BCA6-BFF238DE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DD30-A316-440E-ED8E-DAB691D1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1CE9-5EA4-3FCA-32C9-5716823E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B400-23CF-B496-7684-DDBA37DF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E108-4A10-A60A-4D3E-D07D81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1B7-FE58-A861-9893-55380C76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E0D3-9A40-7B51-2887-DB87E196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DD87-F963-6FC2-B0B9-618E245C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9025-09BC-409E-EB83-29CDE2C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F1AA-EC8E-6693-232F-1748FE1D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3425-A198-802B-712E-8289CD47D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B84C-FC02-93E8-DFD7-35495E64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AA9B-D917-2ECA-7882-2C5660C1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CA03-5414-0AFC-6EF4-2A21BD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4D95-CCED-097F-889B-A8871D1F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2FF-9DA1-19F0-86D0-968287B4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CED9-CB35-0A87-860B-A462A1BA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A0B7-AE8A-1EA3-12D8-6D3FEE32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43CC-FA64-3259-DB83-FBC47A2B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54DE-D7D7-FECD-BF3E-B720E1E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BD08-5286-BF80-CB14-CD277E8A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2696-5D0C-F385-3F9D-C8D1B2F7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BC77-2215-44A8-6D12-4811784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9458-12B0-B9B9-DB6C-2D1043C8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7CEC-16ED-3460-A6AD-50B0FA6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30BD-4F7F-CD6F-A01C-7A82E83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15DA-AF0F-FF7D-6073-6E0299EF9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CFBF-96B0-C591-E6D7-9532A08A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344FC-6831-7618-140F-924737E8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7D89-F28C-EADB-26E7-3488ED80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121D-82BD-9C0C-2442-95EB66E9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C07-87AB-1DEF-57AB-13F7F2AF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85F7-8951-EE03-0BAE-C51E2BAF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3852F-0D97-E654-5855-A861383C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F09E-DDA8-1688-1243-FB037104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A2D3F-CEF2-2B2A-1F9A-948F6E45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ADD94-9693-6802-224D-22AE06F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C925-1557-CFBA-9F8E-14D403C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5161F-E3B3-DB02-38D4-BA5CD192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C79-8352-6A28-5F51-D71F84F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6870-F1E7-2139-A511-1A9C202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EBC3-21FE-1925-E4CF-4D9CE048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E283-17A8-87B4-D43A-690E3B85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DA7B7-B056-6D80-B901-7484989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290BD-CCC3-A8DE-2869-EC129D35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9724-4027-C44D-0627-9425CC7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C0-D98F-29C0-D786-92C7C517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905A-B4AE-CB55-4FB1-DA0A7FA1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A44-2623-C01B-F17F-AEA7124D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6B99-F711-B1D8-EB2C-AD29C69E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D631A-AC5A-5CF3-4186-78358B95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C88C-B03F-5827-DA6D-0BA71BD2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305-20C8-1548-BCE5-29FC594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12D2D-B1A4-1C65-1346-379D3BFEF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D080-01A8-2E77-7A31-4B94F2D0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02BD-6E3A-7A3E-3DF7-5FF2F73F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E51C-25BE-3D9D-C6DA-813E4508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3FB-84DA-A327-FF2F-3C307A21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D0816-5310-9ACB-7010-64627528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3E11-631E-9161-37DD-6884522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C77A-B11C-F456-86C6-E71B4DA0C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3DE9-3C42-4A7B-892C-49968AB7B0DC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04D3-A1EE-6AA0-B012-67B19EAD1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1D24-CB5C-0287-3E93-1CD2BC9D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C849-A173-4C26-BDB7-6C9F808A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50" Type="http://schemas.openxmlformats.org/officeDocument/2006/relationships/image" Target="../media/image95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49" Type="http://schemas.openxmlformats.org/officeDocument/2006/relationships/image" Target="../media/image94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14.png"/><Relationship Id="rId26" Type="http://schemas.openxmlformats.org/officeDocument/2006/relationships/image" Target="../media/image560.png"/><Relationship Id="rId39" Type="http://schemas.openxmlformats.org/officeDocument/2006/relationships/image" Target="../media/image38.png"/><Relationship Id="rId21" Type="http://schemas.openxmlformats.org/officeDocument/2006/relationships/image" Target="../media/image510.png"/><Relationship Id="rId34" Type="http://schemas.openxmlformats.org/officeDocument/2006/relationships/image" Target="../media/image781.png"/><Relationship Id="rId42" Type="http://schemas.openxmlformats.org/officeDocument/2006/relationships/image" Target="../media/image691.png"/><Relationship Id="rId7" Type="http://schemas.openxmlformats.org/officeDocument/2006/relationships/image" Target="../media/image61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9" Type="http://schemas.openxmlformats.org/officeDocument/2006/relationships/image" Target="../media/image5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24" Type="http://schemas.openxmlformats.org/officeDocument/2006/relationships/image" Target="../media/image540.png"/><Relationship Id="rId32" Type="http://schemas.openxmlformats.org/officeDocument/2006/relationships/image" Target="../media/image771.png"/><Relationship Id="rId37" Type="http://schemas.openxmlformats.org/officeDocument/2006/relationships/image" Target="../media/image36.png"/><Relationship Id="rId40" Type="http://schemas.openxmlformats.org/officeDocument/2006/relationships/image" Target="../media/image671.png"/><Relationship Id="rId45" Type="http://schemas.openxmlformats.org/officeDocument/2006/relationships/image" Target="../media/image791.png"/><Relationship Id="rId5" Type="http://schemas.openxmlformats.org/officeDocument/2006/relationships/image" Target="../media/image410.png"/><Relationship Id="rId15" Type="http://schemas.openxmlformats.org/officeDocument/2006/relationships/image" Target="../media/image11.png"/><Relationship Id="rId23" Type="http://schemas.openxmlformats.org/officeDocument/2006/relationships/image" Target="../media/image530.png"/><Relationship Id="rId28" Type="http://schemas.openxmlformats.org/officeDocument/2006/relationships/image" Target="../media/image581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741.png"/><Relationship Id="rId31" Type="http://schemas.openxmlformats.org/officeDocument/2006/relationships/image" Target="../media/image761.png"/><Relationship Id="rId44" Type="http://schemas.openxmlformats.org/officeDocument/2006/relationships/image" Target="../media/image711.png"/><Relationship Id="rId4" Type="http://schemas.openxmlformats.org/officeDocument/2006/relationships/image" Target="../media/image3.png"/><Relationship Id="rId9" Type="http://schemas.openxmlformats.org/officeDocument/2006/relationships/image" Target="../media/image811.png"/><Relationship Id="rId14" Type="http://schemas.openxmlformats.org/officeDocument/2006/relationships/image" Target="../media/image470.png"/><Relationship Id="rId22" Type="http://schemas.openxmlformats.org/officeDocument/2006/relationships/image" Target="../media/image520.png"/><Relationship Id="rId27" Type="http://schemas.openxmlformats.org/officeDocument/2006/relationships/image" Target="../media/image571.png"/><Relationship Id="rId30" Type="http://schemas.openxmlformats.org/officeDocument/2006/relationships/image" Target="../media/image751.png"/><Relationship Id="rId35" Type="http://schemas.openxmlformats.org/officeDocument/2006/relationships/image" Target="../media/image651.png"/><Relationship Id="rId43" Type="http://schemas.openxmlformats.org/officeDocument/2006/relationships/image" Target="../media/image701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31.png"/><Relationship Id="rId17" Type="http://schemas.openxmlformats.org/officeDocument/2006/relationships/image" Target="../media/image480.png"/><Relationship Id="rId25" Type="http://schemas.openxmlformats.org/officeDocument/2006/relationships/image" Target="../media/image550.png"/><Relationship Id="rId33" Type="http://schemas.openxmlformats.org/officeDocument/2006/relationships/image" Target="../media/image631.png"/><Relationship Id="rId38" Type="http://schemas.openxmlformats.org/officeDocument/2006/relationships/image" Target="../media/image661.png"/><Relationship Id="rId46" Type="http://schemas.openxmlformats.org/officeDocument/2006/relationships/image" Target="../media/image731.png"/><Relationship Id="rId20" Type="http://schemas.openxmlformats.org/officeDocument/2006/relationships/image" Target="../media/image500.png"/><Relationship Id="rId41" Type="http://schemas.openxmlformats.org/officeDocument/2006/relationships/image" Target="../media/image68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751.png"/><Relationship Id="rId26" Type="http://schemas.openxmlformats.org/officeDocument/2006/relationships/image" Target="../media/image871.png"/><Relationship Id="rId3" Type="http://schemas.openxmlformats.org/officeDocument/2006/relationships/image" Target="../media/image11.png"/><Relationship Id="rId21" Type="http://schemas.openxmlformats.org/officeDocument/2006/relationships/image" Target="../media/image851.png"/><Relationship Id="rId34" Type="http://schemas.openxmlformats.org/officeDocument/2006/relationships/image" Target="../media/image731.png"/><Relationship Id="rId7" Type="http://schemas.openxmlformats.org/officeDocument/2006/relationships/image" Target="../media/image15.png"/><Relationship Id="rId12" Type="http://schemas.openxmlformats.org/officeDocument/2006/relationships/image" Target="../media/image540.png"/><Relationship Id="rId17" Type="http://schemas.openxmlformats.org/officeDocument/2006/relationships/image" Target="../media/image841.png"/><Relationship Id="rId25" Type="http://schemas.openxmlformats.org/officeDocument/2006/relationships/image" Target="../media/image36.png"/><Relationship Id="rId33" Type="http://schemas.openxmlformats.org/officeDocument/2006/relationships/image" Target="../media/image791.png"/><Relationship Id="rId2" Type="http://schemas.openxmlformats.org/officeDocument/2006/relationships/image" Target="../media/image801.png"/><Relationship Id="rId16" Type="http://schemas.openxmlformats.org/officeDocument/2006/relationships/image" Target="../media/image831.png"/><Relationship Id="rId20" Type="http://schemas.openxmlformats.org/officeDocument/2006/relationships/image" Target="../media/image771.png"/><Relationship Id="rId29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30.png"/><Relationship Id="rId24" Type="http://schemas.openxmlformats.org/officeDocument/2006/relationships/image" Target="../media/image35.png"/><Relationship Id="rId32" Type="http://schemas.openxmlformats.org/officeDocument/2006/relationships/image" Target="../media/image711.png"/><Relationship Id="rId5" Type="http://schemas.openxmlformats.org/officeDocument/2006/relationships/image" Target="../media/image480.png"/><Relationship Id="rId15" Type="http://schemas.openxmlformats.org/officeDocument/2006/relationships/image" Target="../media/image571.png"/><Relationship Id="rId23" Type="http://schemas.openxmlformats.org/officeDocument/2006/relationships/image" Target="../media/image651.png"/><Relationship Id="rId28" Type="http://schemas.openxmlformats.org/officeDocument/2006/relationships/image" Target="../media/image671.png"/><Relationship Id="rId10" Type="http://schemas.openxmlformats.org/officeDocument/2006/relationships/image" Target="../media/image520.png"/><Relationship Id="rId19" Type="http://schemas.openxmlformats.org/officeDocument/2006/relationships/image" Target="../media/image761.png"/><Relationship Id="rId31" Type="http://schemas.openxmlformats.org/officeDocument/2006/relationships/image" Target="../media/image701.png"/><Relationship Id="rId4" Type="http://schemas.openxmlformats.org/officeDocument/2006/relationships/image" Target="../media/image12.png"/><Relationship Id="rId9" Type="http://schemas.openxmlformats.org/officeDocument/2006/relationships/image" Target="../media/image821.png"/><Relationship Id="rId14" Type="http://schemas.openxmlformats.org/officeDocument/2006/relationships/image" Target="../media/image560.png"/><Relationship Id="rId22" Type="http://schemas.openxmlformats.org/officeDocument/2006/relationships/image" Target="../media/image861.png"/><Relationship Id="rId27" Type="http://schemas.openxmlformats.org/officeDocument/2006/relationships/image" Target="../media/image38.png"/><Relationship Id="rId30" Type="http://schemas.openxmlformats.org/officeDocument/2006/relationships/image" Target="../media/image691.png"/><Relationship Id="rId8" Type="http://schemas.openxmlformats.org/officeDocument/2006/relationships/image" Target="../media/image8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26" Type="http://schemas.openxmlformats.org/officeDocument/2006/relationships/image" Target="../media/image800.png"/><Relationship Id="rId39" Type="http://schemas.openxmlformats.org/officeDocument/2006/relationships/image" Target="../media/image930.png"/><Relationship Id="rId21" Type="http://schemas.openxmlformats.org/officeDocument/2006/relationships/image" Target="../media/image750.png"/><Relationship Id="rId34" Type="http://schemas.openxmlformats.org/officeDocument/2006/relationships/image" Target="../media/image880.png"/><Relationship Id="rId42" Type="http://schemas.openxmlformats.org/officeDocument/2006/relationships/image" Target="../media/image960.png"/><Relationship Id="rId47" Type="http://schemas.openxmlformats.org/officeDocument/2006/relationships/image" Target="../media/image10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0.png"/><Relationship Id="rId29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24" Type="http://schemas.openxmlformats.org/officeDocument/2006/relationships/image" Target="../media/image780.png"/><Relationship Id="rId32" Type="http://schemas.openxmlformats.org/officeDocument/2006/relationships/image" Target="../media/image860.png"/><Relationship Id="rId37" Type="http://schemas.openxmlformats.org/officeDocument/2006/relationships/image" Target="../media/image910.png"/><Relationship Id="rId40" Type="http://schemas.openxmlformats.org/officeDocument/2006/relationships/image" Target="../media/image940.png"/><Relationship Id="rId45" Type="http://schemas.openxmlformats.org/officeDocument/2006/relationships/image" Target="../media/image99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23" Type="http://schemas.openxmlformats.org/officeDocument/2006/relationships/image" Target="../media/image770.png"/><Relationship Id="rId28" Type="http://schemas.openxmlformats.org/officeDocument/2006/relationships/image" Target="../media/image820.png"/><Relationship Id="rId36" Type="http://schemas.openxmlformats.org/officeDocument/2006/relationships/image" Target="../media/image900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31" Type="http://schemas.openxmlformats.org/officeDocument/2006/relationships/image" Target="../media/image850.png"/><Relationship Id="rId44" Type="http://schemas.openxmlformats.org/officeDocument/2006/relationships/image" Target="../media/image98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Relationship Id="rId22" Type="http://schemas.openxmlformats.org/officeDocument/2006/relationships/image" Target="../media/image760.png"/><Relationship Id="rId27" Type="http://schemas.openxmlformats.org/officeDocument/2006/relationships/image" Target="../media/image810.png"/><Relationship Id="rId30" Type="http://schemas.openxmlformats.org/officeDocument/2006/relationships/image" Target="../media/image840.png"/><Relationship Id="rId35" Type="http://schemas.openxmlformats.org/officeDocument/2006/relationships/image" Target="../media/image890.png"/><Relationship Id="rId43" Type="http://schemas.openxmlformats.org/officeDocument/2006/relationships/image" Target="../media/image97.png"/><Relationship Id="rId8" Type="http://schemas.openxmlformats.org/officeDocument/2006/relationships/image" Target="../media/image620.png"/><Relationship Id="rId3" Type="http://schemas.openxmlformats.org/officeDocument/2006/relationships/image" Target="../media/image570.png"/><Relationship Id="rId12" Type="http://schemas.openxmlformats.org/officeDocument/2006/relationships/image" Target="../media/image660.png"/><Relationship Id="rId17" Type="http://schemas.openxmlformats.org/officeDocument/2006/relationships/image" Target="../media/image710.png"/><Relationship Id="rId25" Type="http://schemas.openxmlformats.org/officeDocument/2006/relationships/image" Target="../media/image790.png"/><Relationship Id="rId33" Type="http://schemas.openxmlformats.org/officeDocument/2006/relationships/image" Target="../media/image870.png"/><Relationship Id="rId38" Type="http://schemas.openxmlformats.org/officeDocument/2006/relationships/image" Target="../media/image920.png"/><Relationship Id="rId46" Type="http://schemas.openxmlformats.org/officeDocument/2006/relationships/image" Target="../media/image100.png"/><Relationship Id="rId20" Type="http://schemas.openxmlformats.org/officeDocument/2006/relationships/image" Target="../media/image740.png"/><Relationship Id="rId41" Type="http://schemas.openxmlformats.org/officeDocument/2006/relationships/image" Target="../media/image9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/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2F00A7-5A8F-CB82-28A9-A5BF9323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" y="3016394"/>
                <a:ext cx="807522" cy="59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/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8A5632-81B6-1FD9-03FC-ECD3A1D4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3538757"/>
                <a:ext cx="807522" cy="59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/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2B0514-6699-695B-DEA4-6F7F1EF4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4665815"/>
                <a:ext cx="807522" cy="596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/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FDEDE-B8A3-AE21-BD29-E0D538C7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2901556"/>
                <a:ext cx="807522" cy="59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/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574A40-36C9-DC58-7B56-1050D406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5181618"/>
                <a:ext cx="807522" cy="59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/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5FAA6-2BDE-E432-7BB1-5FB7A0E4A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2901556"/>
                <a:ext cx="807522" cy="596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/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912B6C-F1DB-32E3-E9E0-4545BBD57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5181618"/>
                <a:ext cx="807522" cy="596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/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C7811A-EED6-C250-BBCF-3688F29A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2901556"/>
                <a:ext cx="807522" cy="596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/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BF9DC3-7B9E-61EC-0951-E371A4DD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5181618"/>
                <a:ext cx="807522" cy="596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7AD69-B45D-981C-3BF9-766C3677BE70}"/>
              </a:ext>
            </a:extLst>
          </p:cNvPr>
          <p:cNvCxnSpPr>
            <a:cxnSpLocks/>
          </p:cNvCxnSpPr>
          <p:nvPr/>
        </p:nvCxnSpPr>
        <p:spPr>
          <a:xfrm flipH="1">
            <a:off x="1057102" y="3431437"/>
            <a:ext cx="141910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D38203-8C4A-7765-381B-9D1DFC5361E2}"/>
              </a:ext>
            </a:extLst>
          </p:cNvPr>
          <p:cNvCxnSpPr>
            <a:cxnSpLocks/>
          </p:cNvCxnSpPr>
          <p:nvPr/>
        </p:nvCxnSpPr>
        <p:spPr>
          <a:xfrm>
            <a:off x="1050854" y="3168808"/>
            <a:ext cx="141732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2D06D-F718-A452-2A69-9844D377FF1A}"/>
              </a:ext>
            </a:extLst>
          </p:cNvPr>
          <p:cNvCxnSpPr>
            <a:cxnSpLocks/>
          </p:cNvCxnSpPr>
          <p:nvPr/>
        </p:nvCxnSpPr>
        <p:spPr>
          <a:xfrm>
            <a:off x="919687" y="3792892"/>
            <a:ext cx="1275015" cy="177559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815E0-0C45-CB53-5B84-421DEAE39A8E}"/>
              </a:ext>
            </a:extLst>
          </p:cNvPr>
          <p:cNvCxnSpPr>
            <a:cxnSpLocks/>
          </p:cNvCxnSpPr>
          <p:nvPr/>
        </p:nvCxnSpPr>
        <p:spPr>
          <a:xfrm flipH="1" flipV="1">
            <a:off x="1124394" y="3727352"/>
            <a:ext cx="1236795" cy="16923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BD23E2-E79A-0900-EC4E-E9F99C9801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83725" y="5479986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33BCD-3EBB-9572-9376-A704CD7090CA}"/>
              </a:ext>
            </a:extLst>
          </p:cNvPr>
          <p:cNvCxnSpPr>
            <a:cxnSpLocks/>
          </p:cNvCxnSpPr>
          <p:nvPr/>
        </p:nvCxnSpPr>
        <p:spPr>
          <a:xfrm>
            <a:off x="7986355" y="3487740"/>
            <a:ext cx="1432954" cy="152041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C77D8D-FD33-32E9-05AC-BEE9C287102A}"/>
              </a:ext>
            </a:extLst>
          </p:cNvPr>
          <p:cNvCxnSpPr>
            <a:cxnSpLocks/>
          </p:cNvCxnSpPr>
          <p:nvPr/>
        </p:nvCxnSpPr>
        <p:spPr>
          <a:xfrm flipV="1">
            <a:off x="7986355" y="3952766"/>
            <a:ext cx="1432954" cy="122869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3CE19-8EFB-2A30-4B0F-CFCC86AC18C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6355" y="3199924"/>
            <a:ext cx="1432954" cy="5856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4C13F8-D40D-4CC0-75FB-55DC9C8306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86355" y="5096976"/>
            <a:ext cx="1432954" cy="38301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0A47B5-D36C-A80B-10D8-75CB52B5E55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528162" y="5479986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124CA9-7D1F-AA42-177D-1D3EE7D9356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28162" y="319992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EB44A5-37FC-541E-2C43-142E6686D71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283725" y="319992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/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F075C6-CE42-32BC-18A7-10683BB6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485709"/>
                <a:ext cx="356259" cy="369332"/>
              </a:xfrm>
              <a:prstGeom prst="rect">
                <a:avLst/>
              </a:prstGeom>
              <a:blipFill>
                <a:blip r:embed="rId11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AF3E9-1118-763F-0FC2-D6E166D95944}"/>
              </a:ext>
            </a:extLst>
          </p:cNvPr>
          <p:cNvCxnSpPr>
            <a:cxnSpLocks/>
          </p:cNvCxnSpPr>
          <p:nvPr/>
        </p:nvCxnSpPr>
        <p:spPr>
          <a:xfrm flipV="1">
            <a:off x="2897921" y="5815297"/>
            <a:ext cx="0" cy="74980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FB95C-B154-E68E-A77F-0F8FCB6E8666}"/>
              </a:ext>
            </a:extLst>
          </p:cNvPr>
          <p:cNvCxnSpPr>
            <a:cxnSpLocks/>
          </p:cNvCxnSpPr>
          <p:nvPr/>
        </p:nvCxnSpPr>
        <p:spPr>
          <a:xfrm flipH="1">
            <a:off x="2886667" y="6565453"/>
            <a:ext cx="7040880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0BAC9A-206F-76A7-76E6-E9C16C6CB6C0}"/>
              </a:ext>
            </a:extLst>
          </p:cNvPr>
          <p:cNvCxnSpPr>
            <a:cxnSpLocks/>
          </p:cNvCxnSpPr>
          <p:nvPr/>
        </p:nvCxnSpPr>
        <p:spPr>
          <a:xfrm>
            <a:off x="9920766" y="5279612"/>
            <a:ext cx="0" cy="128016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588025-BE16-52CF-1954-82FD2A12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12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93CB26-9E65-CADF-D7A7-BC0BB2F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13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881CC-B315-7A20-EAB7-4ABC131E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57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3206E4-638F-411C-0CA4-E6D1544E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7FCE92-8210-EBCF-7D34-8DA66E8B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16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4A505-1402-92D1-4175-42E5BEAF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94532"/>
              </a:xfrm>
              <a:prstGeom prst="rect">
                <a:avLst/>
              </a:prstGeom>
              <a:blipFill>
                <a:blip r:embed="rId17"/>
                <a:stretch>
                  <a:fillRect r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/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D98141-EAAC-1922-D2AA-69DF9C12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33936"/>
                <a:ext cx="62741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/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ECA958-B24E-9509-F8CB-F76BDA11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55" y="6071788"/>
                <a:ext cx="627414" cy="394532"/>
              </a:xfrm>
              <a:prstGeom prst="rect">
                <a:avLst/>
              </a:prstGeom>
              <a:blipFill>
                <a:blip r:embed="rId19"/>
                <a:stretch>
                  <a:fillRect r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832530-A44A-1319-03AC-8919A43AAF8C}"/>
              </a:ext>
            </a:extLst>
          </p:cNvPr>
          <p:cNvCxnSpPr>
            <a:cxnSpLocks/>
          </p:cNvCxnSpPr>
          <p:nvPr/>
        </p:nvCxnSpPr>
        <p:spPr>
          <a:xfrm flipH="1">
            <a:off x="3297697" y="2389789"/>
            <a:ext cx="289406" cy="484789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1F53BC-F1BB-3F44-D892-5B2BBCA02C18}"/>
              </a:ext>
            </a:extLst>
          </p:cNvPr>
          <p:cNvCxnSpPr>
            <a:cxnSpLocks/>
          </p:cNvCxnSpPr>
          <p:nvPr/>
        </p:nvCxnSpPr>
        <p:spPr>
          <a:xfrm flipH="1">
            <a:off x="3587103" y="2389789"/>
            <a:ext cx="7607808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557E2F-44F0-306F-E026-2EE1B9FB5E59}"/>
              </a:ext>
            </a:extLst>
          </p:cNvPr>
          <p:cNvCxnSpPr>
            <a:cxnSpLocks/>
          </p:cNvCxnSpPr>
          <p:nvPr/>
        </p:nvCxnSpPr>
        <p:spPr>
          <a:xfrm>
            <a:off x="10302278" y="4841520"/>
            <a:ext cx="88358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/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8BBF97-6846-4BCA-F833-CA25D344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87" y="2357088"/>
                <a:ext cx="62741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/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3AC1A4-EA77-FEDB-AE4F-7A178228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52" y="1722296"/>
                <a:ext cx="692938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/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62AAB-7500-76EB-07DE-0B6C6BDE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85" y="1878073"/>
                <a:ext cx="692938" cy="404213"/>
              </a:xfrm>
              <a:prstGeom prst="rect">
                <a:avLst/>
              </a:prstGeom>
              <a:blipFill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C52B8F-995B-2D18-F075-397C5D43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A49E60-840A-EA25-ED30-34CC7945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404213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1524D4-3E67-E913-4C44-3E70F316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4CD0B-79E2-BDDD-AEA0-AE5AC56C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404213"/>
              </a:xfrm>
              <a:prstGeom prst="rect">
                <a:avLst/>
              </a:prstGeom>
              <a:blipFill>
                <a:blip r:embed="rId2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/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5BDDC-D2E2-FBB4-54C6-87DAC018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39" y="5312622"/>
                <a:ext cx="692938" cy="369332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/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ADB7DF-E07C-A026-A96C-D49F9400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461" y="3792892"/>
                <a:ext cx="417931" cy="369332"/>
              </a:xfrm>
              <a:prstGeom prst="rect">
                <a:avLst/>
              </a:prstGeom>
              <a:blipFill>
                <a:blip r:embed="rId2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/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B221A1-C495-4012-A39F-6BD0D2519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612" y="4692162"/>
                <a:ext cx="362847" cy="369332"/>
              </a:xfrm>
              <a:prstGeom prst="rect">
                <a:avLst/>
              </a:prstGeom>
              <a:blipFill>
                <a:blip r:embed="rId29"/>
                <a:stretch>
                  <a:fillRect r="-38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/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C91BD1-6800-C60A-8ADD-E6020E8B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75" y="3276604"/>
                <a:ext cx="493950" cy="369332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298519-8544-1B15-BE90-175ACD8DE436}"/>
              </a:ext>
            </a:extLst>
          </p:cNvPr>
          <p:cNvCxnSpPr>
            <a:cxnSpLocks/>
          </p:cNvCxnSpPr>
          <p:nvPr/>
        </p:nvCxnSpPr>
        <p:spPr>
          <a:xfrm flipV="1">
            <a:off x="11198817" y="2380956"/>
            <a:ext cx="0" cy="246888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/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A05437-5C87-62F3-2F03-3D319E873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03" y="795776"/>
                <a:ext cx="807522" cy="5967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/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92601A-C2A6-B9C3-D96E-F0F780451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40" y="795776"/>
                <a:ext cx="807522" cy="5967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/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20F455-BA75-36DD-7841-B2C67D14A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833" y="795776"/>
                <a:ext cx="807522" cy="59673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41D12-3364-BA36-E305-6FE709A03AE7}"/>
              </a:ext>
            </a:extLst>
          </p:cNvPr>
          <p:cNvCxnSpPr>
            <a:cxnSpLocks/>
          </p:cNvCxnSpPr>
          <p:nvPr/>
        </p:nvCxnSpPr>
        <p:spPr>
          <a:xfrm flipV="1">
            <a:off x="2689959" y="143037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99A828-597B-6B05-995E-97C3DDFAAA0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528162" y="1094144"/>
            <a:ext cx="1650671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4E92BF-438C-BA4B-A59F-83CFBF293FA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3283725" y="1094144"/>
            <a:ext cx="1436915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3BC887-0272-4558-583A-8E9573824640}"/>
              </a:ext>
            </a:extLst>
          </p:cNvPr>
          <p:cNvCxnSpPr>
            <a:cxnSpLocks/>
          </p:cNvCxnSpPr>
          <p:nvPr/>
        </p:nvCxnSpPr>
        <p:spPr>
          <a:xfrm>
            <a:off x="3119446" y="1407452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A7B3E3-CA60-C68D-69C5-3F72989BA6FE}"/>
              </a:ext>
            </a:extLst>
          </p:cNvPr>
          <p:cNvCxnSpPr>
            <a:cxnSpLocks/>
          </p:cNvCxnSpPr>
          <p:nvPr/>
        </p:nvCxnSpPr>
        <p:spPr>
          <a:xfrm flipV="1">
            <a:off x="706796" y="956829"/>
            <a:ext cx="1739786" cy="197372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5839EA-EFE8-6931-357F-A1F9312DFC0E}"/>
              </a:ext>
            </a:extLst>
          </p:cNvPr>
          <p:cNvCxnSpPr>
            <a:cxnSpLocks/>
          </p:cNvCxnSpPr>
          <p:nvPr/>
        </p:nvCxnSpPr>
        <p:spPr>
          <a:xfrm flipH="1">
            <a:off x="919687" y="1196811"/>
            <a:ext cx="1556516" cy="1819583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C17210-D263-EC1F-22B3-BA0A9F5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 r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/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4604AC-3A9F-4F09-9A03-C6987705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94" y="2222398"/>
                <a:ext cx="398700" cy="369332"/>
              </a:xfrm>
              <a:prstGeom prst="rect">
                <a:avLst/>
              </a:prstGeom>
              <a:blipFill>
                <a:blip r:embed="rId3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069CAA-C9DE-61B6-3418-777DD469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695348-76B8-05E0-5802-822CE50B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7FD654-2DEE-3B99-E8FA-D7931C824AD7}"/>
              </a:ext>
            </a:extLst>
          </p:cNvPr>
          <p:cNvCxnSpPr>
            <a:cxnSpLocks/>
          </p:cNvCxnSpPr>
          <p:nvPr/>
        </p:nvCxnSpPr>
        <p:spPr>
          <a:xfrm>
            <a:off x="7986355" y="1401600"/>
            <a:ext cx="1459168" cy="346459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2BC3F4-1673-06EB-DF6C-D95C884E8CA9}"/>
              </a:ext>
            </a:extLst>
          </p:cNvPr>
          <p:cNvCxnSpPr>
            <a:cxnSpLocks/>
          </p:cNvCxnSpPr>
          <p:nvPr/>
        </p:nvCxnSpPr>
        <p:spPr>
          <a:xfrm>
            <a:off x="7986587" y="1196811"/>
            <a:ext cx="1688761" cy="2315444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/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E06C1B-F3BF-D555-810D-90A7B04F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490" y="2549270"/>
                <a:ext cx="362847" cy="369332"/>
              </a:xfrm>
              <a:prstGeom prst="rect">
                <a:avLst/>
              </a:prstGeom>
              <a:blipFill>
                <a:blip r:embed="rId38"/>
                <a:stretch>
                  <a:fillRect r="-2711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9B027C6-93A0-38F3-5C52-43DDC1B2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39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E0113C-29F0-2D1E-AB54-63BE8893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40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30520-AA66-1107-DE02-F576D82F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94532"/>
              </a:xfrm>
              <a:prstGeom prst="rect">
                <a:avLst/>
              </a:prstGeom>
              <a:blipFill>
                <a:blip r:embed="rId41"/>
                <a:stretch>
                  <a:fillRect l="-17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686149-001A-9D58-3262-E48E877C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42"/>
                <a:stretch>
                  <a:fillRect l="-2632" r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1A0C3B-7E8E-ED61-280F-E175F2146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94532"/>
              </a:xfrm>
              <a:prstGeom prst="rect">
                <a:avLst/>
              </a:prstGeom>
              <a:blipFill>
                <a:blip r:embed="rId43"/>
                <a:stretch>
                  <a:fillRect l="-2632" r="-4386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0DB209E-E038-8624-3954-6485C581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44"/>
                <a:stretch>
                  <a:fillRect l="-192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/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AE2369-4BD0-8D7B-690F-FF87B629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50" y="4103972"/>
                <a:ext cx="692938" cy="394532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80B13C-8102-D06A-B956-B06D321E790A}"/>
              </a:ext>
            </a:extLst>
          </p:cNvPr>
          <p:cNvCxnSpPr>
            <a:cxnSpLocks/>
          </p:cNvCxnSpPr>
          <p:nvPr/>
        </p:nvCxnSpPr>
        <p:spPr>
          <a:xfrm flipH="1">
            <a:off x="2872995" y="343317"/>
            <a:ext cx="289405" cy="45708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4088D-757D-934F-1C32-ECD59EE0858C}"/>
              </a:ext>
            </a:extLst>
          </p:cNvPr>
          <p:cNvCxnSpPr>
            <a:cxnSpLocks/>
          </p:cNvCxnSpPr>
          <p:nvPr/>
        </p:nvCxnSpPr>
        <p:spPr>
          <a:xfrm flipH="1">
            <a:off x="3162400" y="352553"/>
            <a:ext cx="850392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7B35B0-EC61-9CF6-02EC-B9104DCA81E1}"/>
              </a:ext>
            </a:extLst>
          </p:cNvPr>
          <p:cNvCxnSpPr>
            <a:cxnSpLocks/>
          </p:cNvCxnSpPr>
          <p:nvPr/>
        </p:nvCxnSpPr>
        <p:spPr>
          <a:xfrm>
            <a:off x="10305999" y="5181456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D062F7-10B2-8648-5834-DB5AF8323E97}"/>
              </a:ext>
            </a:extLst>
          </p:cNvPr>
          <p:cNvCxnSpPr>
            <a:cxnSpLocks/>
          </p:cNvCxnSpPr>
          <p:nvPr/>
        </p:nvCxnSpPr>
        <p:spPr>
          <a:xfrm flipH="1" flipV="1">
            <a:off x="11668296" y="341553"/>
            <a:ext cx="0" cy="484632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5FADF6-ACC0-11C4-945B-EC38720D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404213"/>
              </a:xfrm>
              <a:prstGeom prst="rect">
                <a:avLst/>
              </a:prstGeom>
              <a:blipFill>
                <a:blip r:embed="rId46"/>
                <a:stretch>
                  <a:fillRect r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/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0EC19DE-0E1B-88C4-BB4B-75AE67B4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" y="6282068"/>
                <a:ext cx="2031774" cy="285656"/>
              </a:xfrm>
              <a:prstGeom prst="rect">
                <a:avLst/>
              </a:prstGeom>
              <a:blipFill>
                <a:blip r:embed="rId47"/>
                <a:stretch>
                  <a:fillRect l="-2096" t="-15217" r="-359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408DE6-5F8C-B7C5-31D7-E7F80A580A4C}"/>
              </a:ext>
            </a:extLst>
          </p:cNvPr>
          <p:cNvCxnSpPr>
            <a:cxnSpLocks/>
          </p:cNvCxnSpPr>
          <p:nvPr/>
        </p:nvCxnSpPr>
        <p:spPr>
          <a:xfrm flipV="1">
            <a:off x="4914801" y="1424527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A13617-62DF-43A3-04ED-056A051E500F}"/>
              </a:ext>
            </a:extLst>
          </p:cNvPr>
          <p:cNvCxnSpPr>
            <a:cxnSpLocks/>
          </p:cNvCxnSpPr>
          <p:nvPr/>
        </p:nvCxnSpPr>
        <p:spPr>
          <a:xfrm>
            <a:off x="5344288" y="1401600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144C7D-59C0-7C0E-F33D-FBB97BFDE8AF}"/>
              </a:ext>
            </a:extLst>
          </p:cNvPr>
          <p:cNvCxnSpPr>
            <a:cxnSpLocks/>
          </p:cNvCxnSpPr>
          <p:nvPr/>
        </p:nvCxnSpPr>
        <p:spPr>
          <a:xfrm flipV="1">
            <a:off x="7327219" y="1438516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29C262-B94F-4992-267C-D545F6DEEF39}"/>
              </a:ext>
            </a:extLst>
          </p:cNvPr>
          <p:cNvCxnSpPr>
            <a:cxnSpLocks/>
          </p:cNvCxnSpPr>
          <p:nvPr/>
        </p:nvCxnSpPr>
        <p:spPr>
          <a:xfrm>
            <a:off x="7756706" y="1415589"/>
            <a:ext cx="0" cy="146304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A7F4DD-B88C-0B1F-323F-4D0357C5D0C5}"/>
              </a:ext>
            </a:extLst>
          </p:cNvPr>
          <p:cNvCxnSpPr>
            <a:cxnSpLocks/>
          </p:cNvCxnSpPr>
          <p:nvPr/>
        </p:nvCxnSpPr>
        <p:spPr>
          <a:xfrm flipV="1">
            <a:off x="2687518" y="3485709"/>
            <a:ext cx="2441" cy="17021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B2B2726-7E0D-6CF3-A4F9-7CEB3F3D49C8}"/>
              </a:ext>
            </a:extLst>
          </p:cNvPr>
          <p:cNvCxnSpPr>
            <a:cxnSpLocks/>
          </p:cNvCxnSpPr>
          <p:nvPr/>
        </p:nvCxnSpPr>
        <p:spPr>
          <a:xfrm flipH="1">
            <a:off x="3109553" y="3509773"/>
            <a:ext cx="7452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EE273A-E548-CB1D-5E67-50D864C96B3D}"/>
              </a:ext>
            </a:extLst>
          </p:cNvPr>
          <p:cNvCxnSpPr>
            <a:cxnSpLocks/>
          </p:cNvCxnSpPr>
          <p:nvPr/>
        </p:nvCxnSpPr>
        <p:spPr>
          <a:xfrm flipV="1">
            <a:off x="4923769" y="3509773"/>
            <a:ext cx="0" cy="166528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E78CF3-2DA8-9B85-FED2-E30CC3A0FB7D}"/>
              </a:ext>
            </a:extLst>
          </p:cNvPr>
          <p:cNvCxnSpPr>
            <a:cxnSpLocks/>
          </p:cNvCxnSpPr>
          <p:nvPr/>
        </p:nvCxnSpPr>
        <p:spPr>
          <a:xfrm flipH="1">
            <a:off x="5344288" y="3496976"/>
            <a:ext cx="8968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4EB144D-94E6-ADE7-A828-E057559DEBE8}"/>
              </a:ext>
            </a:extLst>
          </p:cNvPr>
          <p:cNvCxnSpPr>
            <a:cxnSpLocks/>
          </p:cNvCxnSpPr>
          <p:nvPr/>
        </p:nvCxnSpPr>
        <p:spPr>
          <a:xfrm flipV="1">
            <a:off x="7364163" y="3496976"/>
            <a:ext cx="0" cy="166884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A6C0E6-3A9E-AA0D-E3A2-8189B884559E}"/>
              </a:ext>
            </a:extLst>
          </p:cNvPr>
          <p:cNvCxnSpPr>
            <a:cxnSpLocks/>
          </p:cNvCxnSpPr>
          <p:nvPr/>
        </p:nvCxnSpPr>
        <p:spPr>
          <a:xfrm flipH="1">
            <a:off x="7785750" y="3487740"/>
            <a:ext cx="7900" cy="170011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A8ACF5D-4BA0-6DF9-1F38-8E15EC5D07A0}"/>
              </a:ext>
            </a:extLst>
          </p:cNvPr>
          <p:cNvGrpSpPr/>
          <p:nvPr/>
        </p:nvGrpSpPr>
        <p:grpSpPr>
          <a:xfrm>
            <a:off x="127672" y="503032"/>
            <a:ext cx="11566719" cy="6333528"/>
            <a:chOff x="127672" y="503032"/>
            <a:chExt cx="11566719" cy="63335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0DE152-37BC-1DC5-67B7-F42DF35CCE89}"/>
                </a:ext>
              </a:extLst>
            </p:cNvPr>
            <p:cNvSpPr/>
            <p:nvPr/>
          </p:nvSpPr>
          <p:spPr>
            <a:xfrm>
              <a:off x="195316" y="503032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/>
                <p:nvPr/>
              </p:nvSpPr>
              <p:spPr>
                <a:xfrm>
                  <a:off x="260958" y="3198450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02F00A7-5A8F-CB82-28A9-A5BF9323E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58" y="3198450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/>
                <p:nvPr/>
              </p:nvSpPr>
              <p:spPr>
                <a:xfrm>
                  <a:off x="9509856" y="3720813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8A5632-81B6-1FD9-03FC-ECD3A1D4F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3720813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/>
                <p:nvPr/>
              </p:nvSpPr>
              <p:spPr>
                <a:xfrm>
                  <a:off x="9509856" y="4847871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2B0514-6699-695B-DEA4-6F7F1EF4A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4847871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/>
                <p:nvPr/>
              </p:nvSpPr>
              <p:spPr>
                <a:xfrm>
                  <a:off x="2487581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8574A40-36C9-DC58-7B56-1050D40669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5363674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/>
                <p:nvPr/>
              </p:nvSpPr>
              <p:spPr>
                <a:xfrm>
                  <a:off x="4732018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912B6C-F1DB-32E3-E9E0-4545BBD57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5363674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77AD69-B45D-981C-3BF9-766C3677B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480" y="3613493"/>
              <a:ext cx="141910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D38203-8C4A-7765-381B-9D1DFC536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232" y="3350864"/>
              <a:ext cx="141732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2D06D-F718-A452-2A69-9844D377FF1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64719" y="3795185"/>
              <a:ext cx="1822506" cy="215556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A815E0-0C45-CB53-5B84-421DEAE39A8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935014" y="3802711"/>
              <a:ext cx="1552567" cy="18593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BD23E2-E79A-0900-EC4E-E9F99C98019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95103" y="5662042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C33BCD-3EBB-9572-9376-A704CD7090C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997733" y="3669796"/>
              <a:ext cx="1512123" cy="14764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C77D8D-FD33-32E9-05AC-BEE9C2871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733" y="4252325"/>
              <a:ext cx="1497407" cy="11111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63CE19-8EFB-2A30-4B0F-CFCC86AC18C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97733" y="3381980"/>
              <a:ext cx="1512123" cy="6372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4C13F8-D40D-4CC0-75FB-55DC9C83065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97733" y="5347879"/>
              <a:ext cx="1507398" cy="31416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0A47B5-D36C-A80B-10D8-75CB52B5E55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39540" y="5662042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124CA9-7D1F-AA42-177D-1D3EE7D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539540" y="3381980"/>
              <a:ext cx="16506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EB44A5-37FC-541E-2C43-142E6686D7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03" y="3381980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2AF3E9-1118-763F-0FC2-D6E166D95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9299" y="5980101"/>
              <a:ext cx="0" cy="7589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2FB95C-B154-E68E-A77F-0F8FCB6E8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671" y="6738883"/>
              <a:ext cx="700430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0BAC9A-206F-76A7-76E6-E9C16C6CB6C0}"/>
                </a:ext>
              </a:extLst>
            </p:cNvPr>
            <p:cNvCxnSpPr>
              <a:cxnSpLocks/>
            </p:cNvCxnSpPr>
            <p:nvPr/>
          </p:nvCxnSpPr>
          <p:spPr>
            <a:xfrm>
              <a:off x="9923518" y="5453042"/>
              <a:ext cx="0" cy="1289304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832530-A44A-1319-03AC-8919A43AA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075" y="2571845"/>
              <a:ext cx="289406" cy="4847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1F53BC-F1BB-3F44-D892-5B2BBCA02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481" y="2571845"/>
              <a:ext cx="7132320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557E2F-44F0-306F-E026-2EE1B9FB5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2282" y="5032202"/>
              <a:ext cx="420624" cy="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298519-8544-1B15-BE90-175ACD8DE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4391" y="2563012"/>
              <a:ext cx="0" cy="2468880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/>
                <p:nvPr/>
              </p:nvSpPr>
              <p:spPr>
                <a:xfrm>
                  <a:off x="2487581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05437-5C87-62F3-2F03-3D319E873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977832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/>
                <p:nvPr/>
              </p:nvSpPr>
              <p:spPr>
                <a:xfrm>
                  <a:off x="4732018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692601A-C2A6-B9C3-D96E-F0F780451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977832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/>
                <p:nvPr/>
              </p:nvSpPr>
              <p:spPr>
                <a:xfrm>
                  <a:off x="7190211" y="97783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A20F455-BA75-36DD-7841-B2C67D14A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977832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41D12-3364-BA36-E305-6FE709A03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1337" y="1574567"/>
              <a:ext cx="0" cy="15009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99A828-597B-6B05-995E-97C3DDFAAA0A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5587040" y="1276200"/>
              <a:ext cx="16031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4E92BF-438C-BA4B-A59F-83CFBF293FA2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3295103" y="1276200"/>
              <a:ext cx="14369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3BC887-0272-4558-583A-8E9573824640}"/>
                </a:ext>
              </a:extLst>
            </p:cNvPr>
            <p:cNvCxnSpPr>
              <a:cxnSpLocks/>
            </p:cNvCxnSpPr>
            <p:nvPr/>
          </p:nvCxnSpPr>
          <p:spPr>
            <a:xfrm>
              <a:off x="3130824" y="1589508"/>
              <a:ext cx="0" cy="14941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7B3E3-CA60-C68D-69C5-3F72989BA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17" y="1118791"/>
              <a:ext cx="1859093" cy="207541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35839EA-EFE8-6931-357F-A1F9312D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958" y="1480392"/>
              <a:ext cx="1524321" cy="17051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D7FD654-2DEE-3B99-E8FA-D7931C824AD7}"/>
                </a:ext>
              </a:extLst>
            </p:cNvPr>
            <p:cNvCxnSpPr>
              <a:cxnSpLocks/>
            </p:cNvCxnSpPr>
            <p:nvPr/>
          </p:nvCxnSpPr>
          <p:spPr>
            <a:xfrm>
              <a:off x="7997733" y="1583656"/>
              <a:ext cx="1523378" cy="326234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02BC3F4-1673-06EB-DF6C-D95C884E8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97965" y="1378867"/>
              <a:ext cx="1688761" cy="231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880B13C-8102-D06A-B956-B06D321E7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373" y="525373"/>
              <a:ext cx="289405" cy="4570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D4088D-757D-934F-1C32-ECD59EE08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3778" y="534609"/>
              <a:ext cx="850392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17B35B0-EC61-9CF6-02EC-B9104DCA81E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7377" y="5372138"/>
              <a:ext cx="13716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2D062F7-10B2-8648-5834-DB5AF8323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79674" y="536998"/>
              <a:ext cx="0" cy="484632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408DE6-5F8C-B7C5-31D7-E7F80A580A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6179" y="1574567"/>
              <a:ext cx="8968" cy="15090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AA13617-62DF-43A3-04ED-056A051E500F}"/>
                </a:ext>
              </a:extLst>
            </p:cNvPr>
            <p:cNvCxnSpPr>
              <a:cxnSpLocks/>
            </p:cNvCxnSpPr>
            <p:nvPr/>
          </p:nvCxnSpPr>
          <p:spPr>
            <a:xfrm>
              <a:off x="5355666" y="1583656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7144C7D-59C0-7C0E-F33D-FBB97BFDE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597" y="1583656"/>
              <a:ext cx="0" cy="14999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329C262-B94F-4992-267C-D545F6DEEF39}"/>
                </a:ext>
              </a:extLst>
            </p:cNvPr>
            <p:cNvCxnSpPr>
              <a:cxnSpLocks/>
            </p:cNvCxnSpPr>
            <p:nvPr/>
          </p:nvCxnSpPr>
          <p:spPr>
            <a:xfrm>
              <a:off x="7768084" y="1574567"/>
              <a:ext cx="0" cy="14861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4A7F4DD-B88C-0B1F-323F-4D0357C5D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284" y="3654529"/>
              <a:ext cx="12303" cy="169257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B2B2726-7E0D-6CF3-A4F9-7CEB3F3D4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3645" y="3679561"/>
              <a:ext cx="5459" cy="16652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DEE273A-E548-CB1D-5E67-50D864C96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650" y="3669796"/>
              <a:ext cx="0" cy="168731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7E78CF3-2DA8-9B85-FED2-E30CC3A0FB7D}"/>
                </a:ext>
              </a:extLst>
            </p:cNvPr>
            <p:cNvCxnSpPr>
              <a:cxnSpLocks/>
            </p:cNvCxnSpPr>
            <p:nvPr/>
          </p:nvCxnSpPr>
          <p:spPr>
            <a:xfrm>
              <a:off x="4935147" y="3655375"/>
              <a:ext cx="0" cy="16908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EB144D-94E6-ADE7-A828-E057559DE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571" y="3690435"/>
              <a:ext cx="0" cy="16642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A6C0E6-3A9E-AA0D-E3A2-8189B884559E}"/>
                </a:ext>
              </a:extLst>
            </p:cNvPr>
            <p:cNvCxnSpPr>
              <a:cxnSpLocks/>
            </p:cNvCxnSpPr>
            <p:nvPr/>
          </p:nvCxnSpPr>
          <p:spPr>
            <a:xfrm>
              <a:off x="7347389" y="3676630"/>
              <a:ext cx="0" cy="17001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/>
                <p:nvPr/>
              </p:nvSpPr>
              <p:spPr>
                <a:xfrm>
                  <a:off x="1559229" y="3598264"/>
                  <a:ext cx="356259" cy="370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D3BA3B2-106F-7834-E44A-060C26572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229" y="3598264"/>
                  <a:ext cx="356259" cy="370999"/>
                </a:xfrm>
                <a:prstGeom prst="rect">
                  <a:avLst/>
                </a:prstGeom>
                <a:blipFill>
                  <a:blip r:embed="rId10"/>
                  <a:stretch>
                    <a:fillRect r="-758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/>
                <p:nvPr/>
              </p:nvSpPr>
              <p:spPr>
                <a:xfrm>
                  <a:off x="3514558" y="2987387"/>
                  <a:ext cx="905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D923C4-8093-58B1-2714-0B3F4D440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58" y="2987387"/>
                  <a:ext cx="905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/>
                <p:nvPr/>
              </p:nvSpPr>
              <p:spPr>
                <a:xfrm>
                  <a:off x="6056118" y="5757831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EDB0B-DC28-9AC7-F2C1-3A7048347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118" y="5757831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/>
                <p:nvPr/>
              </p:nvSpPr>
              <p:spPr>
                <a:xfrm>
                  <a:off x="3620526" y="5712156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45781-50BA-38E0-A61E-C54C31100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526" y="5712156"/>
                  <a:ext cx="80752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/>
                <p:nvPr/>
              </p:nvSpPr>
              <p:spPr>
                <a:xfrm>
                  <a:off x="6101642" y="2987070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605959-C321-6F51-5006-10E37D75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42" y="2987070"/>
                  <a:ext cx="665016" cy="381515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/>
                <p:nvPr/>
              </p:nvSpPr>
              <p:spPr>
                <a:xfrm>
                  <a:off x="1428402" y="4132882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871E1-721E-2FA4-7863-D6EABE48B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402" y="4132882"/>
                  <a:ext cx="516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/>
                <p:nvPr/>
              </p:nvSpPr>
              <p:spPr>
                <a:xfrm>
                  <a:off x="599159" y="4352817"/>
                  <a:ext cx="80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A15989D-D1B5-DB5B-AA98-4426BC49D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59" y="4352817"/>
                  <a:ext cx="80263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/>
                <p:nvPr/>
              </p:nvSpPr>
              <p:spPr>
                <a:xfrm>
                  <a:off x="1473671" y="2998572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5E67FD-92F4-41E6-484F-7C3E1A077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671" y="2998572"/>
                  <a:ext cx="465932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486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/>
                <p:nvPr/>
              </p:nvSpPr>
              <p:spPr>
                <a:xfrm>
                  <a:off x="6139244" y="6330456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55E9B36-A276-D319-432A-DCAEBE321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244" y="6330456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/>
                <p:nvPr/>
              </p:nvSpPr>
              <p:spPr>
                <a:xfrm>
                  <a:off x="9509856" y="2191756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611C52-9200-676D-D069-8F44EC996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9856" y="2191756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588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/>
                <p:nvPr/>
              </p:nvSpPr>
              <p:spPr>
                <a:xfrm>
                  <a:off x="3184254" y="195026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2CBF3AE-F944-A369-C36C-B782F26D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254" y="1950265"/>
                  <a:ext cx="69293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/>
                <p:nvPr/>
              </p:nvSpPr>
              <p:spPr>
                <a:xfrm>
                  <a:off x="1985511" y="206964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AAAAA2-9371-2006-09FA-3084A199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511" y="2069643"/>
                  <a:ext cx="69293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636" r="-1818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/>
                <p:nvPr/>
              </p:nvSpPr>
              <p:spPr>
                <a:xfrm>
                  <a:off x="5378555" y="195026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9A5EAF-CA6F-E7F6-6E9A-4BD8411E2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555" y="1950265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/>
                <p:nvPr/>
              </p:nvSpPr>
              <p:spPr>
                <a:xfrm>
                  <a:off x="4142425" y="198410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0CDCB09-F91D-2F4C-59B4-E0BCD0011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25" y="1984100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3636" r="-363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/>
                <p:nvPr/>
              </p:nvSpPr>
              <p:spPr>
                <a:xfrm>
                  <a:off x="7679005" y="2111478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33186A3-17FD-034C-5CD0-1357A6C91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005" y="2111478"/>
                  <a:ext cx="632043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/>
                <p:nvPr/>
              </p:nvSpPr>
              <p:spPr>
                <a:xfrm>
                  <a:off x="6643432" y="1886681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1FD7BB-6C7E-EA1D-429A-91E554602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432" y="1886681"/>
                  <a:ext cx="4819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5128" r="-3589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/>
                <p:nvPr/>
              </p:nvSpPr>
              <p:spPr>
                <a:xfrm>
                  <a:off x="8564941" y="5489052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46B1414-0A6F-ABF5-E679-ED1311361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941" y="5489052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/>
                <p:nvPr/>
              </p:nvSpPr>
              <p:spPr>
                <a:xfrm>
                  <a:off x="8433207" y="384241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2EB200-11FD-4E17-3BC4-04F71F07E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07" y="3842412"/>
                  <a:ext cx="417931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4117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/>
                <p:nvPr/>
              </p:nvSpPr>
              <p:spPr>
                <a:xfrm>
                  <a:off x="8479498" y="4855552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31C08D-4C52-A587-3F44-FBEACE10D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498" y="4855552"/>
                  <a:ext cx="362847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/>
                <p:nvPr/>
              </p:nvSpPr>
              <p:spPr>
                <a:xfrm>
                  <a:off x="8872312" y="3312151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0416F64-A03C-91B0-9994-2D53E9FE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312" y="3312151"/>
                  <a:ext cx="493950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/>
                <p:nvPr/>
              </p:nvSpPr>
              <p:spPr>
                <a:xfrm>
                  <a:off x="836974" y="210603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98C3B7B-0E81-E2F3-F2B9-2220F06D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74" y="2106030"/>
                  <a:ext cx="45905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/>
                <p:nvPr/>
              </p:nvSpPr>
              <p:spPr>
                <a:xfrm>
                  <a:off x="1476751" y="2486087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D28654C-698C-4F29-54A4-E26EC6743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751" y="2486087"/>
                  <a:ext cx="398700" cy="369332"/>
                </a:xfrm>
                <a:prstGeom prst="rect">
                  <a:avLst/>
                </a:prstGeom>
                <a:blipFill>
                  <a:blip r:embed="rId31"/>
                  <a:stretch>
                    <a:fillRect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/>
                <p:nvPr/>
              </p:nvSpPr>
              <p:spPr>
                <a:xfrm>
                  <a:off x="3590498" y="841771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53E14D5-F476-427C-2B29-6F4AF99F1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498" y="841771"/>
                  <a:ext cx="80752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/>
                <p:nvPr/>
              </p:nvSpPr>
              <p:spPr>
                <a:xfrm>
                  <a:off x="6048691" y="865521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F0C117-0062-D6AE-8261-224D48F10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691" y="865521"/>
                  <a:ext cx="665016" cy="38151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/>
                <p:nvPr/>
              </p:nvSpPr>
              <p:spPr>
                <a:xfrm>
                  <a:off x="8102526" y="3129446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25AA8E4-3095-ED66-C668-F134DB071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526" y="3129446"/>
                  <a:ext cx="36284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/>
                <p:nvPr/>
              </p:nvSpPr>
              <p:spPr>
                <a:xfrm>
                  <a:off x="8588203" y="1834437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8A43248-55E8-4500-5940-53520BBC3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203" y="1834437"/>
                  <a:ext cx="362847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137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/>
                <p:nvPr/>
              </p:nvSpPr>
              <p:spPr>
                <a:xfrm>
                  <a:off x="3063290" y="427994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646F694-7931-E2F0-57AE-F0EDCC5B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290" y="4279946"/>
                  <a:ext cx="692938" cy="369332"/>
                </a:xfrm>
                <a:prstGeom prst="rect">
                  <a:avLst/>
                </a:prstGeom>
                <a:blipFill>
                  <a:blip r:embed="rId36"/>
                  <a:stretch>
                    <a:fillRect l="-1818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/>
                <p:nvPr/>
              </p:nvSpPr>
              <p:spPr>
                <a:xfrm>
                  <a:off x="1909059" y="442892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9158E86-E59F-7A89-E3E9-1EF687EA7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059" y="4428929"/>
                  <a:ext cx="692938" cy="369332"/>
                </a:xfrm>
                <a:prstGeom prst="rect">
                  <a:avLst/>
                </a:prstGeom>
                <a:blipFill>
                  <a:blip r:embed="rId37"/>
                  <a:stretch>
                    <a:fillRect l="-1818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/>
                <p:nvPr/>
              </p:nvSpPr>
              <p:spPr>
                <a:xfrm>
                  <a:off x="5298318" y="425446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760C45A-8D70-610D-80EA-504E1D7E4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18" y="4254463"/>
                  <a:ext cx="692938" cy="369332"/>
                </a:xfrm>
                <a:prstGeom prst="rect">
                  <a:avLst/>
                </a:prstGeom>
                <a:blipFill>
                  <a:blip r:embed="rId38"/>
                  <a:stretch>
                    <a:fillRect l="-181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/>
                <p:nvPr/>
              </p:nvSpPr>
              <p:spPr>
                <a:xfrm>
                  <a:off x="4133704" y="4244263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F6EC027-DF02-E998-B9E2-99F986642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704" y="4244263"/>
                  <a:ext cx="692938" cy="369332"/>
                </a:xfrm>
                <a:prstGeom prst="rect">
                  <a:avLst/>
                </a:prstGeom>
                <a:blipFill>
                  <a:blip r:embed="rId39"/>
                  <a:stretch>
                    <a:fillRect l="-1786" r="-1071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/>
                <p:nvPr/>
              </p:nvSpPr>
              <p:spPr>
                <a:xfrm>
                  <a:off x="7755855" y="4331328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6E1935-366F-B1E0-C117-34D812D5F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855" y="4331328"/>
                  <a:ext cx="632043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96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/>
                <p:nvPr/>
              </p:nvSpPr>
              <p:spPr>
                <a:xfrm>
                  <a:off x="6630202" y="4215868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8E97F95-442F-1BEF-889F-4F31EA47F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202" y="4215868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3636" r="-363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/>
                <p:nvPr/>
              </p:nvSpPr>
              <p:spPr>
                <a:xfrm>
                  <a:off x="9181433" y="55704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𝜅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EC55BA1-DF3A-44D1-3CDF-8D3B96DFF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433" y="557049"/>
                  <a:ext cx="627414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/>
                <p:nvPr/>
              </p:nvSpPr>
              <p:spPr>
                <a:xfrm>
                  <a:off x="2487581" y="3074046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2646D2-0395-617F-88E9-80D45A61C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81" y="3074046"/>
                  <a:ext cx="807522" cy="59673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/>
                <p:nvPr/>
              </p:nvSpPr>
              <p:spPr>
                <a:xfrm>
                  <a:off x="4732018" y="308361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47E47A2-838D-37E7-9328-45C31D0EC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18" y="3083612"/>
                  <a:ext cx="807522" cy="59673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/>
                <p:nvPr/>
              </p:nvSpPr>
              <p:spPr>
                <a:xfrm>
                  <a:off x="7190211" y="3083612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4EF8645-1C4D-77EA-AA8A-5963DCA62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3083612"/>
                  <a:ext cx="807522" cy="59673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/>
                <p:nvPr/>
              </p:nvSpPr>
              <p:spPr>
                <a:xfrm>
                  <a:off x="7190211" y="5363674"/>
                  <a:ext cx="807522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BF9DC3-7B9E-61EC-0951-E371A4DD97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11" y="5363674"/>
                  <a:ext cx="807522" cy="59673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8D94A4-E339-71EF-CC48-103EEBDC681D}"/>
                </a:ext>
              </a:extLst>
            </p:cNvPr>
            <p:cNvSpPr/>
            <p:nvPr/>
          </p:nvSpPr>
          <p:spPr>
            <a:xfrm>
              <a:off x="2112247" y="5232113"/>
              <a:ext cx="6233562" cy="1058737"/>
            </a:xfrm>
            <a:prstGeom prst="rect">
              <a:avLst/>
            </a:prstGeom>
            <a:solidFill>
              <a:srgbClr val="D6D6D6">
                <a:alpha val="2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D742A6-E5D9-4FEE-F034-C1462841F936}"/>
                </a:ext>
              </a:extLst>
            </p:cNvPr>
            <p:cNvSpPr/>
            <p:nvPr/>
          </p:nvSpPr>
          <p:spPr>
            <a:xfrm>
              <a:off x="2108216" y="812653"/>
              <a:ext cx="6233562" cy="1058737"/>
            </a:xfrm>
            <a:prstGeom prst="rect">
              <a:avLst/>
            </a:prstGeom>
            <a:solidFill>
              <a:srgbClr val="D6D6D6">
                <a:alpha val="2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86954F-5C3D-B1A1-9766-BC66588B5B98}"/>
                </a:ext>
              </a:extLst>
            </p:cNvPr>
            <p:cNvSpPr/>
            <p:nvPr/>
          </p:nvSpPr>
          <p:spPr>
            <a:xfrm>
              <a:off x="6650391" y="934210"/>
              <a:ext cx="1831371" cy="5251690"/>
            </a:xfrm>
            <a:prstGeom prst="rect">
              <a:avLst/>
            </a:prstGeom>
            <a:solidFill>
              <a:srgbClr val="FF2600">
                <a:alpha val="9804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F06A73-25B7-4788-06B0-174D13C3608B}"/>
                </a:ext>
              </a:extLst>
            </p:cNvPr>
            <p:cNvSpPr/>
            <p:nvPr/>
          </p:nvSpPr>
          <p:spPr>
            <a:xfrm>
              <a:off x="9445563" y="3560035"/>
              <a:ext cx="935284" cy="868894"/>
            </a:xfrm>
            <a:prstGeom prst="rect">
              <a:avLst/>
            </a:prstGeom>
            <a:solidFill>
              <a:srgbClr val="D6D6D6">
                <a:alpha val="29020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1610BC7-3338-94D1-FC93-9A68A3651733}"/>
                    </a:ext>
                  </a:extLst>
                </p:cNvPr>
                <p:cNvSpPr/>
                <p:nvPr/>
              </p:nvSpPr>
              <p:spPr>
                <a:xfrm>
                  <a:off x="271448" y="5758233"/>
                  <a:ext cx="1003445" cy="596735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1610BC7-3338-94D1-FC93-9A68A3651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8" y="5758233"/>
                  <a:ext cx="1003445" cy="596735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392729-1D88-E56E-D65B-76BB641EA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423" y="5218486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3A4AFF-391E-DE77-5099-8E59B9F1F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493" y="5214945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028284-77E4-CACA-BC82-ADDDB2955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7331" y="5217807"/>
              <a:ext cx="6335" cy="529129"/>
            </a:xfrm>
            <a:prstGeom prst="straightConnector1">
              <a:avLst/>
            </a:prstGeom>
            <a:ln>
              <a:prstDash val="dash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1981786-4280-6698-3CDA-238A579CCA81}"/>
                    </a:ext>
                  </a:extLst>
                </p:cNvPr>
                <p:cNvSpPr txBox="1"/>
                <p:nvPr/>
              </p:nvSpPr>
              <p:spPr>
                <a:xfrm>
                  <a:off x="127672" y="4855635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1981786-4280-6698-3CDA-238A579C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72" y="4855635"/>
                  <a:ext cx="398700" cy="369332"/>
                </a:xfrm>
                <a:prstGeom prst="rect">
                  <a:avLst/>
                </a:prstGeom>
                <a:blipFill>
                  <a:blip r:embed="rId48"/>
                  <a:stretch>
                    <a:fillRect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608467-8228-1BF5-AA38-2456DA9B1897}"/>
                    </a:ext>
                  </a:extLst>
                </p:cNvPr>
                <p:cNvSpPr txBox="1"/>
                <p:nvPr/>
              </p:nvSpPr>
              <p:spPr>
                <a:xfrm>
                  <a:off x="488735" y="4841476"/>
                  <a:ext cx="356259" cy="370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608467-8228-1BF5-AA38-2456DA9B1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5" y="4841476"/>
                  <a:ext cx="356259" cy="370999"/>
                </a:xfrm>
                <a:prstGeom prst="rect">
                  <a:avLst/>
                </a:prstGeom>
                <a:blipFill>
                  <a:blip r:embed="rId49"/>
                  <a:stretch>
                    <a:fillRect r="-758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73176F-B451-D562-DEE3-F323DF33F11C}"/>
                    </a:ext>
                  </a:extLst>
                </p:cNvPr>
                <p:cNvSpPr txBox="1"/>
                <p:nvPr/>
              </p:nvSpPr>
              <p:spPr>
                <a:xfrm>
                  <a:off x="983295" y="4868432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E73176F-B451-D562-DEE3-F323DF33F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295" y="4868432"/>
                  <a:ext cx="516579" cy="369332"/>
                </a:xfrm>
                <a:prstGeom prst="rect">
                  <a:avLst/>
                </a:prstGeom>
                <a:blipFill>
                  <a:blip r:embed="rId5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D1933D-AE77-F367-BD61-162EAFAD5433}"/>
                </a:ext>
              </a:extLst>
            </p:cNvPr>
            <p:cNvSpPr/>
            <p:nvPr/>
          </p:nvSpPr>
          <p:spPr>
            <a:xfrm>
              <a:off x="228114" y="5591747"/>
              <a:ext cx="1096927" cy="868894"/>
            </a:xfrm>
            <a:prstGeom prst="rect">
              <a:avLst/>
            </a:prstGeom>
            <a:solidFill>
              <a:srgbClr val="D6D6D6">
                <a:alpha val="29020"/>
              </a:srgbClr>
            </a:solidFill>
            <a:ln w="63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8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02FBB-9815-ECEA-740F-EFCD60AB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261853"/>
            <a:ext cx="11504149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5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3C514-B9F3-CBF7-D84F-77AE71965842}"/>
              </a:ext>
            </a:extLst>
          </p:cNvPr>
          <p:cNvGrpSpPr/>
          <p:nvPr/>
        </p:nvGrpSpPr>
        <p:grpSpPr>
          <a:xfrm>
            <a:off x="231108" y="292546"/>
            <a:ext cx="11499075" cy="6333528"/>
            <a:chOff x="231108" y="292546"/>
            <a:chExt cx="11499075" cy="63335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41253F-C4D0-8808-E1ED-E13FB8565782}"/>
                </a:ext>
              </a:extLst>
            </p:cNvPr>
            <p:cNvSpPr/>
            <p:nvPr/>
          </p:nvSpPr>
          <p:spPr>
            <a:xfrm>
              <a:off x="231108" y="292546"/>
              <a:ext cx="11499075" cy="6333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8356C2E-6A9C-4F1F-AAF1-758D7AF66F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337383-8BEF-2DA0-26CC-3A4E20E30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8EA90B-26A8-DCF2-4E30-3FE399166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1541D8-DA7F-47FB-37EF-C7908972F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3E0DA-B6FA-EF58-E399-CC55BADA3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>
                    <a:solidFill>
                      <a:schemeClr val="dk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E5F3778-FD3E-5CA7-C9D6-0E2DE899A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ABF4FDB-F0B8-80B6-ACA1-EC709221F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398506-405B-9A8F-2547-85A513348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AC7788C-C185-86DC-E0D1-CA6FF6C81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2C3CAC-8B41-E902-CB36-548896E45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02" y="3431437"/>
              <a:ext cx="14191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AFB3B3-7EF9-19C4-2CFD-44273D8282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854" y="3168808"/>
              <a:ext cx="1417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5DC1B8-E112-1174-3168-32A077644D78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8D9875-32B0-A595-9CCF-300C4AB9C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1F16A4-D261-E5C3-F2CB-508CA043D54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83725" y="5479986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FB6FAD-68D5-42F8-BE8F-AA62BD2E83DF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3487740"/>
              <a:ext cx="1432954" cy="1520415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1FAFBD-275E-23DC-C6E4-5B0CE8CA3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6355" y="3952766"/>
              <a:ext cx="1432954" cy="122869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944180-EFD0-0E08-E748-E3696B4E9B1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986355" y="3199924"/>
              <a:ext cx="1432954" cy="585616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24E92A-812F-10D5-7A10-BBCDAF57230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986355" y="5096976"/>
              <a:ext cx="1432954" cy="38301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0422BB-45CA-F75E-63BB-B6D7B83E5BD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528162" y="5479986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5492D2-2317-48DE-6ED2-8FD8FAC5757F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5528162" y="3199924"/>
              <a:ext cx="16506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A2B732-64A8-C235-E8B3-71426A717F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283725" y="3199924"/>
              <a:ext cx="1436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E64BEC-E251-C062-55BB-19E8E8470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921" y="5815297"/>
              <a:ext cx="0" cy="749808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5C76CD7-3A1D-6C0F-BCE8-6FC0D7719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667" y="6565453"/>
              <a:ext cx="7040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D0304E-CA6C-5D32-A054-3C9A3E8991DC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279612"/>
              <a:ext cx="0" cy="128016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5A9497-64C8-91DD-7C9B-D359FE996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7" y="2389789"/>
              <a:ext cx="289406" cy="484789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A7BF5F-AE6D-DB8C-A0B0-A4D693265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389789"/>
              <a:ext cx="7607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6B5044-75DE-13E3-DF91-C97E57AED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278" y="4841520"/>
              <a:ext cx="8835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987A26-5715-7BA0-ADCD-A2E138F0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8817" y="2380956"/>
              <a:ext cx="0" cy="246888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908B1E-9C4D-2CEE-E843-67515BF35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A65C6A-794F-34FB-811E-DE8C5BE50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F634A54-9743-5687-4C42-802247F3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61F43C8-D0E4-D6F2-6C06-4D9229C1D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43037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C8642D-CA2F-93F7-6335-A5869938DA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F68BC24-4F02-6710-B59F-53AD76671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43FCBB-A166-2CD2-209F-88E18DD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407452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EC7793-B279-B017-B672-9DAA3107D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019CF3-4358-04AE-4929-515451283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7FB31A1-B50E-B214-1748-DE90E742FA0D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55" y="1401600"/>
              <a:ext cx="1459168" cy="346459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C83123-2106-0A81-82D2-53D5422AB52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87" y="1196811"/>
              <a:ext cx="1688761" cy="2315444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5E7A1-98DC-9583-A494-1D665D0C3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43317"/>
              <a:ext cx="289405" cy="457081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ADE16F-4054-E9C2-58DD-6844E728D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52553"/>
              <a:ext cx="8503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6D32F6-8ABB-5BF6-1F14-8D21FB1BFA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371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305B79-B878-3480-9DB8-13FF41D5A6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8296" y="346316"/>
              <a:ext cx="0" cy="484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58582E-2172-C021-CECA-994706BD9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801" y="1424527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3B8C8B-29D9-DDF3-3D06-F0900B56E5E3}"/>
                </a:ext>
              </a:extLst>
            </p:cNvPr>
            <p:cNvCxnSpPr>
              <a:cxnSpLocks/>
            </p:cNvCxnSpPr>
            <p:nvPr/>
          </p:nvCxnSpPr>
          <p:spPr>
            <a:xfrm>
              <a:off x="5344288" y="1401600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53ECEED-B4AE-E82F-C76E-AA8A665EA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219" y="1438516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321E2DE-6A87-0860-240D-78AEE56089C4}"/>
                </a:ext>
              </a:extLst>
            </p:cNvPr>
            <p:cNvCxnSpPr>
              <a:cxnSpLocks/>
            </p:cNvCxnSpPr>
            <p:nvPr/>
          </p:nvCxnSpPr>
          <p:spPr>
            <a:xfrm>
              <a:off x="7756706" y="1415589"/>
              <a:ext cx="0" cy="146304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761E9A5-F912-BD5C-9254-B31ECA45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518" y="354193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946217A-1FE4-0B08-B4EB-43F78DA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3117005" y="350977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CFA378E-0EE2-DEC3-D0E3-653DE16B3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769" y="3529139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D16210-99D5-C670-9559-E3BDC4414381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56" y="3496976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F8826A1-18A1-C834-8AB6-294F3272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163" y="3519903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D5D6B2-B1E3-88AD-0F5F-5730291629AF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50" y="3487740"/>
              <a:ext cx="0" cy="1645920"/>
            </a:xfrm>
            <a:prstGeom prst="straightConnector1">
              <a:avLst/>
            </a:prstGeom>
            <a:ln w="28575">
              <a:solidFill>
                <a:schemeClr val="tx1"/>
              </a:solidFill>
              <a:rou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/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51A9BA-C6FA-857F-A681-FE560D930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851" y="3416208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A9E12E-1636-FFFF-2651-6D17C2844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D296E9-9A6C-302E-CEF5-4C6DC5219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8E3C8EF-BB18-56A8-B643-B1EE20A64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57ECF4-71F9-D01E-6C27-0A0258E9B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/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E692613-24EB-2C68-48E9-609B22430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53" y="3944426"/>
                  <a:ext cx="51657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/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121D68-9148-C29A-B08E-CA8DDBA4C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7" y="4382445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/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3F771F-0BF8-0213-559A-45521694F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293" y="2816516"/>
                  <a:ext cx="46593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61AE2C-A3A2-4DF6-3517-B99BF6039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63BA2DB-2019-6836-D784-440B07214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ADAFDC-917D-76F6-B899-024A2A0A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85012CF-234E-8998-845B-7EFC834D9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44B1491-D5AE-0974-4F53-E38383610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C450616-570B-3EC1-43CA-51B8B20FC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/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BD8702-07FB-9410-9A5C-083213FF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27" y="1929422"/>
                  <a:ext cx="632043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/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DFCA69F-6D7A-68EF-0AEC-97B90AB07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58" y="1800056"/>
                  <a:ext cx="481947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3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D0FDA6D-E6A7-0EAF-1C20-0D3D41022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93A3F4C-FEE1-2DFC-10D8-82A3481AD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7B1853D-E2BD-5656-E287-898D45F6F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2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/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96C9E66-8BB9-6960-6A61-C34125AD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000" y="3320478"/>
                  <a:ext cx="493950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/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68E3A3F-A781-314E-07D5-1EA125FE5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497" y="1673900"/>
                  <a:ext cx="459057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3C7AE22-740C-41ED-FBC0-8E0FCA27D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ED46B9D-962D-44DD-C5DA-6ADA46149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D9295E-FFBE-4CFC-48C3-0931A410D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/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0E3AAFB-37F1-80FA-592D-6C84F9FA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716" y="2706770"/>
                  <a:ext cx="362847" cy="369332"/>
                </a:xfrm>
                <a:prstGeom prst="rect">
                  <a:avLst/>
                </a:prstGeom>
                <a:blipFill>
                  <a:blip r:embed="rId38"/>
                  <a:stretch>
                    <a:fillRect r="-2711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8B8AA5-CF10-3E3C-672B-40C2B0B7B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3F9FE49-70B4-0C64-1B1C-551177F4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0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/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CB0512-AA63-F2E7-B023-6049B223A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491" y="4148067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08D7A3-5B2E-7494-B2EE-CF16F95C2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357C230-2DB7-9F69-294B-98621118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AE35BF3-91B4-98FE-943C-8D341E8CA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5BDCBD-8905-681E-0F76-8DF0902AF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F0661E-D939-E371-5729-577B2FE65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/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67456-B35E-C588-A1FC-36908ED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0" y="3342869"/>
                <a:ext cx="356259" cy="369332"/>
              </a:xfrm>
              <a:prstGeom prst="rect">
                <a:avLst/>
              </a:prstGeom>
              <a:blipFill>
                <a:blip r:embed="rId2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/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F0E36-78F9-D628-2FA1-AA266857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77" y="2759344"/>
                <a:ext cx="356259" cy="369332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/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F2CB5-CDAD-4FD3-0D06-682EEAEF7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740" y="5575775"/>
                <a:ext cx="356259" cy="369332"/>
              </a:xfrm>
              <a:prstGeom prst="rect">
                <a:avLst/>
              </a:prstGeom>
              <a:blipFill>
                <a:blip r:embed="rId4"/>
                <a:stretch>
                  <a:fillRect r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/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08B4B-0C4D-1C7F-0AF3-8EFE259D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8" y="5530100"/>
                <a:ext cx="807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/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12037-219B-CACC-3B8C-16F6BFE90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4" y="2805014"/>
                <a:ext cx="665016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/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F9B57-B6EE-E9F2-A87B-B8CC45D0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98" y="4506568"/>
                <a:ext cx="516579" cy="369332"/>
              </a:xfrm>
              <a:prstGeom prst="rect">
                <a:avLst/>
              </a:prstGeom>
              <a:blipFill>
                <a:blip r:embed="rId7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/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E2A1C-80D0-8E34-36D7-20D3FB5B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75" y="4397599"/>
                <a:ext cx="627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/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5E9FD3-3612-E39C-4016-F22CA9FF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41" y="2790028"/>
                <a:ext cx="6274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/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4D54B-3BEB-AB40-B39C-96035994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68" y="6256742"/>
                <a:ext cx="6274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/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B4DFB7-FFF7-B217-CFD1-AA9B0C4E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78" y="2009700"/>
                <a:ext cx="6274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/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327ED7-5DDD-E52B-0A7A-A0A7BFB3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6" y="1768209"/>
                <a:ext cx="692938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/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76588-2BC4-4C69-758C-D551E6CE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65" y="1952875"/>
                <a:ext cx="69293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/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01CD5-6252-772C-2883-5E769838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77" y="1768209"/>
                <a:ext cx="69293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/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A97749-2DBB-9D01-628E-B5C85EAC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7" y="1802044"/>
                <a:ext cx="692938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/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DBECA8-9591-2D6F-C521-91B2DA6C1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58" y="1901630"/>
                <a:ext cx="632043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/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B0BCE3-8407-1244-E16C-AF1130AF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22" y="1790276"/>
                <a:ext cx="69293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/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2EC42-F479-9AEF-3E8D-6FE9B995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92" y="5383821"/>
                <a:ext cx="69293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/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E227E5-515F-2198-8191-D6E90503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84" y="3792892"/>
                <a:ext cx="417931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/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828514-CF92-0E21-33A7-A5B0C9E28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586" y="4812124"/>
                <a:ext cx="362847" cy="369332"/>
              </a:xfrm>
              <a:prstGeom prst="rect">
                <a:avLst/>
              </a:prstGeom>
              <a:blipFill>
                <a:blip r:embed="rId20"/>
                <a:stretch>
                  <a:fillRect r="-36667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/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60142B-E241-6C26-F3E7-F05EAE73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7" y="3080152"/>
                <a:ext cx="493950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/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6EC622-D9B3-EBD2-06DF-5EBB8038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1" y="1673900"/>
                <a:ext cx="62741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/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B2B04-0233-EC19-FC4C-437CB2E1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73" y="2304031"/>
                <a:ext cx="398700" cy="369332"/>
              </a:xfrm>
              <a:prstGeom prst="rect">
                <a:avLst/>
              </a:prstGeom>
              <a:blipFill>
                <a:blip r:embed="rId23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/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9B183-27C7-F4CE-9380-F79C2FA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20" y="659715"/>
                <a:ext cx="80752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/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DFDD32-A255-74FB-C09B-DC48891E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3" y="683465"/>
                <a:ext cx="665016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/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280180-A49C-21B4-78D0-CFCF9D70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26" y="2337353"/>
                <a:ext cx="362847" cy="369332"/>
              </a:xfrm>
              <a:prstGeom prst="rect">
                <a:avLst/>
              </a:prstGeom>
              <a:blipFill>
                <a:blip r:embed="rId26"/>
                <a:stretch>
                  <a:fillRect r="-250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/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B75564-6719-D59D-2EAF-3D3B2313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25" y="1652381"/>
                <a:ext cx="362847" cy="369332"/>
              </a:xfrm>
              <a:prstGeom prst="rect">
                <a:avLst/>
              </a:prstGeom>
              <a:blipFill>
                <a:blip r:embed="rId27"/>
                <a:stretch>
                  <a:fillRect r="-2881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/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DE7A39-9342-8307-2A06-1F7BA695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55" y="4070269"/>
                <a:ext cx="692938" cy="369332"/>
              </a:xfrm>
              <a:prstGeom prst="rect">
                <a:avLst/>
              </a:prstGeom>
              <a:blipFill>
                <a:blip r:embed="rId28"/>
                <a:stretch>
                  <a:fillRect l="-17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/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6D97A-119A-24F6-9FA6-C0B2AE1E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53" y="4175814"/>
                <a:ext cx="692938" cy="369332"/>
              </a:xfrm>
              <a:prstGeom prst="rect">
                <a:avLst/>
              </a:prstGeom>
              <a:blipFill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/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D1CD1B-54FB-BDD2-AA97-170AFDEA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06" y="4044730"/>
                <a:ext cx="692938" cy="369332"/>
              </a:xfrm>
              <a:prstGeom prst="rect">
                <a:avLst/>
              </a:prstGeom>
              <a:blipFill>
                <a:blip r:embed="rId30"/>
                <a:stretch>
                  <a:fillRect l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/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C713B-7445-F716-1A9F-3E71680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57" y="4062207"/>
                <a:ext cx="692938" cy="369332"/>
              </a:xfrm>
              <a:prstGeom prst="rect">
                <a:avLst/>
              </a:prstGeom>
              <a:blipFill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/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BA3A7E-11EF-16EE-D247-B0DE903D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5" y="4094637"/>
                <a:ext cx="632043" cy="369332"/>
              </a:xfrm>
              <a:prstGeom prst="rect">
                <a:avLst/>
              </a:prstGeom>
              <a:blipFill>
                <a:blip r:embed="rId32"/>
                <a:stretch>
                  <a:fillRect l="-1923" r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/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33EC84-6B51-ABFA-DCB7-F77D7187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62" y="4103830"/>
                <a:ext cx="692938" cy="369332"/>
              </a:xfrm>
              <a:prstGeom prst="rect">
                <a:avLst/>
              </a:prstGeom>
              <a:blipFill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/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D16702-1D89-7A28-491B-48F3C42A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03" y="435989"/>
                <a:ext cx="62741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DACF13-7BEE-017D-38E9-BF755225CE4D}"/>
              </a:ext>
            </a:extLst>
          </p:cNvPr>
          <p:cNvGrpSpPr/>
          <p:nvPr/>
        </p:nvGrpSpPr>
        <p:grpSpPr>
          <a:xfrm>
            <a:off x="249580" y="371025"/>
            <a:ext cx="11363300" cy="6267650"/>
            <a:chOff x="249580" y="371025"/>
            <a:chExt cx="11363300" cy="6267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/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4479D6-D41B-B9C6-7ACA-07550D5EF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80" y="3016394"/>
                  <a:ext cx="807522" cy="59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/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20016F-3AAA-EC64-0F45-09098C6A2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3538757"/>
                  <a:ext cx="807522" cy="596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/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F18A86-F1C5-1E38-DD7D-953F04353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4665815"/>
                  <a:ext cx="807522" cy="5967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/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FD67A6-FAFA-3158-1E49-986B68156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2901556"/>
                  <a:ext cx="807522" cy="5967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/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32C30FF-8055-BD0A-B36E-490DA1F3B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5181618"/>
                  <a:ext cx="807522" cy="5967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/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37F8211-BEA7-9E3C-D098-663C8631B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2901556"/>
                  <a:ext cx="807522" cy="596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/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BD8E53-A013-0F0F-A304-6B8EF9DDB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5181618"/>
                  <a:ext cx="807522" cy="596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/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E09194-65DD-3904-A6C8-A9DF683D1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2901556"/>
                  <a:ext cx="807522" cy="5967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/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8AA4C2-8988-CF8A-D00A-21B3E2234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5181618"/>
                  <a:ext cx="807522" cy="5967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11A8E-84C0-8FB2-ADB1-399828053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769" y="3431437"/>
              <a:ext cx="113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52F2FA-54F1-417B-4695-8A9BF1FCF2A7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69" y="3185271"/>
              <a:ext cx="1177420" cy="14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257D7F-1CA9-E566-993C-9A107A33B492}"/>
                </a:ext>
              </a:extLst>
            </p:cNvPr>
            <p:cNvCxnSpPr>
              <a:cxnSpLocks/>
            </p:cNvCxnSpPr>
            <p:nvPr/>
          </p:nvCxnSpPr>
          <p:spPr>
            <a:xfrm>
              <a:off x="919687" y="3792892"/>
              <a:ext cx="1275015" cy="177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E42286-F281-5ED4-E85C-8EBE3ACE1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4394" y="3727352"/>
              <a:ext cx="1236795" cy="1692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7CD529-115B-B10F-7357-BA59F18519C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12" y="5494254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CD4301-61B9-3EFC-28D2-472DBA455F8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372500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C3C170-676F-CDAD-BE66-6878706592A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0C27A0-8668-AE3B-0767-105732F48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B4E87D-3E5B-C16C-E49F-C3435068C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3538BE-050B-1985-684E-6155E26FA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371164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0E518C-E8CF-62A4-FC59-67145ED170C8}"/>
                </a:ext>
              </a:extLst>
            </p:cNvPr>
            <p:cNvCxnSpPr>
              <a:cxnSpLocks/>
            </p:cNvCxnSpPr>
            <p:nvPr/>
          </p:nvCxnSpPr>
          <p:spPr>
            <a:xfrm>
              <a:off x="8097190" y="3538757"/>
              <a:ext cx="1322119" cy="146939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F5100C-CE18-0A39-FBE8-7F2C75B5D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950" y="3952766"/>
              <a:ext cx="1362359" cy="1255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EB88CE-620D-9F0A-7607-EC0C92FC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022" y="3199923"/>
              <a:ext cx="1306287" cy="585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38E5C2-0E99-3A27-170D-EF6CB90F0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22" y="5096976"/>
              <a:ext cx="1306287" cy="42687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A05887-5F80-CCA1-A6A5-D5687CB2DC01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34" y="5485392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EFC3E2-6534-1945-2691-A6447E0A5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320237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CA8222-E262-B66D-AEDA-9E83B446070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318527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2249D-BA5F-D1CB-7960-23379B8B6D5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373490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/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14842C0-4839-694F-5A11-CFCFCE72A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190" y="3342869"/>
                  <a:ext cx="35625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10547-5BE4-5FCE-2A46-99B350917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326" y="5880637"/>
              <a:ext cx="0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431FE3-3EF0-D0B2-1295-22AB023E1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674" y="6638675"/>
              <a:ext cx="6974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A68EDB-D284-D9C9-1D60-0568487B7DB2}"/>
                </a:ext>
              </a:extLst>
            </p:cNvPr>
            <p:cNvCxnSpPr>
              <a:cxnSpLocks/>
            </p:cNvCxnSpPr>
            <p:nvPr/>
          </p:nvCxnSpPr>
          <p:spPr>
            <a:xfrm>
              <a:off x="9920766" y="5344264"/>
              <a:ext cx="0" cy="128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/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7CCD5F-13C4-7724-3F97-1603B9EFF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77" y="2759344"/>
                  <a:ext cx="35625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/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31CDD62-344E-23F5-FB6A-631CCD20B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740" y="5575775"/>
                  <a:ext cx="35625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/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2E4196-A895-4E33-D72D-221421B8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48" y="5530100"/>
                  <a:ext cx="80752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/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387A05-8544-A622-3AEF-25A1E7D1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64" y="2805014"/>
                  <a:ext cx="665016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/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338051B-9370-CC9F-652E-B9BB1715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398" y="4506568"/>
                  <a:ext cx="51657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/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5BE907F-4462-BA7B-4ACE-65C44907B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5" y="4397599"/>
                  <a:ext cx="62741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/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35B5FF-EBFD-33D8-DEDE-73D2DA01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41" y="2790028"/>
                  <a:ext cx="62741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/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AC934D-095F-BD51-FF20-B0049D578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8" y="6256742"/>
                  <a:ext cx="62741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239E5E-1BD1-DB58-DAAB-4F592E4BD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698" y="2417497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633290-8FB3-F8EB-6035-0959240B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7103" y="2417497"/>
              <a:ext cx="7589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5324CF-F6E3-9465-FB66-1D72EE8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3042" y="4841520"/>
              <a:ext cx="883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/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E34435-DCEC-3921-6380-F0B4A9E5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78" y="2009700"/>
                  <a:ext cx="62741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/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8CBD675-9C85-546B-D51A-BB91CA5F7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876" y="1768209"/>
                  <a:ext cx="69293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/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379165B-CC00-7305-B620-D4BC2E559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65" y="1952875"/>
                  <a:ext cx="69293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/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B892C9-0132-ABB1-6EFC-3410D047E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177" y="1768209"/>
                  <a:ext cx="6929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/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6CEB04-B369-FCD5-53E8-592DF8C76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7" y="1802044"/>
                  <a:ext cx="692938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/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3B3C980-80F0-4F5D-EA47-C4CA7CEB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458" y="1901630"/>
                  <a:ext cx="632043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/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2C77E6-575F-4125-F0A3-CAA0883C8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22" y="1790276"/>
                  <a:ext cx="692938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/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70A489-BE8E-EA26-7B33-3CE930902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692" y="5383821"/>
                  <a:ext cx="69293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/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41B79D-732A-C228-3FD6-3695CF671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792892"/>
                  <a:ext cx="417931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/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5E4877E-2EFC-5C9E-4D19-C6BDC00EC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586" y="4812124"/>
                  <a:ext cx="362847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36667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/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B44019-15C2-A79F-7849-838FE8B10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737" y="3080152"/>
                  <a:ext cx="493950" cy="369332"/>
                </a:xfrm>
                <a:prstGeom prst="rect">
                  <a:avLst/>
                </a:prstGeom>
                <a:blipFill>
                  <a:blip r:embed="rId3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66C59B1-A725-D7FA-24C4-7C0D046AF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581" y="2464080"/>
              <a:ext cx="0" cy="237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/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A23E5AC-5BA4-F3D3-B9BD-709BF51B9E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203" y="795776"/>
                  <a:ext cx="807522" cy="59673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/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321D446-1EE4-C633-AEBF-77590B4D9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40" y="795776"/>
                  <a:ext cx="807522" cy="59673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/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2D373B3-0E47-76E4-0251-31A881145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833" y="795776"/>
                  <a:ext cx="807522" cy="59673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BB87F0-E413-7E3A-6FC2-DF24F428A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18363" y="1619223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84C412-33A3-EF6F-06A4-6868A19F5EAC}"/>
                </a:ext>
              </a:extLst>
            </p:cNvPr>
            <p:cNvCxnSpPr>
              <a:cxnSpLocks/>
            </p:cNvCxnSpPr>
            <p:nvPr/>
          </p:nvCxnSpPr>
          <p:spPr>
            <a:xfrm>
              <a:off x="774092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1D45BD-1A80-4777-E7A1-42872A134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95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AF00B47-6C6A-320F-3DC4-EE69FA59B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8769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6B0D5DD-28AE-0EE1-B60E-772869224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836" y="1605863"/>
              <a:ext cx="0" cy="130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87726CA-D6CD-E366-658E-E23F0E2FE6F5}"/>
                </a:ext>
              </a:extLst>
            </p:cNvPr>
            <p:cNvCxnSpPr>
              <a:cxnSpLocks/>
            </p:cNvCxnSpPr>
            <p:nvPr/>
          </p:nvCxnSpPr>
          <p:spPr>
            <a:xfrm>
              <a:off x="5773586" y="1096595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110957-9B18-C6F3-AFD3-E69901B6C6FB}"/>
                </a:ext>
              </a:extLst>
            </p:cNvPr>
            <p:cNvCxnSpPr>
              <a:cxnSpLocks/>
            </p:cNvCxnSpPr>
            <p:nvPr/>
          </p:nvCxnSpPr>
          <p:spPr>
            <a:xfrm>
              <a:off x="3418314" y="1079491"/>
              <a:ext cx="125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77B92B7-E9DC-0123-F1BF-1DD25DD58F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46" y="1629120"/>
              <a:ext cx="0" cy="128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FD877E-7C51-6CA8-8ACB-2B95B12AB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96" y="956829"/>
              <a:ext cx="1739786" cy="197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8E2899F-51A6-F451-9C93-05969A1A3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17" y="1305725"/>
              <a:ext cx="1395321" cy="162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/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1D2A6AA-7121-E9BC-0F47-865E1BE9A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41" y="1673900"/>
                  <a:ext cx="627414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/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825147-7F68-1DF5-13FE-D87E13D57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373" y="2304031"/>
                  <a:ext cx="398700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/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BB5471-CCD6-29AD-DDD0-79518D8F9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20" y="659715"/>
                  <a:ext cx="80752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/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B4F6AD-889F-6784-1E5A-5DDF9B13E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13" y="683465"/>
                  <a:ext cx="665016" cy="381515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0368647-010C-2710-D085-CEAE7BF942FA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83" y="1517173"/>
              <a:ext cx="1493240" cy="334902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11ED00F-1974-7BA0-E50D-28C5C28EDBCA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15" y="1178339"/>
              <a:ext cx="1688761" cy="231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/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𝛾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BFAEE23-186F-C382-9529-C670317B1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026" y="2337353"/>
                  <a:ext cx="362847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25000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/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7660F6-D809-C4D4-40FF-0469C7A20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825" y="1652381"/>
                  <a:ext cx="362847" cy="369332"/>
                </a:xfrm>
                <a:prstGeom prst="rect">
                  <a:avLst/>
                </a:prstGeom>
                <a:blipFill>
                  <a:blip r:embed="rId40"/>
                  <a:stretch>
                    <a:fillRect r="-28814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/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1984104-B4AD-D0CB-8E8E-2CA6DC322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55" y="4070269"/>
                  <a:ext cx="692938" cy="369332"/>
                </a:xfrm>
                <a:prstGeom prst="rect">
                  <a:avLst/>
                </a:prstGeom>
                <a:blipFill>
                  <a:blip r:embed="rId41"/>
                  <a:stretch>
                    <a:fillRect l="-17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/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3FD13D7-9319-E613-2969-340AB544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553" y="4175814"/>
                  <a:ext cx="692938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/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FA6CC6-8DEB-483D-BB13-4C3CBA6B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06" y="4044730"/>
                  <a:ext cx="692938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263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/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32AE523-2959-EF3B-FA3C-EB6F80552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57" y="4062207"/>
                  <a:ext cx="692938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/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448E3C-8C5F-F2B1-1340-F905B856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715" y="4094637"/>
                  <a:ext cx="632043" cy="369332"/>
                </a:xfrm>
                <a:prstGeom prst="rect">
                  <a:avLst/>
                </a:prstGeom>
                <a:blipFill>
                  <a:blip r:embed="rId45"/>
                  <a:stretch>
                    <a:fillRect l="-1923" r="-96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/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C1F6DDF-9157-AE8A-5A98-6F7ACF917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62" y="4103830"/>
                  <a:ext cx="692938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FB8BE80-B90E-A212-E455-9221F0AD2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995" y="371025"/>
              <a:ext cx="289405" cy="45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AD7D52A-A1F1-C583-7514-D2DEA154A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400" y="371025"/>
              <a:ext cx="84504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1308DE9-514F-98B9-3ABB-EA1C722E75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999" y="5181456"/>
              <a:ext cx="128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A2283EC-E216-32FE-C7F1-86F1E412C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2880" y="420204"/>
              <a:ext cx="0" cy="47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/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𝜅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015549-5608-EE22-C2A4-33A3D19B5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203" y="435989"/>
                  <a:ext cx="627414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B8C98-070F-6261-857A-B19F54817908}"/>
              </a:ext>
            </a:extLst>
          </p:cNvPr>
          <p:cNvSpPr txBox="1"/>
          <p:nvPr/>
        </p:nvSpPr>
        <p:spPr>
          <a:xfrm>
            <a:off x="2472356" y="7101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E730CD-02AF-2356-2545-7BD55BF44473}"/>
              </a:ext>
            </a:extLst>
          </p:cNvPr>
          <p:cNvSpPr txBox="1"/>
          <p:nvPr/>
        </p:nvSpPr>
        <p:spPr>
          <a:xfrm>
            <a:off x="2458053" y="29108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AC2441-7065-A613-ED7C-659C7C7A414C}"/>
              </a:ext>
            </a:extLst>
          </p:cNvPr>
          <p:cNvSpPr txBox="1"/>
          <p:nvPr/>
        </p:nvSpPr>
        <p:spPr>
          <a:xfrm>
            <a:off x="2473948" y="5135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2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546A15CE6864187FC0BB5044AF53A" ma:contentTypeVersion="15" ma:contentTypeDescription="Create a new document." ma:contentTypeScope="" ma:versionID="94ebda2f111523e628ef63a0e4aadafc">
  <xsd:schema xmlns:xsd="http://www.w3.org/2001/XMLSchema" xmlns:xs="http://www.w3.org/2001/XMLSchema" xmlns:p="http://schemas.microsoft.com/office/2006/metadata/properties" xmlns:ns3="97ec87dc-3e4b-498f-8c54-d3eec44d52b0" xmlns:ns4="1dd5eaae-4ccd-4a66-9642-0dd43421f9fc" targetNamespace="http://schemas.microsoft.com/office/2006/metadata/properties" ma:root="true" ma:fieldsID="858d780d792484c2a382ca0ecd4db059" ns3:_="" ns4:_="">
    <xsd:import namespace="97ec87dc-3e4b-498f-8c54-d3eec44d52b0"/>
    <xsd:import namespace="1dd5eaae-4ccd-4a66-9642-0dd43421f9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c87dc-3e4b-498f-8c54-d3eec44d52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5eaae-4ccd-4a66-9642-0dd43421f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d5eaae-4ccd-4a66-9642-0dd43421f9fc" xsi:nil="true"/>
  </documentManagement>
</p:properties>
</file>

<file path=customXml/itemProps1.xml><?xml version="1.0" encoding="utf-8"?>
<ds:datastoreItem xmlns:ds="http://schemas.openxmlformats.org/officeDocument/2006/customXml" ds:itemID="{0556851A-1A5B-4D68-9049-8D7D24B720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C7518-EE83-4DE9-AE66-E4BE1D9B6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c87dc-3e4b-498f-8c54-d3eec44d52b0"/>
    <ds:schemaRef ds:uri="1dd5eaae-4ccd-4a66-9642-0dd43421f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8EE6F3-4257-49C6-89AB-31B6D10AA0B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7ec87dc-3e4b-498f-8c54-d3eec44d52b0"/>
    <ds:schemaRef ds:uri="1dd5eaae-4ccd-4a66-9642-0dd43421f9fc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357</Words>
  <Application>Microsoft Macintosh PowerPoint</Application>
  <PresentationFormat>Widescreen</PresentationFormat>
  <Paragraphs>222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Sachit Butail</cp:lastModifiedBy>
  <cp:revision>8</cp:revision>
  <dcterms:created xsi:type="dcterms:W3CDTF">2023-03-24T17:23:14Z</dcterms:created>
  <dcterms:modified xsi:type="dcterms:W3CDTF">2023-11-18T16:46:19Z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0x010100A33546A15CE6864187FC0BB5044AF53A</vt:lpwstr>
  </property>
</Properties>
</file>