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58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4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7E526-D201-0ADF-5839-C92242F3A6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6D2266-8715-2E19-E50E-5D1E5F3730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B0C21E-DEC7-E4A2-2E1F-C97A363EB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A08FB-08A0-4A0C-A2C2-9318E5323881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B5058-5883-249D-C8D4-D86AFB0B0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2FE94C-CE31-ADDF-88E2-0D1B01D04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986F9-E022-4E23-BE3B-5A1659A7E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177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A72C2-64BA-4A9A-541A-9F638346E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58374C-C904-90DB-C9D6-C170E73C17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0AF7EE-FAF0-E904-5B02-1B77519BC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A08FB-08A0-4A0C-A2C2-9318E5323881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2B9A19-6E02-967A-1CA7-05AA1EF1A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2D8051-787E-84C2-6AEE-ACE10AFC0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986F9-E022-4E23-BE3B-5A1659A7E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51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F794E3-76C8-8EA8-1B4D-89E1371DE3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D92B5C-F608-EBE7-273D-6E82222864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EE0564-0B6B-0091-4DCC-0D9432B33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A08FB-08A0-4A0C-A2C2-9318E5323881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CE739-3302-8E27-28D3-B3E749B2F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7E0429-CD24-5024-9FA7-4D56F5D04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986F9-E022-4E23-BE3B-5A1659A7E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024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51BF0-BD98-934A-0792-43B711C58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416209-8533-C3A0-47F2-97D198E45B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627598-B421-F535-C50D-BF23165B3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A08FB-08A0-4A0C-A2C2-9318E5323881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F3CF5F-CC22-C82A-6ABF-DB4EA76B4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A7706F-109E-ADE0-26E8-80B7C85A0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986F9-E022-4E23-BE3B-5A1659A7E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074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75571-48D7-FCE1-34F5-D0EC36293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89D9FF-51E9-D25D-285A-36EC61E3D6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54E777-83F2-31CC-BF32-ACDE84BB2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A08FB-08A0-4A0C-A2C2-9318E5323881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6E1C8-37C3-D958-EB67-07FE88B1A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05FD28-A000-7384-0A61-9DB4E7A38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986F9-E022-4E23-BE3B-5A1659A7E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353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BEF23-3F95-A03E-7D6D-0198763C0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50861-CBDD-CAC5-FCA8-9C2BAB1F59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50C43A-2167-B5C8-D39B-5F5F93C8CF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5B6799-2245-D99F-DC8D-5CE49D1E6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A08FB-08A0-4A0C-A2C2-9318E5323881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0D9ACA-CB4B-F899-3F1E-7564B957A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BA7A85-6B7C-382C-5A26-597088724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986F9-E022-4E23-BE3B-5A1659A7E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35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1EBD9-C9DD-D093-EA71-FFECB5DC5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1B1B9A-4859-E803-3A2D-8E1FC51ADA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C4BC0D-8175-23BA-A420-ECE5A4BB7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D1DF41-BC38-73E4-9160-7C35905577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2B0DDF-19DF-2D04-6AF8-822619F264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9044DF-3E1D-2362-3E38-F35AB4B76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A08FB-08A0-4A0C-A2C2-9318E5323881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317E15-EE52-249A-674C-30C64AC07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325EDD-5522-5A62-7EBF-0532CA41F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986F9-E022-4E23-BE3B-5A1659A7E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097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41CA8-0363-7C52-9C23-FC47DBB57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8343E9-39FC-2EFC-1329-0C301B36D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A08FB-08A0-4A0C-A2C2-9318E5323881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0EEC94-C736-BA6D-FB50-DAA0C9A53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FB37F3-6180-BB49-FD25-01CFCB71A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986F9-E022-4E23-BE3B-5A1659A7E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907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245ECD-9880-EA42-1152-048F975AA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A08FB-08A0-4A0C-A2C2-9318E5323881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74F04F-E3EF-3419-E654-99B6C7A50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879F74-8A81-7B0E-253A-3E32FB3C1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986F9-E022-4E23-BE3B-5A1659A7E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032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14B8E-10BC-6E54-9725-C27F2217E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6A467-6942-3CB8-D65C-3117B0DF38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CA0E32-CBA8-0DF4-D0E1-BDC260FE83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8734E5-984E-55F1-4895-08DE29909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A08FB-08A0-4A0C-A2C2-9318E5323881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0DF8E6-CC07-D38C-1C49-10A803446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BE6B78-EA16-0511-B47E-C8A9D153E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986F9-E022-4E23-BE3B-5A1659A7E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312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B4DBA-0C73-0615-A89D-480EBB810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70D61A-E192-A417-7EB4-4F6B02DF9B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496FBD-DFF8-3C30-89BD-04CE80889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EF7385-5D09-619B-D00A-1A97D9193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A08FB-08A0-4A0C-A2C2-9318E5323881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15166C-630C-91EE-6DC5-7BA49D0BE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77B4FD-99BF-90B3-B4F3-1D1B7E656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986F9-E022-4E23-BE3B-5A1659A7E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048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BF3F34-1C5B-D916-96E9-01843214F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D9E884-6EB8-44CC-D5F4-97FD5F1C8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250180-2A2D-7FEC-4BC2-1C1C3283F5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DA08FB-08A0-4A0C-A2C2-9318E5323881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7ECD17-10C5-478B-0281-DF51B34922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2A792F-5EE6-544F-3C3A-688A7A2827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B986F9-E022-4E23-BE3B-5A1659A7E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288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193D0607-FCE2-8737-364A-6E4956264C7B}"/>
              </a:ext>
            </a:extLst>
          </p:cNvPr>
          <p:cNvGrpSpPr/>
          <p:nvPr/>
        </p:nvGrpSpPr>
        <p:grpSpPr>
          <a:xfrm>
            <a:off x="0" y="377252"/>
            <a:ext cx="12192001" cy="3195224"/>
            <a:chOff x="0" y="377252"/>
            <a:chExt cx="12192001" cy="3195224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65B24D0E-0E4B-45D8-02EE-E5D8B699D8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045143" y="463518"/>
              <a:ext cx="4146858" cy="3108958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50A2AB7-7E0E-9D0F-7ADA-52A43275F28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0" y="463518"/>
              <a:ext cx="4146858" cy="3108958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6734450C-0298-BA42-87ED-9783AB4BE79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898283" y="463518"/>
              <a:ext cx="4146858" cy="3108958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84A0AD6-E39F-6B04-93D3-4748B2D70320}"/>
                </a:ext>
              </a:extLst>
            </p:cNvPr>
            <p:cNvSpPr txBox="1"/>
            <p:nvPr/>
          </p:nvSpPr>
          <p:spPr>
            <a:xfrm>
              <a:off x="63233" y="377254"/>
              <a:ext cx="5180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(a)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FFE1546-1E5A-5B7A-584C-3DF1D1E85C07}"/>
                </a:ext>
              </a:extLst>
            </p:cNvPr>
            <p:cNvSpPr txBox="1"/>
            <p:nvPr/>
          </p:nvSpPr>
          <p:spPr>
            <a:xfrm>
              <a:off x="4046974" y="377253"/>
              <a:ext cx="5325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(b)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8F85264-BDF1-7368-D284-A332669BA96A}"/>
                </a:ext>
              </a:extLst>
            </p:cNvPr>
            <p:cNvSpPr txBox="1"/>
            <p:nvPr/>
          </p:nvSpPr>
          <p:spPr>
            <a:xfrm>
              <a:off x="8114153" y="377252"/>
              <a:ext cx="5004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(c)</a:t>
              </a: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5A21D06A-73FB-4B70-2C2C-4B91999F32C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896"/>
          <a:stretch/>
        </p:blipFill>
        <p:spPr>
          <a:xfrm>
            <a:off x="63233" y="3658740"/>
            <a:ext cx="12192000" cy="3108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849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81F2BC9-716C-2182-B131-1149DC0CCA21}"/>
              </a:ext>
            </a:extLst>
          </p:cNvPr>
          <p:cNvGrpSpPr/>
          <p:nvPr/>
        </p:nvGrpSpPr>
        <p:grpSpPr>
          <a:xfrm>
            <a:off x="23763" y="0"/>
            <a:ext cx="12144473" cy="3186597"/>
            <a:chOff x="1" y="-2"/>
            <a:chExt cx="12144473" cy="3186597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87B43D6-3146-48E7-49D8-3CA7314BFD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" y="77637"/>
              <a:ext cx="4146858" cy="3108958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57D3613-E061-7823-7BAA-C912BA60DC4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850756" y="77637"/>
              <a:ext cx="4146858" cy="3108958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7391F53-AC99-CB0B-8144-15349C60A91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997616" y="77637"/>
              <a:ext cx="4146858" cy="3108958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B63BBB0-38FB-8890-D532-22BA4104BF8A}"/>
                </a:ext>
              </a:extLst>
            </p:cNvPr>
            <p:cNvSpPr txBox="1"/>
            <p:nvPr/>
          </p:nvSpPr>
          <p:spPr>
            <a:xfrm>
              <a:off x="132244" y="0"/>
              <a:ext cx="5180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(a)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44AB6EF-73C6-4ECC-24F4-3CFA89EA1E6D}"/>
                </a:ext>
              </a:extLst>
            </p:cNvPr>
            <p:cNvSpPr txBox="1"/>
            <p:nvPr/>
          </p:nvSpPr>
          <p:spPr>
            <a:xfrm>
              <a:off x="3964942" y="-2"/>
              <a:ext cx="5325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(b)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D209C87-17C0-127E-67C6-BF60FDED7729}"/>
                </a:ext>
              </a:extLst>
            </p:cNvPr>
            <p:cNvSpPr txBox="1"/>
            <p:nvPr/>
          </p:nvSpPr>
          <p:spPr>
            <a:xfrm>
              <a:off x="8111802" y="-2"/>
              <a:ext cx="5004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(c)</a:t>
              </a: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203B24F9-2C05-FE8A-2A31-3D273F8FA37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963"/>
          <a:stretch/>
        </p:blipFill>
        <p:spPr>
          <a:xfrm>
            <a:off x="0" y="3565061"/>
            <a:ext cx="12144285" cy="3108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221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8271712-39D2-1885-0126-741BD029F6CE}"/>
              </a:ext>
            </a:extLst>
          </p:cNvPr>
          <p:cNvGrpSpPr/>
          <p:nvPr/>
        </p:nvGrpSpPr>
        <p:grpSpPr>
          <a:xfrm>
            <a:off x="-1515203" y="228600"/>
            <a:ext cx="14748603" cy="7607806"/>
            <a:chOff x="-1515203" y="228600"/>
            <a:chExt cx="14748603" cy="7607806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73DB09BE-8A26-0E9F-28E1-1F2727D14B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5" r="565"/>
            <a:stretch/>
          </p:blipFill>
          <p:spPr>
            <a:xfrm>
              <a:off x="-1515203" y="228600"/>
              <a:ext cx="14748603" cy="3803903"/>
            </a:xfrm>
            <a:prstGeom prst="rect">
              <a:avLst/>
            </a:prstGeom>
          </p:spPr>
        </p:pic>
        <p:pic>
          <p:nvPicPr>
            <p:cNvPr id="3" name="Picture 1">
              <a:extLst>
                <a:ext uri="{FF2B5EF4-FFF2-40B4-BE49-F238E27FC236}">
                  <a16:creationId xmlns:a16="http://schemas.microsoft.com/office/drawing/2014/main" id="{F1DDF306-E023-19EA-2FE3-EC8878A7694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5" r="465"/>
            <a:stretch/>
          </p:blipFill>
          <p:spPr>
            <a:xfrm>
              <a:off x="-1485900" y="4032503"/>
              <a:ext cx="14719299" cy="38039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1010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F076591-D46B-F36F-4238-131AC5375D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368"/>
          <a:stretch/>
        </p:blipFill>
        <p:spPr>
          <a:xfrm>
            <a:off x="0" y="287796"/>
            <a:ext cx="12025223" cy="6282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562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A2E3780-13C4-A926-FE02-B1C51CC8D194}"/>
              </a:ext>
            </a:extLst>
          </p:cNvPr>
          <p:cNvGrpSpPr/>
          <p:nvPr/>
        </p:nvGrpSpPr>
        <p:grpSpPr>
          <a:xfrm>
            <a:off x="212342" y="310550"/>
            <a:ext cx="11767316" cy="4717134"/>
            <a:chOff x="212342" y="310550"/>
            <a:chExt cx="11767316" cy="4717134"/>
          </a:xfrm>
        </p:grpSpPr>
        <p:pic>
          <p:nvPicPr>
            <p:cNvPr id="3" name="Picture 2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E8FA2648-1790-B468-6DBA-41612092F33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642" r="6816"/>
            <a:stretch/>
          </p:blipFill>
          <p:spPr>
            <a:xfrm>
              <a:off x="212343" y="310550"/>
              <a:ext cx="11767315" cy="4717134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5A36706-C050-E7FA-1EF2-0B6DB2C6C5D5}"/>
                </a:ext>
              </a:extLst>
            </p:cNvPr>
            <p:cNvSpPr txBox="1"/>
            <p:nvPr/>
          </p:nvSpPr>
          <p:spPr>
            <a:xfrm>
              <a:off x="212342" y="310552"/>
              <a:ext cx="5180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(a)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DD3FAA8-5050-6925-5A59-F9E5510A9319}"/>
                </a:ext>
              </a:extLst>
            </p:cNvPr>
            <p:cNvSpPr txBox="1"/>
            <p:nvPr/>
          </p:nvSpPr>
          <p:spPr>
            <a:xfrm>
              <a:off x="4114597" y="310550"/>
              <a:ext cx="5325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(b)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A6753C2-6F86-8EFC-CEC8-4FB0534617EF}"/>
                </a:ext>
              </a:extLst>
            </p:cNvPr>
            <p:cNvSpPr txBox="1"/>
            <p:nvPr/>
          </p:nvSpPr>
          <p:spPr>
            <a:xfrm>
              <a:off x="7962268" y="310550"/>
              <a:ext cx="5180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(c)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32779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4FD2235-9B01-AA88-3240-F793026FB4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078" y="1045257"/>
            <a:ext cx="11863844" cy="4767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2797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451</TotalTime>
  <Words>27</Words>
  <Application>Microsoft Office PowerPoint</Application>
  <PresentationFormat>Widescreen</PresentationFormat>
  <Paragraphs>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Arunim Bhattacharya</dc:creator>
  <cp:lastModifiedBy>Arunim Bhattacharya</cp:lastModifiedBy>
  <cp:revision>6</cp:revision>
  <dcterms:created xsi:type="dcterms:W3CDTF">2023-02-25T21:45:50Z</dcterms:created>
  <dcterms:modified xsi:type="dcterms:W3CDTF">2023-03-10T17:07:26Z</dcterms:modified>
</cp:coreProperties>
</file>