
<file path=[Content_Types].xml><?xml version="1.0" encoding="utf-8"?>
<Types xmlns="http://schemas.openxmlformats.org/package/2006/content-types">
  <Default Extension="png" ContentType="image/png"/>
  <Default Extension="png&amp;ehk=Sw" ContentType="image/png"/>
  <Default Extension="png&amp;ehk=GnE9uN1XdR8kI8jnPvUEsA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72" r:id="rId3"/>
    <p:sldId id="274" r:id="rId4"/>
    <p:sldId id="281" r:id="rId5"/>
    <p:sldId id="276" r:id="rId6"/>
    <p:sldId id="266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B1FD6-E116-4616-BDF0-0D7821A0CBB1}">
          <p14:sldIdLst>
            <p14:sldId id="273"/>
            <p14:sldId id="272"/>
            <p14:sldId id="274"/>
            <p14:sldId id="281"/>
            <p14:sldId id="276"/>
            <p14:sldId id="26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297" autoAdjust="0"/>
  </p:normalViewPr>
  <p:slideViewPr>
    <p:cSldViewPr snapToGrid="0">
      <p:cViewPr varScale="1">
        <p:scale>
          <a:sx n="60" d="100"/>
          <a:sy n="60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Pashindla" userId="cc2aa325-e384-4d1a-8af6-076aa59d4e7f" providerId="ADAL" clId="{39A95A2E-0FBA-4BB1-A7F9-EFCB31E99F3E}"/>
    <pc:docChg chg="delSld modSld sldOrd modSection">
      <pc:chgData name="Kishore Pashindla" userId="cc2aa325-e384-4d1a-8af6-076aa59d4e7f" providerId="ADAL" clId="{39A95A2E-0FBA-4BB1-A7F9-EFCB31E99F3E}" dt="2022-04-12T16:21:42.437" v="6"/>
      <pc:docMkLst>
        <pc:docMk/>
      </pc:docMkLst>
      <pc:sldChg chg="ord">
        <pc:chgData name="Kishore Pashindla" userId="cc2aa325-e384-4d1a-8af6-076aa59d4e7f" providerId="ADAL" clId="{39A95A2E-0FBA-4BB1-A7F9-EFCB31E99F3E}" dt="2022-04-12T16:21:42.437" v="6"/>
        <pc:sldMkLst>
          <pc:docMk/>
          <pc:sldMk cId="3316104245" sldId="272"/>
        </pc:sldMkLst>
      </pc:sldChg>
      <pc:sldChg chg="del">
        <pc:chgData name="Kishore Pashindla" userId="cc2aa325-e384-4d1a-8af6-076aa59d4e7f" providerId="ADAL" clId="{39A95A2E-0FBA-4BB1-A7F9-EFCB31E99F3E}" dt="2022-04-12T16:21:01.989" v="2" actId="47"/>
        <pc:sldMkLst>
          <pc:docMk/>
          <pc:sldMk cId="3908301767" sldId="275"/>
        </pc:sldMkLst>
      </pc:sldChg>
      <pc:sldChg chg="del">
        <pc:chgData name="Kishore Pashindla" userId="cc2aa325-e384-4d1a-8af6-076aa59d4e7f" providerId="ADAL" clId="{39A95A2E-0FBA-4BB1-A7F9-EFCB31E99F3E}" dt="2022-04-12T16:21:01.989" v="2" actId="47"/>
        <pc:sldMkLst>
          <pc:docMk/>
          <pc:sldMk cId="3825020970" sldId="277"/>
        </pc:sldMkLst>
      </pc:sldChg>
      <pc:sldChg chg="del">
        <pc:chgData name="Kishore Pashindla" userId="cc2aa325-e384-4d1a-8af6-076aa59d4e7f" providerId="ADAL" clId="{39A95A2E-0FBA-4BB1-A7F9-EFCB31E99F3E}" dt="2022-04-12T16:21:01.989" v="2" actId="47"/>
        <pc:sldMkLst>
          <pc:docMk/>
          <pc:sldMk cId="3532507486" sldId="278"/>
        </pc:sldMkLst>
      </pc:sldChg>
      <pc:sldChg chg="del">
        <pc:chgData name="Kishore Pashindla" userId="cc2aa325-e384-4d1a-8af6-076aa59d4e7f" providerId="ADAL" clId="{39A95A2E-0FBA-4BB1-A7F9-EFCB31E99F3E}" dt="2022-04-12T16:21:01.989" v="2" actId="47"/>
        <pc:sldMkLst>
          <pc:docMk/>
          <pc:sldMk cId="1734482505" sldId="279"/>
        </pc:sldMkLst>
      </pc:sldChg>
      <pc:sldChg chg="del">
        <pc:chgData name="Kishore Pashindla" userId="cc2aa325-e384-4d1a-8af6-076aa59d4e7f" providerId="ADAL" clId="{39A95A2E-0FBA-4BB1-A7F9-EFCB31E99F3E}" dt="2022-04-12T16:20:35.432" v="0" actId="47"/>
        <pc:sldMkLst>
          <pc:docMk/>
          <pc:sldMk cId="1181714924" sldId="280"/>
        </pc:sldMkLst>
      </pc:sldChg>
      <pc:sldChg chg="del">
        <pc:chgData name="Kishore Pashindla" userId="cc2aa325-e384-4d1a-8af6-076aa59d4e7f" providerId="ADAL" clId="{39A95A2E-0FBA-4BB1-A7F9-EFCB31E99F3E}" dt="2022-04-12T16:20:38.876" v="1" actId="47"/>
        <pc:sldMkLst>
          <pc:docMk/>
          <pc:sldMk cId="3204620536" sldId="282"/>
        </pc:sldMkLst>
      </pc:sldChg>
      <pc:sldChg chg="del">
        <pc:chgData name="Kishore Pashindla" userId="cc2aa325-e384-4d1a-8af6-076aa59d4e7f" providerId="ADAL" clId="{39A95A2E-0FBA-4BB1-A7F9-EFCB31E99F3E}" dt="2022-04-12T16:21:11.103" v="3" actId="47"/>
        <pc:sldMkLst>
          <pc:docMk/>
          <pc:sldMk cId="1675850582" sldId="283"/>
        </pc:sldMkLst>
      </pc:sldChg>
      <pc:sldChg chg="del">
        <pc:chgData name="Kishore Pashindla" userId="cc2aa325-e384-4d1a-8af6-076aa59d4e7f" providerId="ADAL" clId="{39A95A2E-0FBA-4BB1-A7F9-EFCB31E99F3E}" dt="2022-04-12T16:21:13.255" v="4" actId="47"/>
        <pc:sldMkLst>
          <pc:docMk/>
          <pc:sldMk cId="3336147375" sldId="2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FD1C5-E10E-4A33-AD65-F6A34AC660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55DF3-2394-422E-8B53-FD9311EA9726}">
      <dgm:prSet/>
      <dgm:spPr/>
      <dgm:t>
        <a:bodyPr/>
        <a:lstStyle/>
        <a:p>
          <a:r>
            <a:rPr lang="en-GB"/>
            <a:t>Project Manager</a:t>
          </a:r>
        </a:p>
      </dgm:t>
    </dgm:pt>
    <dgm:pt modelId="{0DF6C898-3B5C-40B8-BA54-041E5677C8A7}" type="parTrans" cxnId="{A888F656-DBAB-469B-9D4E-531CC060E963}">
      <dgm:prSet/>
      <dgm:spPr/>
      <dgm:t>
        <a:bodyPr/>
        <a:lstStyle/>
        <a:p>
          <a:endParaRPr lang="en-US"/>
        </a:p>
      </dgm:t>
    </dgm:pt>
    <dgm:pt modelId="{76B4BC34-854C-4BB2-8FE1-40C5EEA6C9E4}" type="sibTrans" cxnId="{A888F656-DBAB-469B-9D4E-531CC060E963}">
      <dgm:prSet/>
      <dgm:spPr/>
      <dgm:t>
        <a:bodyPr/>
        <a:lstStyle/>
        <a:p>
          <a:endParaRPr lang="en-US"/>
        </a:p>
      </dgm:t>
    </dgm:pt>
    <dgm:pt modelId="{82F380C9-61E2-48E2-9490-924FC44F66C6}">
      <dgm:prSet custT="1"/>
      <dgm:spPr/>
      <dgm:t>
        <a:bodyPr/>
        <a:lstStyle/>
        <a:p>
          <a:pPr>
            <a:buNone/>
          </a:pPr>
          <a:r>
            <a:rPr lang="en-GB" sz="2000" dirty="0"/>
            <a:t>Responsible for delivering the project on time, within budget and scope</a:t>
          </a:r>
        </a:p>
      </dgm:t>
    </dgm:pt>
    <dgm:pt modelId="{5D1D893B-A52F-46E0-B056-559BFD55DC23}" type="parTrans" cxnId="{B6EEB302-761F-45F2-BB4B-105D3D1F5476}">
      <dgm:prSet/>
      <dgm:spPr/>
      <dgm:t>
        <a:bodyPr/>
        <a:lstStyle/>
        <a:p>
          <a:endParaRPr lang="en-US"/>
        </a:p>
      </dgm:t>
    </dgm:pt>
    <dgm:pt modelId="{007E2EF4-4862-4E04-B700-E3ED04A35EF9}" type="sibTrans" cxnId="{B6EEB302-761F-45F2-BB4B-105D3D1F5476}">
      <dgm:prSet/>
      <dgm:spPr/>
      <dgm:t>
        <a:bodyPr/>
        <a:lstStyle/>
        <a:p>
          <a:endParaRPr lang="en-US"/>
        </a:p>
      </dgm:t>
    </dgm:pt>
    <dgm:pt modelId="{62265791-FC99-4078-99F6-DA317A3CF116}">
      <dgm:prSet/>
      <dgm:spPr/>
      <dgm:t>
        <a:bodyPr/>
        <a:lstStyle/>
        <a:p>
          <a:r>
            <a:rPr lang="en-GB"/>
            <a:t>Business Analyst</a:t>
          </a:r>
          <a:endParaRPr lang="en-GB" dirty="0"/>
        </a:p>
      </dgm:t>
    </dgm:pt>
    <dgm:pt modelId="{7EDB5DB8-0590-4723-8D9E-A4BF7DAD5C33}" type="parTrans" cxnId="{AA5CBFF6-0EBE-474B-96F1-9DE65045940D}">
      <dgm:prSet/>
      <dgm:spPr/>
      <dgm:t>
        <a:bodyPr/>
        <a:lstStyle/>
        <a:p>
          <a:endParaRPr lang="en-US"/>
        </a:p>
      </dgm:t>
    </dgm:pt>
    <dgm:pt modelId="{28881EFE-7BB7-4066-84B2-668BDC4BA16E}" type="sibTrans" cxnId="{AA5CBFF6-0EBE-474B-96F1-9DE65045940D}">
      <dgm:prSet/>
      <dgm:spPr/>
      <dgm:t>
        <a:bodyPr/>
        <a:lstStyle/>
        <a:p>
          <a:endParaRPr lang="en-US"/>
        </a:p>
      </dgm:t>
    </dgm:pt>
    <dgm:pt modelId="{739AAEA4-A388-4C5D-8E19-0267CF6B99DC}">
      <dgm:prSet custT="1"/>
      <dgm:spPr/>
      <dgm:t>
        <a:bodyPr/>
        <a:lstStyle/>
        <a:p>
          <a:pPr>
            <a:buNone/>
          </a:pPr>
          <a:r>
            <a:rPr lang="en-GB" sz="2000" dirty="0"/>
            <a:t>Identifies requirements, writes specifications, design applications</a:t>
          </a:r>
        </a:p>
      </dgm:t>
    </dgm:pt>
    <dgm:pt modelId="{D1BE4987-D2D2-4488-893E-1DA70CFAAA1E}" type="parTrans" cxnId="{41D28BB8-D727-4808-AB2F-19A1F3BBB1C5}">
      <dgm:prSet/>
      <dgm:spPr/>
      <dgm:t>
        <a:bodyPr/>
        <a:lstStyle/>
        <a:p>
          <a:endParaRPr lang="en-US"/>
        </a:p>
      </dgm:t>
    </dgm:pt>
    <dgm:pt modelId="{44A43305-4B35-4FAE-93B7-2ABFF53D1BCB}" type="sibTrans" cxnId="{41D28BB8-D727-4808-AB2F-19A1F3BBB1C5}">
      <dgm:prSet/>
      <dgm:spPr/>
      <dgm:t>
        <a:bodyPr/>
        <a:lstStyle/>
        <a:p>
          <a:endParaRPr lang="en-US"/>
        </a:p>
      </dgm:t>
    </dgm:pt>
    <dgm:pt modelId="{AC2D48D3-CC20-4806-8DB9-2DD8748308DB}">
      <dgm:prSet/>
      <dgm:spPr>
        <a:solidFill>
          <a:srgbClr val="5B9BD5"/>
        </a:solidFill>
      </dgm:spPr>
      <dgm:t>
        <a:bodyPr/>
        <a:lstStyle/>
        <a:p>
          <a:r>
            <a:rPr lang="en-GB"/>
            <a:t>Technical Architect</a:t>
          </a:r>
          <a:endParaRPr lang="en-GB" dirty="0"/>
        </a:p>
      </dgm:t>
    </dgm:pt>
    <dgm:pt modelId="{657D2982-6308-4338-942D-490BF0492117}" type="parTrans" cxnId="{4D0F2E66-CE44-49B0-9AD3-3616E1E2C2F7}">
      <dgm:prSet/>
      <dgm:spPr/>
      <dgm:t>
        <a:bodyPr/>
        <a:lstStyle/>
        <a:p>
          <a:endParaRPr lang="en-US"/>
        </a:p>
      </dgm:t>
    </dgm:pt>
    <dgm:pt modelId="{55719BEC-C956-4E8A-8A52-4F6B1DB50845}" type="sibTrans" cxnId="{4D0F2E66-CE44-49B0-9AD3-3616E1E2C2F7}">
      <dgm:prSet/>
      <dgm:spPr/>
      <dgm:t>
        <a:bodyPr/>
        <a:lstStyle/>
        <a:p>
          <a:endParaRPr lang="en-US"/>
        </a:p>
      </dgm:t>
    </dgm:pt>
    <dgm:pt modelId="{58B64E9E-1F15-4439-BFCF-F9ABD1928408}">
      <dgm:prSet custT="1"/>
      <dgm:spPr>
        <a:solidFill>
          <a:srgbClr val="D6E1F1"/>
        </a:solidFill>
      </dgm:spPr>
      <dgm:t>
        <a:bodyPr/>
        <a:lstStyle/>
        <a:p>
          <a:pPr>
            <a:buNone/>
          </a:pPr>
          <a:r>
            <a:rPr lang="en-GB" sz="2000" dirty="0"/>
            <a:t>Defines the overall structure of the system along with the hardware it will use</a:t>
          </a:r>
        </a:p>
      </dgm:t>
    </dgm:pt>
    <dgm:pt modelId="{9715667F-BA81-4566-B1E3-6E0B23DC661A}" type="parTrans" cxnId="{0619D04D-FD15-475D-8615-95F2DD92D7FC}">
      <dgm:prSet/>
      <dgm:spPr/>
      <dgm:t>
        <a:bodyPr/>
        <a:lstStyle/>
        <a:p>
          <a:endParaRPr lang="en-US"/>
        </a:p>
      </dgm:t>
    </dgm:pt>
    <dgm:pt modelId="{D88F266F-59F2-4207-B29C-A38BE51DAB4B}" type="sibTrans" cxnId="{0619D04D-FD15-475D-8615-95F2DD92D7FC}">
      <dgm:prSet/>
      <dgm:spPr/>
      <dgm:t>
        <a:bodyPr/>
        <a:lstStyle/>
        <a:p>
          <a:endParaRPr lang="en-US"/>
        </a:p>
      </dgm:t>
    </dgm:pt>
    <dgm:pt modelId="{130A4F1D-0926-47D3-AB3D-EE366C6B379D}">
      <dgm:prSet/>
      <dgm:spPr>
        <a:solidFill>
          <a:schemeClr val="accent6"/>
        </a:solidFill>
      </dgm:spPr>
      <dgm:t>
        <a:bodyPr/>
        <a:lstStyle/>
        <a:p>
          <a:r>
            <a:rPr lang="en-GB"/>
            <a:t>Developers</a:t>
          </a:r>
          <a:endParaRPr lang="en-GB" dirty="0"/>
        </a:p>
      </dgm:t>
    </dgm:pt>
    <dgm:pt modelId="{042FEA4C-6D5B-4228-B39D-F59DCEBF34EF}" type="parTrans" cxnId="{A857CB8B-31C2-454A-B987-F80912F32CAB}">
      <dgm:prSet/>
      <dgm:spPr/>
      <dgm:t>
        <a:bodyPr/>
        <a:lstStyle/>
        <a:p>
          <a:endParaRPr lang="en-US"/>
        </a:p>
      </dgm:t>
    </dgm:pt>
    <dgm:pt modelId="{E88EF743-2462-4C07-B038-63766BD83F20}" type="sibTrans" cxnId="{A857CB8B-31C2-454A-B987-F80912F32CAB}">
      <dgm:prSet/>
      <dgm:spPr/>
      <dgm:t>
        <a:bodyPr/>
        <a:lstStyle/>
        <a:p>
          <a:endParaRPr lang="en-US"/>
        </a:p>
      </dgm:t>
    </dgm:pt>
    <dgm:pt modelId="{561B003E-0A87-468D-AF64-C9D1127F0FB5}">
      <dgm:prSet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GB" sz="2000" dirty="0"/>
            <a:t>Developers, team leads and specialists that will design, build and maintain the application</a:t>
          </a:r>
        </a:p>
      </dgm:t>
    </dgm:pt>
    <dgm:pt modelId="{54CA7C6A-7CA7-4E98-93A7-5017422C7060}" type="parTrans" cxnId="{5FCBD3FD-C025-4636-8B6C-39B551481A3E}">
      <dgm:prSet/>
      <dgm:spPr/>
      <dgm:t>
        <a:bodyPr/>
        <a:lstStyle/>
        <a:p>
          <a:endParaRPr lang="en-US"/>
        </a:p>
      </dgm:t>
    </dgm:pt>
    <dgm:pt modelId="{CD190E0C-3694-4813-9980-D9768600B2EA}" type="sibTrans" cxnId="{5FCBD3FD-C025-4636-8B6C-39B551481A3E}">
      <dgm:prSet/>
      <dgm:spPr/>
      <dgm:t>
        <a:bodyPr/>
        <a:lstStyle/>
        <a:p>
          <a:endParaRPr lang="en-US"/>
        </a:p>
      </dgm:t>
    </dgm:pt>
    <dgm:pt modelId="{CEDB9C90-72FD-4777-8883-B2CEF315543E}">
      <dgm:prSet/>
      <dgm:spPr>
        <a:solidFill>
          <a:schemeClr val="accent6"/>
        </a:solidFill>
      </dgm:spPr>
      <dgm:t>
        <a:bodyPr/>
        <a:lstStyle/>
        <a:p>
          <a:r>
            <a:rPr lang="en-GB"/>
            <a:t>Testers</a:t>
          </a:r>
          <a:endParaRPr lang="en-GB" dirty="0"/>
        </a:p>
      </dgm:t>
    </dgm:pt>
    <dgm:pt modelId="{98D9B5F5-2E7B-4437-A79D-FA58246E6853}" type="parTrans" cxnId="{503082EA-B56C-4E68-B0D7-19D64EFF56BB}">
      <dgm:prSet/>
      <dgm:spPr/>
      <dgm:t>
        <a:bodyPr/>
        <a:lstStyle/>
        <a:p>
          <a:endParaRPr lang="en-US"/>
        </a:p>
      </dgm:t>
    </dgm:pt>
    <dgm:pt modelId="{E88AAD02-5C1B-4799-B114-99288408C5EC}" type="sibTrans" cxnId="{503082EA-B56C-4E68-B0D7-19D64EFF56BB}">
      <dgm:prSet/>
      <dgm:spPr/>
      <dgm:t>
        <a:bodyPr/>
        <a:lstStyle/>
        <a:p>
          <a:endParaRPr lang="en-US"/>
        </a:p>
      </dgm:t>
    </dgm:pt>
    <dgm:pt modelId="{A5BA5FF4-E596-4209-9006-F6EFD66941AE}">
      <dgm:prSet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GB" sz="2000" dirty="0"/>
            <a:t>Testers are responsible for testing any new or modified applications </a:t>
          </a:r>
        </a:p>
      </dgm:t>
    </dgm:pt>
    <dgm:pt modelId="{1CEEBC9C-C1F9-42EC-B51C-4F6D65CE5559}" type="parTrans" cxnId="{04249ADE-8B65-4512-92F7-54BD7C4BED66}">
      <dgm:prSet/>
      <dgm:spPr/>
      <dgm:t>
        <a:bodyPr/>
        <a:lstStyle/>
        <a:p>
          <a:endParaRPr lang="en-US"/>
        </a:p>
      </dgm:t>
    </dgm:pt>
    <dgm:pt modelId="{DF323056-3431-4A64-8784-48592E608110}" type="sibTrans" cxnId="{04249ADE-8B65-4512-92F7-54BD7C4BED66}">
      <dgm:prSet/>
      <dgm:spPr/>
      <dgm:t>
        <a:bodyPr/>
        <a:lstStyle/>
        <a:p>
          <a:endParaRPr lang="en-US"/>
        </a:p>
      </dgm:t>
    </dgm:pt>
    <dgm:pt modelId="{54AE6B7C-3B4C-407F-8FD4-373AFE3C5251}">
      <dgm:prSet/>
      <dgm:spPr>
        <a:solidFill>
          <a:schemeClr val="accent6"/>
        </a:solidFill>
      </dgm:spPr>
      <dgm:t>
        <a:bodyPr/>
        <a:lstStyle/>
        <a:p>
          <a:r>
            <a:rPr lang="en-GB" dirty="0"/>
            <a:t>DevOps/SRE</a:t>
          </a:r>
        </a:p>
      </dgm:t>
    </dgm:pt>
    <dgm:pt modelId="{7F20A19D-BB23-41D2-BDF2-358A9B4E0907}" type="parTrans" cxnId="{1EDDDBBC-41E6-4A88-87DC-95CA7A800A0F}">
      <dgm:prSet/>
      <dgm:spPr/>
      <dgm:t>
        <a:bodyPr/>
        <a:lstStyle/>
        <a:p>
          <a:endParaRPr lang="en-US"/>
        </a:p>
      </dgm:t>
    </dgm:pt>
    <dgm:pt modelId="{21F896C3-7023-48F7-94E3-FFC2D825BDCA}" type="sibTrans" cxnId="{1EDDDBBC-41E6-4A88-87DC-95CA7A800A0F}">
      <dgm:prSet/>
      <dgm:spPr/>
      <dgm:t>
        <a:bodyPr/>
        <a:lstStyle/>
        <a:p>
          <a:endParaRPr lang="en-US"/>
        </a:p>
      </dgm:t>
    </dgm:pt>
    <dgm:pt modelId="{DAD077D9-D9DF-41C1-94CA-60B540A2D48D}">
      <dgm:prSet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GB" sz="2000" dirty="0"/>
            <a:t>Responsible for managing and maintaining the applications once they go live</a:t>
          </a:r>
        </a:p>
      </dgm:t>
    </dgm:pt>
    <dgm:pt modelId="{DC3BE38E-EF0B-42A2-AE05-B0A948F11B36}" type="parTrans" cxnId="{1E4931F4-16D2-48F2-BCCB-D400DD06738C}">
      <dgm:prSet/>
      <dgm:spPr/>
      <dgm:t>
        <a:bodyPr/>
        <a:lstStyle/>
        <a:p>
          <a:endParaRPr lang="en-US"/>
        </a:p>
      </dgm:t>
    </dgm:pt>
    <dgm:pt modelId="{25327C54-4ED3-4D75-B550-D837B8128A8C}" type="sibTrans" cxnId="{1E4931F4-16D2-48F2-BCCB-D400DD06738C}">
      <dgm:prSet/>
      <dgm:spPr/>
      <dgm:t>
        <a:bodyPr/>
        <a:lstStyle/>
        <a:p>
          <a:endParaRPr lang="en-US"/>
        </a:p>
      </dgm:t>
    </dgm:pt>
    <dgm:pt modelId="{02C573E9-68C4-4784-B802-59210BE4C96C}">
      <dgm:prSet/>
      <dgm:spPr>
        <a:solidFill>
          <a:schemeClr val="accent6"/>
        </a:solidFill>
      </dgm:spPr>
      <dgm:t>
        <a:bodyPr/>
        <a:lstStyle/>
        <a:p>
          <a:r>
            <a:rPr lang="en-GB"/>
            <a:t>Production Support</a:t>
          </a:r>
          <a:endParaRPr lang="en-GB" dirty="0"/>
        </a:p>
      </dgm:t>
    </dgm:pt>
    <dgm:pt modelId="{89A0FB5B-822E-4C8C-803A-DA57114F1C15}" type="parTrans" cxnId="{4C8DC5EA-7F79-411D-B975-6965695A6EAF}">
      <dgm:prSet/>
      <dgm:spPr/>
      <dgm:t>
        <a:bodyPr/>
        <a:lstStyle/>
        <a:p>
          <a:endParaRPr lang="en-US"/>
        </a:p>
      </dgm:t>
    </dgm:pt>
    <dgm:pt modelId="{69BC3748-79EE-4288-B5D0-420E8961207F}" type="sibTrans" cxnId="{4C8DC5EA-7F79-411D-B975-6965695A6EAF}">
      <dgm:prSet/>
      <dgm:spPr/>
      <dgm:t>
        <a:bodyPr/>
        <a:lstStyle/>
        <a:p>
          <a:endParaRPr lang="en-US"/>
        </a:p>
      </dgm:t>
    </dgm:pt>
    <dgm:pt modelId="{EC986F64-FE50-42A8-A4EF-AEDEEC4CC57F}" type="pres">
      <dgm:prSet presAssocID="{712FD1C5-E10E-4A33-AD65-F6A34AC66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9505400-C029-460B-A10D-57C46B973613}" type="pres">
      <dgm:prSet presAssocID="{7DB55DF3-2394-422E-8B53-FD9311EA9726}" presName="linNode" presStyleCnt="0"/>
      <dgm:spPr/>
    </dgm:pt>
    <dgm:pt modelId="{36320918-DE01-4712-B2B8-7152137A48B2}" type="pres">
      <dgm:prSet presAssocID="{7DB55DF3-2394-422E-8B53-FD9311EA9726}" presName="parentText" presStyleLbl="node1" presStyleIdx="0" presStyleCnt="7" custScaleX="90769" custLinFactNeighborX="-277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CB7A7D-448B-4D3E-B7DA-A56C36E9C384}" type="pres">
      <dgm:prSet presAssocID="{7DB55DF3-2394-422E-8B53-FD9311EA9726}" presName="descendantText" presStyleLbl="alignAccFollowNode1" presStyleIdx="0" presStyleCnt="6" custScaleX="103580" custLinFactNeighborX="-6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95DA87-6A22-4E2D-8959-87EB1BC121CD}" type="pres">
      <dgm:prSet presAssocID="{76B4BC34-854C-4BB2-8FE1-40C5EEA6C9E4}" presName="sp" presStyleCnt="0"/>
      <dgm:spPr/>
    </dgm:pt>
    <dgm:pt modelId="{B31375C8-D64A-44C7-9D3C-985E3A347569}" type="pres">
      <dgm:prSet presAssocID="{62265791-FC99-4078-99F6-DA317A3CF116}" presName="linNode" presStyleCnt="0"/>
      <dgm:spPr/>
    </dgm:pt>
    <dgm:pt modelId="{FA9EC67C-4F5D-459B-9D77-F2BCC74CC0E8}" type="pres">
      <dgm:prSet presAssocID="{62265791-FC99-4078-99F6-DA317A3CF116}" presName="parentText" presStyleLbl="node1" presStyleIdx="1" presStyleCnt="7" custScaleX="90769" custLinFactNeighborX="-277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CF373D-B11F-4847-9AE9-D0A838713C6A}" type="pres">
      <dgm:prSet presAssocID="{62265791-FC99-4078-99F6-DA317A3CF116}" presName="descendantText" presStyleLbl="alignAccFollowNode1" presStyleIdx="1" presStyleCnt="6" custScaleX="103580" custLinFactNeighborX="-6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B62BB2-51EF-41DE-89A0-0570A37AF510}" type="pres">
      <dgm:prSet presAssocID="{28881EFE-7BB7-4066-84B2-668BDC4BA16E}" presName="sp" presStyleCnt="0"/>
      <dgm:spPr/>
    </dgm:pt>
    <dgm:pt modelId="{1A657FDC-6B04-4175-934F-AD9D2CA5AAA5}" type="pres">
      <dgm:prSet presAssocID="{AC2D48D3-CC20-4806-8DB9-2DD8748308DB}" presName="linNode" presStyleCnt="0"/>
      <dgm:spPr/>
    </dgm:pt>
    <dgm:pt modelId="{5C695DAE-720C-493A-BF77-C1D0AC1FA903}" type="pres">
      <dgm:prSet presAssocID="{AC2D48D3-CC20-4806-8DB9-2DD8748308DB}" presName="parentText" presStyleLbl="node1" presStyleIdx="2" presStyleCnt="7" custScaleX="90769" custLinFactNeighborX="-277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0027A8-7B3C-40D3-925D-40CC5F3D4A7F}" type="pres">
      <dgm:prSet presAssocID="{AC2D48D3-CC20-4806-8DB9-2DD8748308DB}" presName="descendantText" presStyleLbl="alignAccFollowNode1" presStyleIdx="2" presStyleCnt="6" custScaleX="103580" custLinFactNeighborX="-6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04615F-3AB6-4A96-828B-2389855321C9}" type="pres">
      <dgm:prSet presAssocID="{55719BEC-C956-4E8A-8A52-4F6B1DB50845}" presName="sp" presStyleCnt="0"/>
      <dgm:spPr/>
    </dgm:pt>
    <dgm:pt modelId="{2541D797-3434-403D-8B2A-EDD6398B7CBB}" type="pres">
      <dgm:prSet presAssocID="{130A4F1D-0926-47D3-AB3D-EE366C6B379D}" presName="linNode" presStyleCnt="0"/>
      <dgm:spPr/>
    </dgm:pt>
    <dgm:pt modelId="{DE89D3AE-8646-48EA-AB39-F1C25EDC770E}" type="pres">
      <dgm:prSet presAssocID="{130A4F1D-0926-47D3-AB3D-EE366C6B379D}" presName="parentText" presStyleLbl="node1" presStyleIdx="3" presStyleCnt="7" custScaleX="90769" custLinFactNeighborX="-277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1D52E-FA5B-4A28-BF19-7D6CA6314A1A}" type="pres">
      <dgm:prSet presAssocID="{130A4F1D-0926-47D3-AB3D-EE366C6B379D}" presName="descendantText" presStyleLbl="alignAccFollowNode1" presStyleIdx="3" presStyleCnt="6" custScaleX="103580" custLinFactNeighborX="-6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D1599-8969-40AC-B891-4EFA35C8237E}" type="pres">
      <dgm:prSet presAssocID="{E88EF743-2462-4C07-B038-63766BD83F20}" presName="sp" presStyleCnt="0"/>
      <dgm:spPr/>
    </dgm:pt>
    <dgm:pt modelId="{000562EA-1192-4FAB-A5A4-032C8F7FE1C8}" type="pres">
      <dgm:prSet presAssocID="{CEDB9C90-72FD-4777-8883-B2CEF315543E}" presName="linNode" presStyleCnt="0"/>
      <dgm:spPr/>
    </dgm:pt>
    <dgm:pt modelId="{CCD69B38-2EF0-4480-A2EB-E13122789BCA}" type="pres">
      <dgm:prSet presAssocID="{CEDB9C90-72FD-4777-8883-B2CEF315543E}" presName="parentText" presStyleLbl="node1" presStyleIdx="4" presStyleCnt="7" custScaleX="90769" custLinFactNeighborX="-277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5E46D7-F2C0-4086-BE3E-0E766ED15CE3}" type="pres">
      <dgm:prSet presAssocID="{CEDB9C90-72FD-4777-8883-B2CEF315543E}" presName="descendantText" presStyleLbl="alignAccFollowNode1" presStyleIdx="4" presStyleCnt="6" custScaleX="103580" custLinFactNeighborX="-6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0EDF7A-0221-4BC9-8190-AC39EE673EF8}" type="pres">
      <dgm:prSet presAssocID="{E88AAD02-5C1B-4799-B114-99288408C5EC}" presName="sp" presStyleCnt="0"/>
      <dgm:spPr/>
    </dgm:pt>
    <dgm:pt modelId="{338C912D-641D-4A34-84DA-F6FB587F86F2}" type="pres">
      <dgm:prSet presAssocID="{54AE6B7C-3B4C-407F-8FD4-373AFE3C5251}" presName="linNode" presStyleCnt="0"/>
      <dgm:spPr/>
    </dgm:pt>
    <dgm:pt modelId="{BCD4F04E-BA21-40FF-AAAC-BB7E6530683F}" type="pres">
      <dgm:prSet presAssocID="{54AE6B7C-3B4C-407F-8FD4-373AFE3C5251}" presName="parentText" presStyleLbl="node1" presStyleIdx="5" presStyleCnt="7" custScaleX="90769" custLinFactNeighborX="-277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5DEBFB-2952-4D37-99A4-45FDD5C08049}" type="pres">
      <dgm:prSet presAssocID="{54AE6B7C-3B4C-407F-8FD4-373AFE3C5251}" presName="descendantText" presStyleLbl="alignAccFollowNode1" presStyleIdx="5" presStyleCnt="6" custScaleX="103580" custLinFactY="38977" custLinFactNeighborX="-430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5DE6F8-BA1F-44BC-B79C-D7D66046280E}" type="pres">
      <dgm:prSet presAssocID="{21F896C3-7023-48F7-94E3-FFC2D825BDCA}" presName="sp" presStyleCnt="0"/>
      <dgm:spPr/>
    </dgm:pt>
    <dgm:pt modelId="{A3FD9B30-76A4-44F8-9CCC-1A94106DA817}" type="pres">
      <dgm:prSet presAssocID="{02C573E9-68C4-4784-B802-59210BE4C96C}" presName="linNode" presStyleCnt="0"/>
      <dgm:spPr/>
    </dgm:pt>
    <dgm:pt modelId="{FA18BACD-6846-43AA-8C91-38D021767A1E}" type="pres">
      <dgm:prSet presAssocID="{02C573E9-68C4-4784-B802-59210BE4C96C}" presName="parentText" presStyleLbl="node1" presStyleIdx="6" presStyleCnt="7" custScaleX="90769" custLinFactNeighborX="-492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619D04D-FD15-475D-8615-95F2DD92D7FC}" srcId="{AC2D48D3-CC20-4806-8DB9-2DD8748308DB}" destId="{58B64E9E-1F15-4439-BFCF-F9ABD1928408}" srcOrd="0" destOrd="0" parTransId="{9715667F-BA81-4566-B1E3-6E0B23DC661A}" sibTransId="{D88F266F-59F2-4207-B29C-A38BE51DAB4B}"/>
    <dgm:cxn modelId="{1EDDDBBC-41E6-4A88-87DC-95CA7A800A0F}" srcId="{712FD1C5-E10E-4A33-AD65-F6A34AC660D2}" destId="{54AE6B7C-3B4C-407F-8FD4-373AFE3C5251}" srcOrd="5" destOrd="0" parTransId="{7F20A19D-BB23-41D2-BDF2-358A9B4E0907}" sibTransId="{21F896C3-7023-48F7-94E3-FFC2D825BDCA}"/>
    <dgm:cxn modelId="{B6EEB302-761F-45F2-BB4B-105D3D1F5476}" srcId="{7DB55DF3-2394-422E-8B53-FD9311EA9726}" destId="{82F380C9-61E2-48E2-9490-924FC44F66C6}" srcOrd="0" destOrd="0" parTransId="{5D1D893B-A52F-46E0-B056-559BFD55DC23}" sibTransId="{007E2EF4-4862-4E04-B700-E3ED04A35EF9}"/>
    <dgm:cxn modelId="{49FEA115-A4CF-45CE-A2D8-4C4118DB463F}" type="presOf" srcId="{739AAEA4-A388-4C5D-8E19-0267CF6B99DC}" destId="{D8CF373D-B11F-4847-9AE9-D0A838713C6A}" srcOrd="0" destOrd="0" presId="urn:microsoft.com/office/officeart/2005/8/layout/vList5"/>
    <dgm:cxn modelId="{04249ADE-8B65-4512-92F7-54BD7C4BED66}" srcId="{CEDB9C90-72FD-4777-8883-B2CEF315543E}" destId="{A5BA5FF4-E596-4209-9006-F6EFD66941AE}" srcOrd="0" destOrd="0" parTransId="{1CEEBC9C-C1F9-42EC-B51C-4F6D65CE5559}" sibTransId="{DF323056-3431-4A64-8784-48592E608110}"/>
    <dgm:cxn modelId="{A888F656-DBAB-469B-9D4E-531CC060E963}" srcId="{712FD1C5-E10E-4A33-AD65-F6A34AC660D2}" destId="{7DB55DF3-2394-422E-8B53-FD9311EA9726}" srcOrd="0" destOrd="0" parTransId="{0DF6C898-3B5C-40B8-BA54-041E5677C8A7}" sibTransId="{76B4BC34-854C-4BB2-8FE1-40C5EEA6C9E4}"/>
    <dgm:cxn modelId="{81C8A5B0-3CC1-42EE-889D-5F4DC8CEB239}" type="presOf" srcId="{54AE6B7C-3B4C-407F-8FD4-373AFE3C5251}" destId="{BCD4F04E-BA21-40FF-AAAC-BB7E6530683F}" srcOrd="0" destOrd="0" presId="urn:microsoft.com/office/officeart/2005/8/layout/vList5"/>
    <dgm:cxn modelId="{7E113332-09F4-4133-8598-FFCA4652A0AD}" type="presOf" srcId="{82F380C9-61E2-48E2-9490-924FC44F66C6}" destId="{B1CB7A7D-448B-4D3E-B7DA-A56C36E9C384}" srcOrd="0" destOrd="0" presId="urn:microsoft.com/office/officeart/2005/8/layout/vList5"/>
    <dgm:cxn modelId="{AE800E9E-EBA9-4A82-A133-D179D29924BF}" type="presOf" srcId="{712FD1C5-E10E-4A33-AD65-F6A34AC660D2}" destId="{EC986F64-FE50-42A8-A4EF-AEDEEC4CC57F}" srcOrd="0" destOrd="0" presId="urn:microsoft.com/office/officeart/2005/8/layout/vList5"/>
    <dgm:cxn modelId="{36683080-EC46-4618-A380-114CE90B6FD3}" type="presOf" srcId="{DAD077D9-D9DF-41C1-94CA-60B540A2D48D}" destId="{ED5DEBFB-2952-4D37-99A4-45FDD5C08049}" srcOrd="0" destOrd="0" presId="urn:microsoft.com/office/officeart/2005/8/layout/vList5"/>
    <dgm:cxn modelId="{503082EA-B56C-4E68-B0D7-19D64EFF56BB}" srcId="{712FD1C5-E10E-4A33-AD65-F6A34AC660D2}" destId="{CEDB9C90-72FD-4777-8883-B2CEF315543E}" srcOrd="4" destOrd="0" parTransId="{98D9B5F5-2E7B-4437-A79D-FA58246E6853}" sibTransId="{E88AAD02-5C1B-4799-B114-99288408C5EC}"/>
    <dgm:cxn modelId="{1D11D123-CF75-4F17-90D6-DEBC2D492F97}" type="presOf" srcId="{AC2D48D3-CC20-4806-8DB9-2DD8748308DB}" destId="{5C695DAE-720C-493A-BF77-C1D0AC1FA903}" srcOrd="0" destOrd="0" presId="urn:microsoft.com/office/officeart/2005/8/layout/vList5"/>
    <dgm:cxn modelId="{5FCBD3FD-C025-4636-8B6C-39B551481A3E}" srcId="{130A4F1D-0926-47D3-AB3D-EE366C6B379D}" destId="{561B003E-0A87-468D-AF64-C9D1127F0FB5}" srcOrd="0" destOrd="0" parTransId="{54CA7C6A-7CA7-4E98-93A7-5017422C7060}" sibTransId="{CD190E0C-3694-4813-9980-D9768600B2EA}"/>
    <dgm:cxn modelId="{9052379B-387A-401E-A113-0B06D12B3350}" type="presOf" srcId="{561B003E-0A87-468D-AF64-C9D1127F0FB5}" destId="{AF31D52E-FA5B-4A28-BF19-7D6CA6314A1A}" srcOrd="0" destOrd="0" presId="urn:microsoft.com/office/officeart/2005/8/layout/vList5"/>
    <dgm:cxn modelId="{4C8DC5EA-7F79-411D-B975-6965695A6EAF}" srcId="{712FD1C5-E10E-4A33-AD65-F6A34AC660D2}" destId="{02C573E9-68C4-4784-B802-59210BE4C96C}" srcOrd="6" destOrd="0" parTransId="{89A0FB5B-822E-4C8C-803A-DA57114F1C15}" sibTransId="{69BC3748-79EE-4288-B5D0-420E8961207F}"/>
    <dgm:cxn modelId="{1E4931F4-16D2-48F2-BCCB-D400DD06738C}" srcId="{54AE6B7C-3B4C-407F-8FD4-373AFE3C5251}" destId="{DAD077D9-D9DF-41C1-94CA-60B540A2D48D}" srcOrd="0" destOrd="0" parTransId="{DC3BE38E-EF0B-42A2-AE05-B0A948F11B36}" sibTransId="{25327C54-4ED3-4D75-B550-D837B8128A8C}"/>
    <dgm:cxn modelId="{41D28BB8-D727-4808-AB2F-19A1F3BBB1C5}" srcId="{62265791-FC99-4078-99F6-DA317A3CF116}" destId="{739AAEA4-A388-4C5D-8E19-0267CF6B99DC}" srcOrd="0" destOrd="0" parTransId="{D1BE4987-D2D2-4488-893E-1DA70CFAAA1E}" sibTransId="{44A43305-4B35-4FAE-93B7-2ABFF53D1BCB}"/>
    <dgm:cxn modelId="{A857CB8B-31C2-454A-B987-F80912F32CAB}" srcId="{712FD1C5-E10E-4A33-AD65-F6A34AC660D2}" destId="{130A4F1D-0926-47D3-AB3D-EE366C6B379D}" srcOrd="3" destOrd="0" parTransId="{042FEA4C-6D5B-4228-B39D-F59DCEBF34EF}" sibTransId="{E88EF743-2462-4C07-B038-63766BD83F20}"/>
    <dgm:cxn modelId="{4D0F2E66-CE44-49B0-9AD3-3616E1E2C2F7}" srcId="{712FD1C5-E10E-4A33-AD65-F6A34AC660D2}" destId="{AC2D48D3-CC20-4806-8DB9-2DD8748308DB}" srcOrd="2" destOrd="0" parTransId="{657D2982-6308-4338-942D-490BF0492117}" sibTransId="{55719BEC-C956-4E8A-8A52-4F6B1DB50845}"/>
    <dgm:cxn modelId="{05D3CDC0-7055-4F07-9249-E40858E83E01}" type="presOf" srcId="{7DB55DF3-2394-422E-8B53-FD9311EA9726}" destId="{36320918-DE01-4712-B2B8-7152137A48B2}" srcOrd="0" destOrd="0" presId="urn:microsoft.com/office/officeart/2005/8/layout/vList5"/>
    <dgm:cxn modelId="{AA5CBFF6-0EBE-474B-96F1-9DE65045940D}" srcId="{712FD1C5-E10E-4A33-AD65-F6A34AC660D2}" destId="{62265791-FC99-4078-99F6-DA317A3CF116}" srcOrd="1" destOrd="0" parTransId="{7EDB5DB8-0590-4723-8D9E-A4BF7DAD5C33}" sibTransId="{28881EFE-7BB7-4066-84B2-668BDC4BA16E}"/>
    <dgm:cxn modelId="{2B1FFE2E-95C5-4BE4-A91F-71C4A1CD439F}" type="presOf" srcId="{CEDB9C90-72FD-4777-8883-B2CEF315543E}" destId="{CCD69B38-2EF0-4480-A2EB-E13122789BCA}" srcOrd="0" destOrd="0" presId="urn:microsoft.com/office/officeart/2005/8/layout/vList5"/>
    <dgm:cxn modelId="{F8DFA89A-107C-4D06-8E9C-BC9721F977BD}" type="presOf" srcId="{A5BA5FF4-E596-4209-9006-F6EFD66941AE}" destId="{F95E46D7-F2C0-4086-BE3E-0E766ED15CE3}" srcOrd="0" destOrd="0" presId="urn:microsoft.com/office/officeart/2005/8/layout/vList5"/>
    <dgm:cxn modelId="{51D6ACB6-0D3E-434B-803E-711F0868A296}" type="presOf" srcId="{130A4F1D-0926-47D3-AB3D-EE366C6B379D}" destId="{DE89D3AE-8646-48EA-AB39-F1C25EDC770E}" srcOrd="0" destOrd="0" presId="urn:microsoft.com/office/officeart/2005/8/layout/vList5"/>
    <dgm:cxn modelId="{928D55E8-ED4A-49F6-B292-329300063D30}" type="presOf" srcId="{62265791-FC99-4078-99F6-DA317A3CF116}" destId="{FA9EC67C-4F5D-459B-9D77-F2BCC74CC0E8}" srcOrd="0" destOrd="0" presId="urn:microsoft.com/office/officeart/2005/8/layout/vList5"/>
    <dgm:cxn modelId="{A27374FB-35D8-41E7-906D-EB47FF5A5571}" type="presOf" srcId="{02C573E9-68C4-4784-B802-59210BE4C96C}" destId="{FA18BACD-6846-43AA-8C91-38D021767A1E}" srcOrd="0" destOrd="0" presId="urn:microsoft.com/office/officeart/2005/8/layout/vList5"/>
    <dgm:cxn modelId="{4679F36C-B56E-4F91-B59F-3EFFF8EFBE5E}" type="presOf" srcId="{58B64E9E-1F15-4439-BFCF-F9ABD1928408}" destId="{2F0027A8-7B3C-40D3-925D-40CC5F3D4A7F}" srcOrd="0" destOrd="0" presId="urn:microsoft.com/office/officeart/2005/8/layout/vList5"/>
    <dgm:cxn modelId="{CF355E0C-848C-4198-8899-FA7273029970}" type="presParOf" srcId="{EC986F64-FE50-42A8-A4EF-AEDEEC4CC57F}" destId="{E9505400-C029-460B-A10D-57C46B973613}" srcOrd="0" destOrd="0" presId="urn:microsoft.com/office/officeart/2005/8/layout/vList5"/>
    <dgm:cxn modelId="{DD4437D3-2181-4187-9257-651E198A4B50}" type="presParOf" srcId="{E9505400-C029-460B-A10D-57C46B973613}" destId="{36320918-DE01-4712-B2B8-7152137A48B2}" srcOrd="0" destOrd="0" presId="urn:microsoft.com/office/officeart/2005/8/layout/vList5"/>
    <dgm:cxn modelId="{C5B9EF85-FACA-4969-B02E-6523194BB315}" type="presParOf" srcId="{E9505400-C029-460B-A10D-57C46B973613}" destId="{B1CB7A7D-448B-4D3E-B7DA-A56C36E9C384}" srcOrd="1" destOrd="0" presId="urn:microsoft.com/office/officeart/2005/8/layout/vList5"/>
    <dgm:cxn modelId="{6108107A-42F2-40EC-8CB8-8B5C8D709D99}" type="presParOf" srcId="{EC986F64-FE50-42A8-A4EF-AEDEEC4CC57F}" destId="{0C95DA87-6A22-4E2D-8959-87EB1BC121CD}" srcOrd="1" destOrd="0" presId="urn:microsoft.com/office/officeart/2005/8/layout/vList5"/>
    <dgm:cxn modelId="{18663D7D-3B3D-4A6E-876E-B0061367365B}" type="presParOf" srcId="{EC986F64-FE50-42A8-A4EF-AEDEEC4CC57F}" destId="{B31375C8-D64A-44C7-9D3C-985E3A347569}" srcOrd="2" destOrd="0" presId="urn:microsoft.com/office/officeart/2005/8/layout/vList5"/>
    <dgm:cxn modelId="{30E7A930-662D-4E73-B8C3-F5452792753D}" type="presParOf" srcId="{B31375C8-D64A-44C7-9D3C-985E3A347569}" destId="{FA9EC67C-4F5D-459B-9D77-F2BCC74CC0E8}" srcOrd="0" destOrd="0" presId="urn:microsoft.com/office/officeart/2005/8/layout/vList5"/>
    <dgm:cxn modelId="{71A00360-08C6-40DD-8389-47B9D195BD86}" type="presParOf" srcId="{B31375C8-D64A-44C7-9D3C-985E3A347569}" destId="{D8CF373D-B11F-4847-9AE9-D0A838713C6A}" srcOrd="1" destOrd="0" presId="urn:microsoft.com/office/officeart/2005/8/layout/vList5"/>
    <dgm:cxn modelId="{14085950-93E0-448C-8A90-90E5521C6DCB}" type="presParOf" srcId="{EC986F64-FE50-42A8-A4EF-AEDEEC4CC57F}" destId="{B2B62BB2-51EF-41DE-89A0-0570A37AF510}" srcOrd="3" destOrd="0" presId="urn:microsoft.com/office/officeart/2005/8/layout/vList5"/>
    <dgm:cxn modelId="{9C670FA0-1765-46C0-A19B-2E8E4362CC39}" type="presParOf" srcId="{EC986F64-FE50-42A8-A4EF-AEDEEC4CC57F}" destId="{1A657FDC-6B04-4175-934F-AD9D2CA5AAA5}" srcOrd="4" destOrd="0" presId="urn:microsoft.com/office/officeart/2005/8/layout/vList5"/>
    <dgm:cxn modelId="{40BAC621-F2C2-40AB-9161-E22B1E90C866}" type="presParOf" srcId="{1A657FDC-6B04-4175-934F-AD9D2CA5AAA5}" destId="{5C695DAE-720C-493A-BF77-C1D0AC1FA903}" srcOrd="0" destOrd="0" presId="urn:microsoft.com/office/officeart/2005/8/layout/vList5"/>
    <dgm:cxn modelId="{46A49AC9-6928-4DEC-83BC-B404AAB050CF}" type="presParOf" srcId="{1A657FDC-6B04-4175-934F-AD9D2CA5AAA5}" destId="{2F0027A8-7B3C-40D3-925D-40CC5F3D4A7F}" srcOrd="1" destOrd="0" presId="urn:microsoft.com/office/officeart/2005/8/layout/vList5"/>
    <dgm:cxn modelId="{4C273EF0-85EC-41D4-BF00-826AA65045B3}" type="presParOf" srcId="{EC986F64-FE50-42A8-A4EF-AEDEEC4CC57F}" destId="{9304615F-3AB6-4A96-828B-2389855321C9}" srcOrd="5" destOrd="0" presId="urn:microsoft.com/office/officeart/2005/8/layout/vList5"/>
    <dgm:cxn modelId="{A1916ACA-ADDA-43DE-9B51-3EF2E7DDDF62}" type="presParOf" srcId="{EC986F64-FE50-42A8-A4EF-AEDEEC4CC57F}" destId="{2541D797-3434-403D-8B2A-EDD6398B7CBB}" srcOrd="6" destOrd="0" presId="urn:microsoft.com/office/officeart/2005/8/layout/vList5"/>
    <dgm:cxn modelId="{087B14CD-C756-4FB5-990E-1A6B655CAF32}" type="presParOf" srcId="{2541D797-3434-403D-8B2A-EDD6398B7CBB}" destId="{DE89D3AE-8646-48EA-AB39-F1C25EDC770E}" srcOrd="0" destOrd="0" presId="urn:microsoft.com/office/officeart/2005/8/layout/vList5"/>
    <dgm:cxn modelId="{12ED3077-C68F-4D92-AC30-A0F09A8D5754}" type="presParOf" srcId="{2541D797-3434-403D-8B2A-EDD6398B7CBB}" destId="{AF31D52E-FA5B-4A28-BF19-7D6CA6314A1A}" srcOrd="1" destOrd="0" presId="urn:microsoft.com/office/officeart/2005/8/layout/vList5"/>
    <dgm:cxn modelId="{822B5920-5760-45AB-A47B-CDEF0AEACB9B}" type="presParOf" srcId="{EC986F64-FE50-42A8-A4EF-AEDEEC4CC57F}" destId="{E98D1599-8969-40AC-B891-4EFA35C8237E}" srcOrd="7" destOrd="0" presId="urn:microsoft.com/office/officeart/2005/8/layout/vList5"/>
    <dgm:cxn modelId="{DE3D1173-2D7D-4F0D-8CBA-9D71F4680AD4}" type="presParOf" srcId="{EC986F64-FE50-42A8-A4EF-AEDEEC4CC57F}" destId="{000562EA-1192-4FAB-A5A4-032C8F7FE1C8}" srcOrd="8" destOrd="0" presId="urn:microsoft.com/office/officeart/2005/8/layout/vList5"/>
    <dgm:cxn modelId="{071924AA-FE6E-4648-9538-EA0EE5A71685}" type="presParOf" srcId="{000562EA-1192-4FAB-A5A4-032C8F7FE1C8}" destId="{CCD69B38-2EF0-4480-A2EB-E13122789BCA}" srcOrd="0" destOrd="0" presId="urn:microsoft.com/office/officeart/2005/8/layout/vList5"/>
    <dgm:cxn modelId="{C1482516-95C8-4E46-A96D-427B33B3443B}" type="presParOf" srcId="{000562EA-1192-4FAB-A5A4-032C8F7FE1C8}" destId="{F95E46D7-F2C0-4086-BE3E-0E766ED15CE3}" srcOrd="1" destOrd="0" presId="urn:microsoft.com/office/officeart/2005/8/layout/vList5"/>
    <dgm:cxn modelId="{5137C2B4-0E6E-4909-997E-A6E741E3E782}" type="presParOf" srcId="{EC986F64-FE50-42A8-A4EF-AEDEEC4CC57F}" destId="{970EDF7A-0221-4BC9-8190-AC39EE673EF8}" srcOrd="9" destOrd="0" presId="urn:microsoft.com/office/officeart/2005/8/layout/vList5"/>
    <dgm:cxn modelId="{AADEDECC-BDEB-4083-BFAC-A005C5ADDEEF}" type="presParOf" srcId="{EC986F64-FE50-42A8-A4EF-AEDEEC4CC57F}" destId="{338C912D-641D-4A34-84DA-F6FB587F86F2}" srcOrd="10" destOrd="0" presId="urn:microsoft.com/office/officeart/2005/8/layout/vList5"/>
    <dgm:cxn modelId="{621B5CF6-DAF3-4B25-92FC-1E7E14F602B6}" type="presParOf" srcId="{338C912D-641D-4A34-84DA-F6FB587F86F2}" destId="{BCD4F04E-BA21-40FF-AAAC-BB7E6530683F}" srcOrd="0" destOrd="0" presId="urn:microsoft.com/office/officeart/2005/8/layout/vList5"/>
    <dgm:cxn modelId="{C5F37A25-1C92-4723-8BA8-B1E3B2009918}" type="presParOf" srcId="{338C912D-641D-4A34-84DA-F6FB587F86F2}" destId="{ED5DEBFB-2952-4D37-99A4-45FDD5C08049}" srcOrd="1" destOrd="0" presId="urn:microsoft.com/office/officeart/2005/8/layout/vList5"/>
    <dgm:cxn modelId="{9030EA93-32FA-462C-B85E-26C612DA81E3}" type="presParOf" srcId="{EC986F64-FE50-42A8-A4EF-AEDEEC4CC57F}" destId="{405DE6F8-BA1F-44BC-B79C-D7D66046280E}" srcOrd="11" destOrd="0" presId="urn:microsoft.com/office/officeart/2005/8/layout/vList5"/>
    <dgm:cxn modelId="{B2BF706D-E17D-45F8-84F9-218428851E1F}" type="presParOf" srcId="{EC986F64-FE50-42A8-A4EF-AEDEEC4CC57F}" destId="{A3FD9B30-76A4-44F8-9CCC-1A94106DA817}" srcOrd="12" destOrd="0" presId="urn:microsoft.com/office/officeart/2005/8/layout/vList5"/>
    <dgm:cxn modelId="{EBFBC5E4-3119-4D1D-AB33-B2E3048E400E}" type="presParOf" srcId="{A3FD9B30-76A4-44F8-9CCC-1A94106DA817}" destId="{FA18BACD-6846-43AA-8C91-38D021767A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FD1C5-E10E-4A33-AD65-F6A34AC660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55DF3-2394-422E-8B53-FD9311EA9726}">
      <dgm:prSet/>
      <dgm:spPr/>
      <dgm:t>
        <a:bodyPr/>
        <a:lstStyle/>
        <a:p>
          <a:r>
            <a:rPr lang="en-GB" b="1" dirty="0"/>
            <a:t>UX Design/Frontend</a:t>
          </a:r>
        </a:p>
      </dgm:t>
    </dgm:pt>
    <dgm:pt modelId="{0DF6C898-3B5C-40B8-BA54-041E5677C8A7}" type="parTrans" cxnId="{A888F656-DBAB-469B-9D4E-531CC060E963}">
      <dgm:prSet/>
      <dgm:spPr/>
      <dgm:t>
        <a:bodyPr/>
        <a:lstStyle/>
        <a:p>
          <a:endParaRPr lang="en-US"/>
        </a:p>
      </dgm:t>
    </dgm:pt>
    <dgm:pt modelId="{76B4BC34-854C-4BB2-8FE1-40C5EEA6C9E4}" type="sibTrans" cxnId="{A888F656-DBAB-469B-9D4E-531CC060E963}">
      <dgm:prSet/>
      <dgm:spPr/>
      <dgm:t>
        <a:bodyPr/>
        <a:lstStyle/>
        <a:p>
          <a:endParaRPr lang="en-US"/>
        </a:p>
      </dgm:t>
    </dgm:pt>
    <dgm:pt modelId="{82F380C9-61E2-48E2-9490-924FC44F66C6}">
      <dgm:prSet custT="1"/>
      <dgm:spPr/>
      <dgm:t>
        <a:bodyPr/>
        <a:lstStyle/>
        <a:p>
          <a:pPr algn="just">
            <a:buNone/>
          </a:pPr>
          <a:r>
            <a:rPr lang="en-US" sz="2000" dirty="0"/>
            <a:t>Involves research (Understanding, User Personas, Use Cases, Journey Maps) and brainstorming (creating user flows and wireframes)</a:t>
          </a:r>
          <a:endParaRPr lang="en-GB" sz="2000" dirty="0"/>
        </a:p>
      </dgm:t>
    </dgm:pt>
    <dgm:pt modelId="{5D1D893B-A52F-46E0-B056-559BFD55DC23}" type="parTrans" cxnId="{B6EEB302-761F-45F2-BB4B-105D3D1F5476}">
      <dgm:prSet/>
      <dgm:spPr/>
      <dgm:t>
        <a:bodyPr/>
        <a:lstStyle/>
        <a:p>
          <a:endParaRPr lang="en-US"/>
        </a:p>
      </dgm:t>
    </dgm:pt>
    <dgm:pt modelId="{007E2EF4-4862-4E04-B700-E3ED04A35EF9}" type="sibTrans" cxnId="{B6EEB302-761F-45F2-BB4B-105D3D1F5476}">
      <dgm:prSet/>
      <dgm:spPr/>
      <dgm:t>
        <a:bodyPr/>
        <a:lstStyle/>
        <a:p>
          <a:endParaRPr lang="en-US"/>
        </a:p>
      </dgm:t>
    </dgm:pt>
    <dgm:pt modelId="{62265791-FC99-4078-99F6-DA317A3CF116}">
      <dgm:prSet/>
      <dgm:spPr/>
      <dgm:t>
        <a:bodyPr/>
        <a:lstStyle/>
        <a:p>
          <a:r>
            <a:rPr lang="en-GB" b="1" dirty="0"/>
            <a:t>Backend Technologies</a:t>
          </a:r>
        </a:p>
      </dgm:t>
    </dgm:pt>
    <dgm:pt modelId="{7EDB5DB8-0590-4723-8D9E-A4BF7DAD5C33}" type="parTrans" cxnId="{AA5CBFF6-0EBE-474B-96F1-9DE65045940D}">
      <dgm:prSet/>
      <dgm:spPr/>
      <dgm:t>
        <a:bodyPr/>
        <a:lstStyle/>
        <a:p>
          <a:endParaRPr lang="en-US"/>
        </a:p>
      </dgm:t>
    </dgm:pt>
    <dgm:pt modelId="{28881EFE-7BB7-4066-84B2-668BDC4BA16E}" type="sibTrans" cxnId="{AA5CBFF6-0EBE-474B-96F1-9DE65045940D}">
      <dgm:prSet/>
      <dgm:spPr/>
      <dgm:t>
        <a:bodyPr/>
        <a:lstStyle/>
        <a:p>
          <a:endParaRPr lang="en-US"/>
        </a:p>
      </dgm:t>
    </dgm:pt>
    <dgm:pt modelId="{739AAEA4-A388-4C5D-8E19-0267CF6B99DC}">
      <dgm:prSet custT="1"/>
      <dgm:spPr/>
      <dgm:t>
        <a:bodyPr/>
        <a:lstStyle/>
        <a:p>
          <a:pPr algn="just">
            <a:buNone/>
          </a:pPr>
          <a:r>
            <a:rPr lang="en-GB" sz="2000" dirty="0"/>
            <a:t>For writing application/business logic for software like online shopping using languages like Java, Scala, Python, and C# </a:t>
          </a:r>
        </a:p>
      </dgm:t>
    </dgm:pt>
    <dgm:pt modelId="{D1BE4987-D2D2-4488-893E-1DA70CFAAA1E}" type="parTrans" cxnId="{41D28BB8-D727-4808-AB2F-19A1F3BBB1C5}">
      <dgm:prSet/>
      <dgm:spPr/>
      <dgm:t>
        <a:bodyPr/>
        <a:lstStyle/>
        <a:p>
          <a:endParaRPr lang="en-US"/>
        </a:p>
      </dgm:t>
    </dgm:pt>
    <dgm:pt modelId="{44A43305-4B35-4FAE-93B7-2ABFF53D1BCB}" type="sibTrans" cxnId="{41D28BB8-D727-4808-AB2F-19A1F3BBB1C5}">
      <dgm:prSet/>
      <dgm:spPr/>
      <dgm:t>
        <a:bodyPr/>
        <a:lstStyle/>
        <a:p>
          <a:endParaRPr lang="en-US"/>
        </a:p>
      </dgm:t>
    </dgm:pt>
    <dgm:pt modelId="{AC2D48D3-CC20-4806-8DB9-2DD8748308DB}">
      <dgm:prSet/>
      <dgm:spPr>
        <a:solidFill>
          <a:schemeClr val="accent1"/>
        </a:solidFill>
      </dgm:spPr>
      <dgm:t>
        <a:bodyPr/>
        <a:lstStyle/>
        <a:p>
          <a:r>
            <a:rPr lang="en-GB" b="1" dirty="0"/>
            <a:t>Operations/Prod Support Technologies </a:t>
          </a:r>
        </a:p>
      </dgm:t>
    </dgm:pt>
    <dgm:pt modelId="{657D2982-6308-4338-942D-490BF0492117}" type="parTrans" cxnId="{4D0F2E66-CE44-49B0-9AD3-3616E1E2C2F7}">
      <dgm:prSet/>
      <dgm:spPr/>
      <dgm:t>
        <a:bodyPr/>
        <a:lstStyle/>
        <a:p>
          <a:endParaRPr lang="en-US"/>
        </a:p>
      </dgm:t>
    </dgm:pt>
    <dgm:pt modelId="{55719BEC-C956-4E8A-8A52-4F6B1DB50845}" type="sibTrans" cxnId="{4D0F2E66-CE44-49B0-9AD3-3616E1E2C2F7}">
      <dgm:prSet/>
      <dgm:spPr/>
      <dgm:t>
        <a:bodyPr/>
        <a:lstStyle/>
        <a:p>
          <a:endParaRPr lang="en-US"/>
        </a:p>
      </dgm:t>
    </dgm:pt>
    <dgm:pt modelId="{58B64E9E-1F15-4439-BFCF-F9ABD1928408}">
      <dgm:prSet custT="1"/>
      <dgm:spPr>
        <a:solidFill>
          <a:srgbClr val="D6E1F1"/>
        </a:solidFill>
      </dgm:spPr>
      <dgm:t>
        <a:bodyPr/>
        <a:lstStyle/>
        <a:p>
          <a:pPr algn="just">
            <a:buNone/>
          </a:pPr>
          <a:r>
            <a:rPr lang="en-US" sz="2000" dirty="0"/>
            <a:t>To look after the live application running on production server using SQL, Linux essentials, bash Scripting, and Python.</a:t>
          </a:r>
          <a:endParaRPr lang="en-GB" sz="2000" dirty="0"/>
        </a:p>
      </dgm:t>
    </dgm:pt>
    <dgm:pt modelId="{9715667F-BA81-4566-B1E3-6E0B23DC661A}" type="parTrans" cxnId="{0619D04D-FD15-475D-8615-95F2DD92D7FC}">
      <dgm:prSet/>
      <dgm:spPr/>
      <dgm:t>
        <a:bodyPr/>
        <a:lstStyle/>
        <a:p>
          <a:endParaRPr lang="en-US"/>
        </a:p>
      </dgm:t>
    </dgm:pt>
    <dgm:pt modelId="{D88F266F-59F2-4207-B29C-A38BE51DAB4B}" type="sibTrans" cxnId="{0619D04D-FD15-475D-8615-95F2DD92D7FC}">
      <dgm:prSet/>
      <dgm:spPr/>
      <dgm:t>
        <a:bodyPr/>
        <a:lstStyle/>
        <a:p>
          <a:endParaRPr lang="en-US"/>
        </a:p>
      </dgm:t>
    </dgm:pt>
    <dgm:pt modelId="{130A4F1D-0926-47D3-AB3D-EE366C6B379D}">
      <dgm:prSet/>
      <dgm:spPr>
        <a:solidFill>
          <a:schemeClr val="accent6"/>
        </a:solidFill>
      </dgm:spPr>
      <dgm:t>
        <a:bodyPr/>
        <a:lstStyle/>
        <a:p>
          <a:r>
            <a:rPr lang="en-US" b="1" dirty="0"/>
            <a:t>Cloud Technologies</a:t>
          </a:r>
          <a:endParaRPr lang="en-GB" b="1" dirty="0"/>
        </a:p>
      </dgm:t>
    </dgm:pt>
    <dgm:pt modelId="{042FEA4C-6D5B-4228-B39D-F59DCEBF34EF}" type="parTrans" cxnId="{A857CB8B-31C2-454A-B987-F80912F32CAB}">
      <dgm:prSet/>
      <dgm:spPr/>
      <dgm:t>
        <a:bodyPr/>
        <a:lstStyle/>
        <a:p>
          <a:endParaRPr lang="en-US"/>
        </a:p>
      </dgm:t>
    </dgm:pt>
    <dgm:pt modelId="{E88EF743-2462-4C07-B038-63766BD83F20}" type="sibTrans" cxnId="{A857CB8B-31C2-454A-B987-F80912F32CAB}">
      <dgm:prSet/>
      <dgm:spPr/>
      <dgm:t>
        <a:bodyPr/>
        <a:lstStyle/>
        <a:p>
          <a:endParaRPr lang="en-US"/>
        </a:p>
      </dgm:t>
    </dgm:pt>
    <dgm:pt modelId="{561B003E-0A87-468D-AF64-C9D1127F0FB5}">
      <dgm:prSet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just">
            <a:buNone/>
          </a:pPr>
          <a:r>
            <a:rPr lang="en-US" sz="2000" dirty="0"/>
            <a:t>To create and share the computer resources over the internet using service providers like </a:t>
          </a:r>
          <a:r>
            <a:rPr lang="en-US" sz="2000" b="1" dirty="0"/>
            <a:t>AWS</a:t>
          </a:r>
          <a:endParaRPr lang="en-GB" sz="2000" b="1" dirty="0"/>
        </a:p>
      </dgm:t>
    </dgm:pt>
    <dgm:pt modelId="{54CA7C6A-7CA7-4E98-93A7-5017422C7060}" type="parTrans" cxnId="{5FCBD3FD-C025-4636-8B6C-39B551481A3E}">
      <dgm:prSet/>
      <dgm:spPr/>
      <dgm:t>
        <a:bodyPr/>
        <a:lstStyle/>
        <a:p>
          <a:endParaRPr lang="en-US"/>
        </a:p>
      </dgm:t>
    </dgm:pt>
    <dgm:pt modelId="{CD190E0C-3694-4813-9980-D9768600B2EA}" type="sibTrans" cxnId="{5FCBD3FD-C025-4636-8B6C-39B551481A3E}">
      <dgm:prSet/>
      <dgm:spPr/>
      <dgm:t>
        <a:bodyPr/>
        <a:lstStyle/>
        <a:p>
          <a:endParaRPr lang="en-US"/>
        </a:p>
      </dgm:t>
    </dgm:pt>
    <dgm:pt modelId="{CEDB9C90-72FD-4777-8883-B2CEF315543E}">
      <dgm:prSet/>
      <dgm:spPr>
        <a:solidFill>
          <a:schemeClr val="accent6"/>
        </a:solidFill>
      </dgm:spPr>
      <dgm:t>
        <a:bodyPr/>
        <a:lstStyle/>
        <a:p>
          <a:r>
            <a:rPr lang="en-US" b="1" dirty="0"/>
            <a:t>Database/Data Science Technologies </a:t>
          </a:r>
          <a:endParaRPr lang="en-GB" b="1" dirty="0"/>
        </a:p>
      </dgm:t>
    </dgm:pt>
    <dgm:pt modelId="{98D9B5F5-2E7B-4437-A79D-FA58246E6853}" type="parTrans" cxnId="{503082EA-B56C-4E68-B0D7-19D64EFF56BB}">
      <dgm:prSet/>
      <dgm:spPr/>
      <dgm:t>
        <a:bodyPr/>
        <a:lstStyle/>
        <a:p>
          <a:endParaRPr lang="en-US"/>
        </a:p>
      </dgm:t>
    </dgm:pt>
    <dgm:pt modelId="{E88AAD02-5C1B-4799-B114-99288408C5EC}" type="sibTrans" cxnId="{503082EA-B56C-4E68-B0D7-19D64EFF56BB}">
      <dgm:prSet/>
      <dgm:spPr/>
      <dgm:t>
        <a:bodyPr/>
        <a:lstStyle/>
        <a:p>
          <a:endParaRPr lang="en-US"/>
        </a:p>
      </dgm:t>
    </dgm:pt>
    <dgm:pt modelId="{5DFA263E-8A84-41BB-8D4D-47BD9009915F}">
      <dgm:prSet/>
      <dgm:spPr/>
      <dgm:t>
        <a:bodyPr/>
        <a:lstStyle/>
        <a:p>
          <a:r>
            <a:rPr lang="en-US" b="1" dirty="0"/>
            <a:t>UI/Frontend </a:t>
          </a:r>
          <a:endParaRPr lang="en-GB" b="1" dirty="0"/>
        </a:p>
      </dgm:t>
    </dgm:pt>
    <dgm:pt modelId="{43CA2651-39AE-485E-8A2B-B4B2B572DF04}" type="parTrans" cxnId="{5967BD71-68B9-43C8-91C6-D5BA7688295D}">
      <dgm:prSet/>
      <dgm:spPr/>
      <dgm:t>
        <a:bodyPr/>
        <a:lstStyle/>
        <a:p>
          <a:endParaRPr lang="en-GB"/>
        </a:p>
      </dgm:t>
    </dgm:pt>
    <dgm:pt modelId="{86AB008D-AE80-43EC-AE44-C137B6A6AD20}" type="sibTrans" cxnId="{5967BD71-68B9-43C8-91C6-D5BA7688295D}">
      <dgm:prSet/>
      <dgm:spPr/>
      <dgm:t>
        <a:bodyPr/>
        <a:lstStyle/>
        <a:p>
          <a:endParaRPr lang="en-GB"/>
        </a:p>
      </dgm:t>
    </dgm:pt>
    <dgm:pt modelId="{0FD1269F-8654-4542-A4BB-EBD74CD2AA98}">
      <dgm:prSet custT="1"/>
      <dgm:spPr>
        <a:solidFill>
          <a:schemeClr val="accent1"/>
        </a:solidFill>
      </dgm:spPr>
      <dgm:t>
        <a:bodyPr/>
        <a:lstStyle/>
        <a:p>
          <a:r>
            <a:rPr lang="en-US" sz="2400" b="1" dirty="0"/>
            <a:t>DevOps</a:t>
          </a:r>
          <a:endParaRPr lang="en-GB" sz="2100" b="1" dirty="0"/>
        </a:p>
      </dgm:t>
    </dgm:pt>
    <dgm:pt modelId="{0BC71E7C-AD7A-4B7B-B86D-8E5501828DC7}" type="parTrans" cxnId="{AF98A93E-5395-4151-AD3D-EB3379BC2DA4}">
      <dgm:prSet/>
      <dgm:spPr/>
      <dgm:t>
        <a:bodyPr/>
        <a:lstStyle/>
        <a:p>
          <a:endParaRPr lang="en-GB"/>
        </a:p>
      </dgm:t>
    </dgm:pt>
    <dgm:pt modelId="{A167D3DF-22D7-40AD-8149-8F19F97C04E1}" type="sibTrans" cxnId="{AF98A93E-5395-4151-AD3D-EB3379BC2DA4}">
      <dgm:prSet/>
      <dgm:spPr/>
      <dgm:t>
        <a:bodyPr/>
        <a:lstStyle/>
        <a:p>
          <a:endParaRPr lang="en-GB"/>
        </a:p>
      </dgm:t>
    </dgm:pt>
    <dgm:pt modelId="{EC986F64-FE50-42A8-A4EF-AEDEEC4CC57F}" type="pres">
      <dgm:prSet presAssocID="{712FD1C5-E10E-4A33-AD65-F6A34AC66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9505400-C029-460B-A10D-57C46B973613}" type="pres">
      <dgm:prSet presAssocID="{7DB55DF3-2394-422E-8B53-FD9311EA9726}" presName="linNode" presStyleCnt="0"/>
      <dgm:spPr/>
    </dgm:pt>
    <dgm:pt modelId="{36320918-DE01-4712-B2B8-7152137A48B2}" type="pres">
      <dgm:prSet presAssocID="{7DB55DF3-2394-422E-8B53-FD9311EA9726}" presName="parentText" presStyleLbl="node1" presStyleIdx="0" presStyleCnt="7" custScaleX="90769" custScaleY="88573" custLinFactNeighborX="-277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CB7A7D-448B-4D3E-B7DA-A56C36E9C384}" type="pres">
      <dgm:prSet presAssocID="{7DB55DF3-2394-422E-8B53-FD9311EA9726}" presName="descendantText" presStyleLbl="alignAccFollowNode1" presStyleIdx="0" presStyleCnt="4" custScaleX="103580" custLinFactNeighborX="-6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95DA87-6A22-4E2D-8959-87EB1BC121CD}" type="pres">
      <dgm:prSet presAssocID="{76B4BC34-854C-4BB2-8FE1-40C5EEA6C9E4}" presName="sp" presStyleCnt="0"/>
      <dgm:spPr/>
    </dgm:pt>
    <dgm:pt modelId="{D3206E26-6A2D-47B5-B9D9-C3BDE3B20B76}" type="pres">
      <dgm:prSet presAssocID="{5DFA263E-8A84-41BB-8D4D-47BD9009915F}" presName="linNode" presStyleCnt="0"/>
      <dgm:spPr/>
    </dgm:pt>
    <dgm:pt modelId="{A4CD16ED-FBB3-4017-B326-E8B2AD96BBAB}" type="pres">
      <dgm:prSet presAssocID="{5DFA263E-8A84-41BB-8D4D-47BD9009915F}" presName="parentText" presStyleLbl="node1" presStyleIdx="1" presStyleCnt="7" custScaleX="90443" custScaleY="85073" custLinFactNeighborX="-3006" custLinFactNeighborY="233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3E4F0A-E57F-4A9D-AF9F-69C72809F80F}" type="pres">
      <dgm:prSet presAssocID="{86AB008D-AE80-43EC-AE44-C137B6A6AD20}" presName="sp" presStyleCnt="0"/>
      <dgm:spPr/>
    </dgm:pt>
    <dgm:pt modelId="{B31375C8-D64A-44C7-9D3C-985E3A347569}" type="pres">
      <dgm:prSet presAssocID="{62265791-FC99-4078-99F6-DA317A3CF116}" presName="linNode" presStyleCnt="0"/>
      <dgm:spPr/>
    </dgm:pt>
    <dgm:pt modelId="{FA9EC67C-4F5D-459B-9D77-F2BCC74CC0E8}" type="pres">
      <dgm:prSet presAssocID="{62265791-FC99-4078-99F6-DA317A3CF116}" presName="parentText" presStyleLbl="node1" presStyleIdx="2" presStyleCnt="7" custScaleX="90769" custScaleY="70455" custLinFactNeighborX="-277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CF373D-B11F-4847-9AE9-D0A838713C6A}" type="pres">
      <dgm:prSet presAssocID="{62265791-FC99-4078-99F6-DA317A3CF116}" presName="descendantText" presStyleLbl="alignAccFollowNode1" presStyleIdx="1" presStyleCnt="4" custScaleX="103580" custScaleY="93513" custLinFactNeighborX="-6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B62BB2-51EF-41DE-89A0-0570A37AF510}" type="pres">
      <dgm:prSet presAssocID="{28881EFE-7BB7-4066-84B2-668BDC4BA16E}" presName="sp" presStyleCnt="0"/>
      <dgm:spPr/>
    </dgm:pt>
    <dgm:pt modelId="{1A657FDC-6B04-4175-934F-AD9D2CA5AAA5}" type="pres">
      <dgm:prSet presAssocID="{AC2D48D3-CC20-4806-8DB9-2DD8748308DB}" presName="linNode" presStyleCnt="0"/>
      <dgm:spPr/>
    </dgm:pt>
    <dgm:pt modelId="{5C695DAE-720C-493A-BF77-C1D0AC1FA903}" type="pres">
      <dgm:prSet presAssocID="{AC2D48D3-CC20-4806-8DB9-2DD8748308DB}" presName="parentText" presStyleLbl="node1" presStyleIdx="3" presStyleCnt="7" custScaleX="90769" custScaleY="80770" custLinFactNeighborX="-277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0027A8-7B3C-40D3-925D-40CC5F3D4A7F}" type="pres">
      <dgm:prSet presAssocID="{AC2D48D3-CC20-4806-8DB9-2DD8748308DB}" presName="descendantText" presStyleLbl="alignAccFollowNode1" presStyleIdx="2" presStyleCnt="4" custScaleX="103580" custScaleY="94324" custLinFactNeighborX="-6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04615F-3AB6-4A96-828B-2389855321C9}" type="pres">
      <dgm:prSet presAssocID="{55719BEC-C956-4E8A-8A52-4F6B1DB50845}" presName="sp" presStyleCnt="0"/>
      <dgm:spPr/>
    </dgm:pt>
    <dgm:pt modelId="{79E57448-02F7-4791-BA32-77136A41DA59}" type="pres">
      <dgm:prSet presAssocID="{0FD1269F-8654-4542-A4BB-EBD74CD2AA98}" presName="linNode" presStyleCnt="0"/>
      <dgm:spPr/>
    </dgm:pt>
    <dgm:pt modelId="{D6D8C1BB-1D7E-4842-B059-DBDB44D367D2}" type="pres">
      <dgm:prSet presAssocID="{0FD1269F-8654-4542-A4BB-EBD74CD2AA98}" presName="parentText" presStyleLbl="node1" presStyleIdx="4" presStyleCnt="7" custScaleX="90763" custScaleY="73074" custLinFactNeighborX="-3006" custLinFactNeighborY="-118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4A0F-B873-4DF3-93F8-02B86936D874}" type="pres">
      <dgm:prSet presAssocID="{A167D3DF-22D7-40AD-8149-8F19F97C04E1}" presName="sp" presStyleCnt="0"/>
      <dgm:spPr/>
    </dgm:pt>
    <dgm:pt modelId="{2541D797-3434-403D-8B2A-EDD6398B7CBB}" type="pres">
      <dgm:prSet presAssocID="{130A4F1D-0926-47D3-AB3D-EE366C6B379D}" presName="linNode" presStyleCnt="0"/>
      <dgm:spPr/>
    </dgm:pt>
    <dgm:pt modelId="{DE89D3AE-8646-48EA-AB39-F1C25EDC770E}" type="pres">
      <dgm:prSet presAssocID="{130A4F1D-0926-47D3-AB3D-EE366C6B379D}" presName="parentText" presStyleLbl="node1" presStyleIdx="5" presStyleCnt="7" custScaleX="90769" custScaleY="73069" custLinFactNeighborX="-277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1D52E-FA5B-4A28-BF19-7D6CA6314A1A}" type="pres">
      <dgm:prSet presAssocID="{130A4F1D-0926-47D3-AB3D-EE366C6B379D}" presName="descendantText" presStyleLbl="alignAccFollowNode1" presStyleIdx="3" presStyleCnt="4" custScaleX="103580" custScaleY="88192" custLinFactNeighborX="-690" custLinFactNeighborY="3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D1599-8969-40AC-B891-4EFA35C8237E}" type="pres">
      <dgm:prSet presAssocID="{E88EF743-2462-4C07-B038-63766BD83F20}" presName="sp" presStyleCnt="0"/>
      <dgm:spPr/>
    </dgm:pt>
    <dgm:pt modelId="{000562EA-1192-4FAB-A5A4-032C8F7FE1C8}" type="pres">
      <dgm:prSet presAssocID="{CEDB9C90-72FD-4777-8883-B2CEF315543E}" presName="linNode" presStyleCnt="0"/>
      <dgm:spPr/>
    </dgm:pt>
    <dgm:pt modelId="{CCD69B38-2EF0-4480-A2EB-E13122789BCA}" type="pres">
      <dgm:prSet presAssocID="{CEDB9C90-72FD-4777-8883-B2CEF315543E}" presName="parentText" presStyleLbl="node1" presStyleIdx="6" presStyleCnt="7" custScaleX="90769" custScaleY="82784" custLinFactNeighborX="-277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6EEB302-761F-45F2-BB4B-105D3D1F5476}" srcId="{7DB55DF3-2394-422E-8B53-FD9311EA9726}" destId="{82F380C9-61E2-48E2-9490-924FC44F66C6}" srcOrd="0" destOrd="0" parTransId="{5D1D893B-A52F-46E0-B056-559BFD55DC23}" sibTransId="{007E2EF4-4862-4E04-B700-E3ED04A35EF9}"/>
    <dgm:cxn modelId="{22D3BE18-64EC-4648-A4CF-F0000CE31AC3}" type="presOf" srcId="{82F380C9-61E2-48E2-9490-924FC44F66C6}" destId="{B1CB7A7D-448B-4D3E-B7DA-A56C36E9C384}" srcOrd="0" destOrd="0" presId="urn:microsoft.com/office/officeart/2005/8/layout/vList5"/>
    <dgm:cxn modelId="{60C19325-C6FD-418C-A982-EECCED544063}" type="presOf" srcId="{5DFA263E-8A84-41BB-8D4D-47BD9009915F}" destId="{A4CD16ED-FBB3-4017-B326-E8B2AD96BBAB}" srcOrd="0" destOrd="0" presId="urn:microsoft.com/office/officeart/2005/8/layout/vList5"/>
    <dgm:cxn modelId="{AF98A93E-5395-4151-AD3D-EB3379BC2DA4}" srcId="{712FD1C5-E10E-4A33-AD65-F6A34AC660D2}" destId="{0FD1269F-8654-4542-A4BB-EBD74CD2AA98}" srcOrd="4" destOrd="0" parTransId="{0BC71E7C-AD7A-4B7B-B86D-8E5501828DC7}" sibTransId="{A167D3DF-22D7-40AD-8149-8F19F97C04E1}"/>
    <dgm:cxn modelId="{41D28BB8-D727-4808-AB2F-19A1F3BBB1C5}" srcId="{62265791-FC99-4078-99F6-DA317A3CF116}" destId="{739AAEA4-A388-4C5D-8E19-0267CF6B99DC}" srcOrd="0" destOrd="0" parTransId="{D1BE4987-D2D2-4488-893E-1DA70CFAAA1E}" sibTransId="{44A43305-4B35-4FAE-93B7-2ABFF53D1BCB}"/>
    <dgm:cxn modelId="{1941F2DD-A221-4A56-81D8-994EE5F9C79D}" type="presOf" srcId="{130A4F1D-0926-47D3-AB3D-EE366C6B379D}" destId="{DE89D3AE-8646-48EA-AB39-F1C25EDC770E}" srcOrd="0" destOrd="0" presId="urn:microsoft.com/office/officeart/2005/8/layout/vList5"/>
    <dgm:cxn modelId="{5FCBD3FD-C025-4636-8B6C-39B551481A3E}" srcId="{130A4F1D-0926-47D3-AB3D-EE366C6B379D}" destId="{561B003E-0A87-468D-AF64-C9D1127F0FB5}" srcOrd="0" destOrd="0" parTransId="{54CA7C6A-7CA7-4E98-93A7-5017422C7060}" sibTransId="{CD190E0C-3694-4813-9980-D9768600B2EA}"/>
    <dgm:cxn modelId="{4D0F2E66-CE44-49B0-9AD3-3616E1E2C2F7}" srcId="{712FD1C5-E10E-4A33-AD65-F6A34AC660D2}" destId="{AC2D48D3-CC20-4806-8DB9-2DD8748308DB}" srcOrd="3" destOrd="0" parTransId="{657D2982-6308-4338-942D-490BF0492117}" sibTransId="{55719BEC-C956-4E8A-8A52-4F6B1DB50845}"/>
    <dgm:cxn modelId="{A1EE84B7-2479-4DCF-9642-DAE971A5DEA4}" type="presOf" srcId="{CEDB9C90-72FD-4777-8883-B2CEF315543E}" destId="{CCD69B38-2EF0-4480-A2EB-E13122789BCA}" srcOrd="0" destOrd="0" presId="urn:microsoft.com/office/officeart/2005/8/layout/vList5"/>
    <dgm:cxn modelId="{0619D04D-FD15-475D-8615-95F2DD92D7FC}" srcId="{AC2D48D3-CC20-4806-8DB9-2DD8748308DB}" destId="{58B64E9E-1F15-4439-BFCF-F9ABD1928408}" srcOrd="0" destOrd="0" parTransId="{9715667F-BA81-4566-B1E3-6E0B23DC661A}" sibTransId="{D88F266F-59F2-4207-B29C-A38BE51DAB4B}"/>
    <dgm:cxn modelId="{AC62CCFA-FCC1-47FD-BE59-9C382F02A0C9}" type="presOf" srcId="{0FD1269F-8654-4542-A4BB-EBD74CD2AA98}" destId="{D6D8C1BB-1D7E-4842-B059-DBDB44D367D2}" srcOrd="0" destOrd="0" presId="urn:microsoft.com/office/officeart/2005/8/layout/vList5"/>
    <dgm:cxn modelId="{E8DBAB8F-EF0D-42D7-9AC2-8A94E36FF644}" type="presOf" srcId="{7DB55DF3-2394-422E-8B53-FD9311EA9726}" destId="{36320918-DE01-4712-B2B8-7152137A48B2}" srcOrd="0" destOrd="0" presId="urn:microsoft.com/office/officeart/2005/8/layout/vList5"/>
    <dgm:cxn modelId="{A857CB8B-31C2-454A-B987-F80912F32CAB}" srcId="{712FD1C5-E10E-4A33-AD65-F6A34AC660D2}" destId="{130A4F1D-0926-47D3-AB3D-EE366C6B379D}" srcOrd="5" destOrd="0" parTransId="{042FEA4C-6D5B-4228-B39D-F59DCEBF34EF}" sibTransId="{E88EF743-2462-4C07-B038-63766BD83F20}"/>
    <dgm:cxn modelId="{28FDAF9E-7611-4B53-930A-BF42710141AE}" type="presOf" srcId="{AC2D48D3-CC20-4806-8DB9-2DD8748308DB}" destId="{5C695DAE-720C-493A-BF77-C1D0AC1FA903}" srcOrd="0" destOrd="0" presId="urn:microsoft.com/office/officeart/2005/8/layout/vList5"/>
    <dgm:cxn modelId="{29527991-66AE-4274-9EA9-FD290E320953}" type="presOf" srcId="{712FD1C5-E10E-4A33-AD65-F6A34AC660D2}" destId="{EC986F64-FE50-42A8-A4EF-AEDEEC4CC57F}" srcOrd="0" destOrd="0" presId="urn:microsoft.com/office/officeart/2005/8/layout/vList5"/>
    <dgm:cxn modelId="{90C4C698-508F-4C85-AFD7-398286855F54}" type="presOf" srcId="{561B003E-0A87-468D-AF64-C9D1127F0FB5}" destId="{AF31D52E-FA5B-4A28-BF19-7D6CA6314A1A}" srcOrd="0" destOrd="0" presId="urn:microsoft.com/office/officeart/2005/8/layout/vList5"/>
    <dgm:cxn modelId="{AA5CBFF6-0EBE-474B-96F1-9DE65045940D}" srcId="{712FD1C5-E10E-4A33-AD65-F6A34AC660D2}" destId="{62265791-FC99-4078-99F6-DA317A3CF116}" srcOrd="2" destOrd="0" parTransId="{7EDB5DB8-0590-4723-8D9E-A4BF7DAD5C33}" sibTransId="{28881EFE-7BB7-4066-84B2-668BDC4BA16E}"/>
    <dgm:cxn modelId="{9FEF8BF4-327A-49D8-A42A-3EDEB43FC630}" type="presOf" srcId="{58B64E9E-1F15-4439-BFCF-F9ABD1928408}" destId="{2F0027A8-7B3C-40D3-925D-40CC5F3D4A7F}" srcOrd="0" destOrd="0" presId="urn:microsoft.com/office/officeart/2005/8/layout/vList5"/>
    <dgm:cxn modelId="{5967BD71-68B9-43C8-91C6-D5BA7688295D}" srcId="{712FD1C5-E10E-4A33-AD65-F6A34AC660D2}" destId="{5DFA263E-8A84-41BB-8D4D-47BD9009915F}" srcOrd="1" destOrd="0" parTransId="{43CA2651-39AE-485E-8A2B-B4B2B572DF04}" sibTransId="{86AB008D-AE80-43EC-AE44-C137B6A6AD20}"/>
    <dgm:cxn modelId="{2340A22B-5824-4AC6-8770-018F6C8E6F2E}" type="presOf" srcId="{62265791-FC99-4078-99F6-DA317A3CF116}" destId="{FA9EC67C-4F5D-459B-9D77-F2BCC74CC0E8}" srcOrd="0" destOrd="0" presId="urn:microsoft.com/office/officeart/2005/8/layout/vList5"/>
    <dgm:cxn modelId="{D198A235-BEF7-479D-BBF3-BAD157065CE2}" type="presOf" srcId="{739AAEA4-A388-4C5D-8E19-0267CF6B99DC}" destId="{D8CF373D-B11F-4847-9AE9-D0A838713C6A}" srcOrd="0" destOrd="0" presId="urn:microsoft.com/office/officeart/2005/8/layout/vList5"/>
    <dgm:cxn modelId="{A888F656-DBAB-469B-9D4E-531CC060E963}" srcId="{712FD1C5-E10E-4A33-AD65-F6A34AC660D2}" destId="{7DB55DF3-2394-422E-8B53-FD9311EA9726}" srcOrd="0" destOrd="0" parTransId="{0DF6C898-3B5C-40B8-BA54-041E5677C8A7}" sibTransId="{76B4BC34-854C-4BB2-8FE1-40C5EEA6C9E4}"/>
    <dgm:cxn modelId="{503082EA-B56C-4E68-B0D7-19D64EFF56BB}" srcId="{712FD1C5-E10E-4A33-AD65-F6A34AC660D2}" destId="{CEDB9C90-72FD-4777-8883-B2CEF315543E}" srcOrd="6" destOrd="0" parTransId="{98D9B5F5-2E7B-4437-A79D-FA58246E6853}" sibTransId="{E88AAD02-5C1B-4799-B114-99288408C5EC}"/>
    <dgm:cxn modelId="{19CA7999-AC22-4723-81AC-871570E6025A}" type="presParOf" srcId="{EC986F64-FE50-42A8-A4EF-AEDEEC4CC57F}" destId="{E9505400-C029-460B-A10D-57C46B973613}" srcOrd="0" destOrd="0" presId="urn:microsoft.com/office/officeart/2005/8/layout/vList5"/>
    <dgm:cxn modelId="{DC7D5F5B-4AAE-4482-B5B9-BFB9D0A32CB1}" type="presParOf" srcId="{E9505400-C029-460B-A10D-57C46B973613}" destId="{36320918-DE01-4712-B2B8-7152137A48B2}" srcOrd="0" destOrd="0" presId="urn:microsoft.com/office/officeart/2005/8/layout/vList5"/>
    <dgm:cxn modelId="{9DE4F5F9-3419-4112-9A3A-F5014C245BBD}" type="presParOf" srcId="{E9505400-C029-460B-A10D-57C46B973613}" destId="{B1CB7A7D-448B-4D3E-B7DA-A56C36E9C384}" srcOrd="1" destOrd="0" presId="urn:microsoft.com/office/officeart/2005/8/layout/vList5"/>
    <dgm:cxn modelId="{2746F267-FFE1-439A-9339-3E07171ED35F}" type="presParOf" srcId="{EC986F64-FE50-42A8-A4EF-AEDEEC4CC57F}" destId="{0C95DA87-6A22-4E2D-8959-87EB1BC121CD}" srcOrd="1" destOrd="0" presId="urn:microsoft.com/office/officeart/2005/8/layout/vList5"/>
    <dgm:cxn modelId="{4D7A94E1-6865-4D80-B85A-DFC2A81F9916}" type="presParOf" srcId="{EC986F64-FE50-42A8-A4EF-AEDEEC4CC57F}" destId="{D3206E26-6A2D-47B5-B9D9-C3BDE3B20B76}" srcOrd="2" destOrd="0" presId="urn:microsoft.com/office/officeart/2005/8/layout/vList5"/>
    <dgm:cxn modelId="{B9B819FF-0B96-416D-B099-998649028C5D}" type="presParOf" srcId="{D3206E26-6A2D-47B5-B9D9-C3BDE3B20B76}" destId="{A4CD16ED-FBB3-4017-B326-E8B2AD96BBAB}" srcOrd="0" destOrd="0" presId="urn:microsoft.com/office/officeart/2005/8/layout/vList5"/>
    <dgm:cxn modelId="{2C6E009F-3CBB-44DF-9449-C2C59F71A2A6}" type="presParOf" srcId="{EC986F64-FE50-42A8-A4EF-AEDEEC4CC57F}" destId="{383E4F0A-E57F-4A9D-AF9F-69C72809F80F}" srcOrd="3" destOrd="0" presId="urn:microsoft.com/office/officeart/2005/8/layout/vList5"/>
    <dgm:cxn modelId="{2FEE412D-E88D-464D-AD19-859CD06F8037}" type="presParOf" srcId="{EC986F64-FE50-42A8-A4EF-AEDEEC4CC57F}" destId="{B31375C8-D64A-44C7-9D3C-985E3A347569}" srcOrd="4" destOrd="0" presId="urn:microsoft.com/office/officeart/2005/8/layout/vList5"/>
    <dgm:cxn modelId="{F5A31153-D92B-46BF-822B-D3DA0A6AA3D6}" type="presParOf" srcId="{B31375C8-D64A-44C7-9D3C-985E3A347569}" destId="{FA9EC67C-4F5D-459B-9D77-F2BCC74CC0E8}" srcOrd="0" destOrd="0" presId="urn:microsoft.com/office/officeart/2005/8/layout/vList5"/>
    <dgm:cxn modelId="{28B8EE8F-6C37-4A4E-8300-4EF55B540FFE}" type="presParOf" srcId="{B31375C8-D64A-44C7-9D3C-985E3A347569}" destId="{D8CF373D-B11F-4847-9AE9-D0A838713C6A}" srcOrd="1" destOrd="0" presId="urn:microsoft.com/office/officeart/2005/8/layout/vList5"/>
    <dgm:cxn modelId="{FBB48DF6-A3EA-448D-8CE6-A947CD81EF4D}" type="presParOf" srcId="{EC986F64-FE50-42A8-A4EF-AEDEEC4CC57F}" destId="{B2B62BB2-51EF-41DE-89A0-0570A37AF510}" srcOrd="5" destOrd="0" presId="urn:microsoft.com/office/officeart/2005/8/layout/vList5"/>
    <dgm:cxn modelId="{9526CF86-845E-4834-9919-5B15CEFAAAA0}" type="presParOf" srcId="{EC986F64-FE50-42A8-A4EF-AEDEEC4CC57F}" destId="{1A657FDC-6B04-4175-934F-AD9D2CA5AAA5}" srcOrd="6" destOrd="0" presId="urn:microsoft.com/office/officeart/2005/8/layout/vList5"/>
    <dgm:cxn modelId="{2FFE0BA8-7FCF-4C76-9F51-32F54FA366AF}" type="presParOf" srcId="{1A657FDC-6B04-4175-934F-AD9D2CA5AAA5}" destId="{5C695DAE-720C-493A-BF77-C1D0AC1FA903}" srcOrd="0" destOrd="0" presId="urn:microsoft.com/office/officeart/2005/8/layout/vList5"/>
    <dgm:cxn modelId="{55568866-BB1A-4B78-A2CA-4FBCDA9BC223}" type="presParOf" srcId="{1A657FDC-6B04-4175-934F-AD9D2CA5AAA5}" destId="{2F0027A8-7B3C-40D3-925D-40CC5F3D4A7F}" srcOrd="1" destOrd="0" presId="urn:microsoft.com/office/officeart/2005/8/layout/vList5"/>
    <dgm:cxn modelId="{3ED10800-7E37-470B-A785-120CC5FD2C7F}" type="presParOf" srcId="{EC986F64-FE50-42A8-A4EF-AEDEEC4CC57F}" destId="{9304615F-3AB6-4A96-828B-2389855321C9}" srcOrd="7" destOrd="0" presId="urn:microsoft.com/office/officeart/2005/8/layout/vList5"/>
    <dgm:cxn modelId="{BA9FC51C-592E-47B6-A2E2-F92D784725EF}" type="presParOf" srcId="{EC986F64-FE50-42A8-A4EF-AEDEEC4CC57F}" destId="{79E57448-02F7-4791-BA32-77136A41DA59}" srcOrd="8" destOrd="0" presId="urn:microsoft.com/office/officeart/2005/8/layout/vList5"/>
    <dgm:cxn modelId="{A0DD2840-E0B1-4415-B904-10C5D1C1D73C}" type="presParOf" srcId="{79E57448-02F7-4791-BA32-77136A41DA59}" destId="{D6D8C1BB-1D7E-4842-B059-DBDB44D367D2}" srcOrd="0" destOrd="0" presId="urn:microsoft.com/office/officeart/2005/8/layout/vList5"/>
    <dgm:cxn modelId="{F905355B-0C79-4B82-AB8F-786912F897A6}" type="presParOf" srcId="{EC986F64-FE50-42A8-A4EF-AEDEEC4CC57F}" destId="{BB0F4A0F-B873-4DF3-93F8-02B86936D874}" srcOrd="9" destOrd="0" presId="urn:microsoft.com/office/officeart/2005/8/layout/vList5"/>
    <dgm:cxn modelId="{197CC191-E92D-4F03-91D6-B1859BD2213D}" type="presParOf" srcId="{EC986F64-FE50-42A8-A4EF-AEDEEC4CC57F}" destId="{2541D797-3434-403D-8B2A-EDD6398B7CBB}" srcOrd="10" destOrd="0" presId="urn:microsoft.com/office/officeart/2005/8/layout/vList5"/>
    <dgm:cxn modelId="{6F78A58E-B566-486F-B019-B41AF930929E}" type="presParOf" srcId="{2541D797-3434-403D-8B2A-EDD6398B7CBB}" destId="{DE89D3AE-8646-48EA-AB39-F1C25EDC770E}" srcOrd="0" destOrd="0" presId="urn:microsoft.com/office/officeart/2005/8/layout/vList5"/>
    <dgm:cxn modelId="{091B24F3-77A5-4E80-BC6B-76349E3ABBC2}" type="presParOf" srcId="{2541D797-3434-403D-8B2A-EDD6398B7CBB}" destId="{AF31D52E-FA5B-4A28-BF19-7D6CA6314A1A}" srcOrd="1" destOrd="0" presId="urn:microsoft.com/office/officeart/2005/8/layout/vList5"/>
    <dgm:cxn modelId="{87D0683B-E4F9-4898-9D8E-A392EFC0B0D0}" type="presParOf" srcId="{EC986F64-FE50-42A8-A4EF-AEDEEC4CC57F}" destId="{E98D1599-8969-40AC-B891-4EFA35C8237E}" srcOrd="11" destOrd="0" presId="urn:microsoft.com/office/officeart/2005/8/layout/vList5"/>
    <dgm:cxn modelId="{243D7178-FC71-43A4-857E-1BD47B70045B}" type="presParOf" srcId="{EC986F64-FE50-42A8-A4EF-AEDEEC4CC57F}" destId="{000562EA-1192-4FAB-A5A4-032C8F7FE1C8}" srcOrd="12" destOrd="0" presId="urn:microsoft.com/office/officeart/2005/8/layout/vList5"/>
    <dgm:cxn modelId="{5DC6EC22-7DC5-431D-9ED4-BBFE694DF7CC}" type="presParOf" srcId="{000562EA-1192-4FAB-A5A4-032C8F7FE1C8}" destId="{CCD69B38-2EF0-4480-A2EB-E13122789B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B7A7D-448B-4D3E-B7DA-A56C36E9C384}">
      <dsp:nvSpPr>
        <dsp:cNvPr id="0" name=""/>
        <dsp:cNvSpPr/>
      </dsp:nvSpPr>
      <dsp:spPr>
        <a:xfrm rot="5400000">
          <a:off x="7679491" y="-3632989"/>
          <a:ext cx="579877" cy="79917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/>
            <a:t>Responsible for delivering the project on time, within budget and scope</a:t>
          </a:r>
        </a:p>
      </dsp:txBody>
      <dsp:txXfrm rot="-5400000">
        <a:off x="3973565" y="101244"/>
        <a:ext cx="7963423" cy="523263"/>
      </dsp:txXfrm>
    </dsp:sp>
    <dsp:sp modelId="{36320918-DE01-4712-B2B8-7152137A48B2}">
      <dsp:nvSpPr>
        <dsp:cNvPr id="0" name=""/>
        <dsp:cNvSpPr/>
      </dsp:nvSpPr>
      <dsp:spPr>
        <a:xfrm>
          <a:off x="0" y="452"/>
          <a:ext cx="3939353" cy="724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/>
            <a:t>Project Manager</a:t>
          </a:r>
        </a:p>
      </dsp:txBody>
      <dsp:txXfrm>
        <a:off x="35384" y="35836"/>
        <a:ext cx="3868585" cy="654079"/>
      </dsp:txXfrm>
    </dsp:sp>
    <dsp:sp modelId="{D8CF373D-B11F-4847-9AE9-D0A838713C6A}">
      <dsp:nvSpPr>
        <dsp:cNvPr id="0" name=""/>
        <dsp:cNvSpPr/>
      </dsp:nvSpPr>
      <dsp:spPr>
        <a:xfrm rot="5400000">
          <a:off x="7679491" y="-2871899"/>
          <a:ext cx="579877" cy="79917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/>
            <a:t>Identifies requirements, writes specifications, design applications</a:t>
          </a:r>
        </a:p>
      </dsp:txBody>
      <dsp:txXfrm rot="-5400000">
        <a:off x="3973565" y="862334"/>
        <a:ext cx="7963423" cy="523263"/>
      </dsp:txXfrm>
    </dsp:sp>
    <dsp:sp modelId="{FA9EC67C-4F5D-459B-9D77-F2BCC74CC0E8}">
      <dsp:nvSpPr>
        <dsp:cNvPr id="0" name=""/>
        <dsp:cNvSpPr/>
      </dsp:nvSpPr>
      <dsp:spPr>
        <a:xfrm>
          <a:off x="0" y="761541"/>
          <a:ext cx="3939353" cy="724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/>
            <a:t>Business Analyst</a:t>
          </a:r>
          <a:endParaRPr lang="en-GB" sz="3500" kern="1200" dirty="0"/>
        </a:p>
      </dsp:txBody>
      <dsp:txXfrm>
        <a:off x="35384" y="796925"/>
        <a:ext cx="3868585" cy="654079"/>
      </dsp:txXfrm>
    </dsp:sp>
    <dsp:sp modelId="{2F0027A8-7B3C-40D3-925D-40CC5F3D4A7F}">
      <dsp:nvSpPr>
        <dsp:cNvPr id="0" name=""/>
        <dsp:cNvSpPr/>
      </dsp:nvSpPr>
      <dsp:spPr>
        <a:xfrm rot="5400000">
          <a:off x="7679491" y="-2110810"/>
          <a:ext cx="579877" cy="7991730"/>
        </a:xfrm>
        <a:prstGeom prst="round2SameRect">
          <a:avLst/>
        </a:prstGeom>
        <a:solidFill>
          <a:srgbClr val="D6E1F1"/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/>
            <a:t>Defines the overall structure of the system along with the hardware it will use</a:t>
          </a:r>
        </a:p>
      </dsp:txBody>
      <dsp:txXfrm rot="-5400000">
        <a:off x="3973565" y="1623423"/>
        <a:ext cx="7963423" cy="523263"/>
      </dsp:txXfrm>
    </dsp:sp>
    <dsp:sp modelId="{5C695DAE-720C-493A-BF77-C1D0AC1FA903}">
      <dsp:nvSpPr>
        <dsp:cNvPr id="0" name=""/>
        <dsp:cNvSpPr/>
      </dsp:nvSpPr>
      <dsp:spPr>
        <a:xfrm>
          <a:off x="0" y="1522631"/>
          <a:ext cx="3939353" cy="724847"/>
        </a:xfrm>
        <a:prstGeom prst="roundRect">
          <a:avLst/>
        </a:prstGeom>
        <a:solidFill>
          <a:srgbClr val="5B9BD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/>
            <a:t>Technical Architect</a:t>
          </a:r>
          <a:endParaRPr lang="en-GB" sz="3500" kern="1200" dirty="0"/>
        </a:p>
      </dsp:txBody>
      <dsp:txXfrm>
        <a:off x="35384" y="1558015"/>
        <a:ext cx="3868585" cy="654079"/>
      </dsp:txXfrm>
    </dsp:sp>
    <dsp:sp modelId="{AF31D52E-FA5B-4A28-BF19-7D6CA6314A1A}">
      <dsp:nvSpPr>
        <dsp:cNvPr id="0" name=""/>
        <dsp:cNvSpPr/>
      </dsp:nvSpPr>
      <dsp:spPr>
        <a:xfrm rot="5400000">
          <a:off x="7679491" y="-1349721"/>
          <a:ext cx="579877" cy="7991730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/>
            <a:t>Developers, team leads and specialists that will design, build and maintain the application</a:t>
          </a:r>
        </a:p>
      </dsp:txBody>
      <dsp:txXfrm rot="-5400000">
        <a:off x="3973565" y="2384512"/>
        <a:ext cx="7963423" cy="523263"/>
      </dsp:txXfrm>
    </dsp:sp>
    <dsp:sp modelId="{DE89D3AE-8646-48EA-AB39-F1C25EDC770E}">
      <dsp:nvSpPr>
        <dsp:cNvPr id="0" name=""/>
        <dsp:cNvSpPr/>
      </dsp:nvSpPr>
      <dsp:spPr>
        <a:xfrm>
          <a:off x="0" y="2283720"/>
          <a:ext cx="3939353" cy="72484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/>
            <a:t>Developers</a:t>
          </a:r>
          <a:endParaRPr lang="en-GB" sz="3500" kern="1200" dirty="0"/>
        </a:p>
      </dsp:txBody>
      <dsp:txXfrm>
        <a:off x="35384" y="2319104"/>
        <a:ext cx="3868585" cy="654079"/>
      </dsp:txXfrm>
    </dsp:sp>
    <dsp:sp modelId="{F95E46D7-F2C0-4086-BE3E-0E766ED15CE3}">
      <dsp:nvSpPr>
        <dsp:cNvPr id="0" name=""/>
        <dsp:cNvSpPr/>
      </dsp:nvSpPr>
      <dsp:spPr>
        <a:xfrm rot="5400000">
          <a:off x="7679491" y="-588631"/>
          <a:ext cx="579877" cy="7991730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/>
            <a:t>Testers are responsible for testing any new or modified applications </a:t>
          </a:r>
        </a:p>
      </dsp:txBody>
      <dsp:txXfrm rot="-5400000">
        <a:off x="3973565" y="3145602"/>
        <a:ext cx="7963423" cy="523263"/>
      </dsp:txXfrm>
    </dsp:sp>
    <dsp:sp modelId="{CCD69B38-2EF0-4480-A2EB-E13122789BCA}">
      <dsp:nvSpPr>
        <dsp:cNvPr id="0" name=""/>
        <dsp:cNvSpPr/>
      </dsp:nvSpPr>
      <dsp:spPr>
        <a:xfrm>
          <a:off x="0" y="3044809"/>
          <a:ext cx="3939353" cy="72484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/>
            <a:t>Testers</a:t>
          </a:r>
          <a:endParaRPr lang="en-GB" sz="3500" kern="1200" dirty="0"/>
        </a:p>
      </dsp:txBody>
      <dsp:txXfrm>
        <a:off x="35384" y="3080193"/>
        <a:ext cx="3868585" cy="654079"/>
      </dsp:txXfrm>
    </dsp:sp>
    <dsp:sp modelId="{ED5DEBFB-2952-4D37-99A4-45FDD5C08049}">
      <dsp:nvSpPr>
        <dsp:cNvPr id="0" name=""/>
        <dsp:cNvSpPr/>
      </dsp:nvSpPr>
      <dsp:spPr>
        <a:xfrm rot="5400000">
          <a:off x="7688822" y="978354"/>
          <a:ext cx="579877" cy="7991730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/>
            <a:t>Responsible for managing and maintaining the applications once they go live</a:t>
          </a:r>
        </a:p>
      </dsp:txBody>
      <dsp:txXfrm rot="-5400000">
        <a:off x="3982896" y="4712588"/>
        <a:ext cx="7963423" cy="523263"/>
      </dsp:txXfrm>
    </dsp:sp>
    <dsp:sp modelId="{BCD4F04E-BA21-40FF-AAAC-BB7E6530683F}">
      <dsp:nvSpPr>
        <dsp:cNvPr id="0" name=""/>
        <dsp:cNvSpPr/>
      </dsp:nvSpPr>
      <dsp:spPr>
        <a:xfrm>
          <a:off x="0" y="3805899"/>
          <a:ext cx="3939353" cy="72484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/>
            <a:t>DevOps/SRE</a:t>
          </a:r>
        </a:p>
      </dsp:txBody>
      <dsp:txXfrm>
        <a:off x="35384" y="3841283"/>
        <a:ext cx="3868585" cy="654079"/>
      </dsp:txXfrm>
    </dsp:sp>
    <dsp:sp modelId="{FA18BACD-6846-43AA-8C91-38D021767A1E}">
      <dsp:nvSpPr>
        <dsp:cNvPr id="0" name=""/>
        <dsp:cNvSpPr/>
      </dsp:nvSpPr>
      <dsp:spPr>
        <a:xfrm>
          <a:off x="0" y="4566988"/>
          <a:ext cx="3939353" cy="72484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/>
            <a:t>Production Support</a:t>
          </a:r>
          <a:endParaRPr lang="en-GB" sz="3500" kern="1200" dirty="0"/>
        </a:p>
      </dsp:txBody>
      <dsp:txXfrm>
        <a:off x="35384" y="4602372"/>
        <a:ext cx="3868585" cy="654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B7A7D-448B-4D3E-B7DA-A56C36E9C384}">
      <dsp:nvSpPr>
        <dsp:cNvPr id="0" name=""/>
        <dsp:cNvSpPr/>
      </dsp:nvSpPr>
      <dsp:spPr>
        <a:xfrm rot="5400000">
          <a:off x="7558629" y="-3539232"/>
          <a:ext cx="821600" cy="79917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Involves research (Understanding, User Personas, Use Cases, Journey Maps) and brainstorming (creating user flows and wireframes)</a:t>
          </a:r>
          <a:endParaRPr lang="en-GB" sz="2000" kern="1200" dirty="0"/>
        </a:p>
      </dsp:txBody>
      <dsp:txXfrm rot="-5400000">
        <a:off x="3973565" y="85939"/>
        <a:ext cx="7951623" cy="741386"/>
      </dsp:txXfrm>
    </dsp:sp>
    <dsp:sp modelId="{36320918-DE01-4712-B2B8-7152137A48B2}">
      <dsp:nvSpPr>
        <dsp:cNvPr id="0" name=""/>
        <dsp:cNvSpPr/>
      </dsp:nvSpPr>
      <dsp:spPr>
        <a:xfrm>
          <a:off x="0" y="1809"/>
          <a:ext cx="3939353" cy="909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/>
            <a:t>UX Design/Frontend</a:t>
          </a:r>
        </a:p>
      </dsp:txBody>
      <dsp:txXfrm>
        <a:off x="44405" y="46214"/>
        <a:ext cx="3850543" cy="820835"/>
      </dsp:txXfrm>
    </dsp:sp>
    <dsp:sp modelId="{A4CD16ED-FBB3-4017-B326-E8B2AD96BBAB}">
      <dsp:nvSpPr>
        <dsp:cNvPr id="0" name=""/>
        <dsp:cNvSpPr/>
      </dsp:nvSpPr>
      <dsp:spPr>
        <a:xfrm>
          <a:off x="0" y="986816"/>
          <a:ext cx="3925205" cy="873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/>
            <a:t>UI/Frontend </a:t>
          </a:r>
          <a:endParaRPr lang="en-GB" sz="2300" b="1" kern="1200" dirty="0"/>
        </a:p>
      </dsp:txBody>
      <dsp:txXfrm>
        <a:off x="42651" y="1029467"/>
        <a:ext cx="3839903" cy="788398"/>
      </dsp:txXfrm>
    </dsp:sp>
    <dsp:sp modelId="{D8CF373D-B11F-4847-9AE9-D0A838713C6A}">
      <dsp:nvSpPr>
        <dsp:cNvPr id="0" name=""/>
        <dsp:cNvSpPr/>
      </dsp:nvSpPr>
      <dsp:spPr>
        <a:xfrm rot="5400000">
          <a:off x="7585278" y="-1723857"/>
          <a:ext cx="768303" cy="79917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/>
            <a:t>For writing application/business logic for software like online shopping using languages like Java, Scala, Python, and C# </a:t>
          </a:r>
        </a:p>
      </dsp:txBody>
      <dsp:txXfrm rot="-5400000">
        <a:off x="3973565" y="1925361"/>
        <a:ext cx="7954225" cy="693293"/>
      </dsp:txXfrm>
    </dsp:sp>
    <dsp:sp modelId="{FA9EC67C-4F5D-459B-9D77-F2BCC74CC0E8}">
      <dsp:nvSpPr>
        <dsp:cNvPr id="0" name=""/>
        <dsp:cNvSpPr/>
      </dsp:nvSpPr>
      <dsp:spPr>
        <a:xfrm>
          <a:off x="0" y="1910220"/>
          <a:ext cx="3939353" cy="723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/>
            <a:t>Backend Technologies</a:t>
          </a:r>
        </a:p>
      </dsp:txBody>
      <dsp:txXfrm>
        <a:off x="35322" y="1945542"/>
        <a:ext cx="3868709" cy="652929"/>
      </dsp:txXfrm>
    </dsp:sp>
    <dsp:sp modelId="{2F0027A8-7B3C-40D3-925D-40CC5F3D4A7F}">
      <dsp:nvSpPr>
        <dsp:cNvPr id="0" name=""/>
        <dsp:cNvSpPr/>
      </dsp:nvSpPr>
      <dsp:spPr>
        <a:xfrm rot="5400000">
          <a:off x="7581946" y="-873601"/>
          <a:ext cx="774966" cy="7991730"/>
        </a:xfrm>
        <a:prstGeom prst="round2SameRect">
          <a:avLst/>
        </a:prstGeom>
        <a:solidFill>
          <a:srgbClr val="D6E1F1"/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To look after the live application running on production server using SQL, Linux essentials, bash Scripting, and Python.</a:t>
          </a:r>
          <a:endParaRPr lang="en-GB" sz="2000" kern="1200" dirty="0"/>
        </a:p>
      </dsp:txBody>
      <dsp:txXfrm rot="-5400000">
        <a:off x="3973565" y="2772611"/>
        <a:ext cx="7953899" cy="699304"/>
      </dsp:txXfrm>
    </dsp:sp>
    <dsp:sp modelId="{5C695DAE-720C-493A-BF77-C1D0AC1FA903}">
      <dsp:nvSpPr>
        <dsp:cNvPr id="0" name=""/>
        <dsp:cNvSpPr/>
      </dsp:nvSpPr>
      <dsp:spPr>
        <a:xfrm>
          <a:off x="0" y="2707509"/>
          <a:ext cx="3939353" cy="829508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/>
            <a:t>Operations/Prod Support Technologies </a:t>
          </a:r>
        </a:p>
      </dsp:txBody>
      <dsp:txXfrm>
        <a:off x="40493" y="2748002"/>
        <a:ext cx="3858367" cy="748522"/>
      </dsp:txXfrm>
    </dsp:sp>
    <dsp:sp modelId="{D6D8C1BB-1D7E-4842-B059-DBDB44D367D2}">
      <dsp:nvSpPr>
        <dsp:cNvPr id="0" name=""/>
        <dsp:cNvSpPr/>
      </dsp:nvSpPr>
      <dsp:spPr>
        <a:xfrm>
          <a:off x="0" y="3576239"/>
          <a:ext cx="3939093" cy="75047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DevOps</a:t>
          </a:r>
          <a:endParaRPr lang="en-GB" sz="2100" b="1" kern="1200" dirty="0"/>
        </a:p>
      </dsp:txBody>
      <dsp:txXfrm>
        <a:off x="36635" y="3612874"/>
        <a:ext cx="3865823" cy="677200"/>
      </dsp:txXfrm>
    </dsp:sp>
    <dsp:sp modelId="{AF31D52E-FA5B-4A28-BF19-7D6CA6314A1A}">
      <dsp:nvSpPr>
        <dsp:cNvPr id="0" name=""/>
        <dsp:cNvSpPr/>
      </dsp:nvSpPr>
      <dsp:spPr>
        <a:xfrm rot="5400000">
          <a:off x="7605183" y="772787"/>
          <a:ext cx="724586" cy="7991730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To create and share the computer resources over the internet using service providers like </a:t>
          </a:r>
          <a:r>
            <a:rPr lang="en-US" sz="2000" b="1" kern="1200" dirty="0"/>
            <a:t>AWS</a:t>
          </a:r>
          <a:endParaRPr lang="en-GB" sz="2000" b="1" kern="1200" dirty="0"/>
        </a:p>
      </dsp:txBody>
      <dsp:txXfrm rot="-5400000">
        <a:off x="3971612" y="4441730"/>
        <a:ext cx="7956359" cy="653844"/>
      </dsp:txXfrm>
    </dsp:sp>
    <dsp:sp modelId="{DE89D3AE-8646-48EA-AB39-F1C25EDC770E}">
      <dsp:nvSpPr>
        <dsp:cNvPr id="0" name=""/>
        <dsp:cNvSpPr/>
      </dsp:nvSpPr>
      <dsp:spPr>
        <a:xfrm>
          <a:off x="0" y="4390189"/>
          <a:ext cx="3939353" cy="750419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/>
            <a:t>Cloud Technologies</a:t>
          </a:r>
          <a:endParaRPr lang="en-GB" sz="2300" b="1" kern="1200" dirty="0"/>
        </a:p>
      </dsp:txBody>
      <dsp:txXfrm>
        <a:off x="36632" y="4426821"/>
        <a:ext cx="3866089" cy="677155"/>
      </dsp:txXfrm>
    </dsp:sp>
    <dsp:sp modelId="{CCD69B38-2EF0-4480-A2EB-E13122789BCA}">
      <dsp:nvSpPr>
        <dsp:cNvPr id="0" name=""/>
        <dsp:cNvSpPr/>
      </dsp:nvSpPr>
      <dsp:spPr>
        <a:xfrm>
          <a:off x="0" y="5191959"/>
          <a:ext cx="3939353" cy="850192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/>
            <a:t>Database/Data Science Technologies </a:t>
          </a:r>
          <a:endParaRPr lang="en-GB" sz="2300" b="1" kern="1200" dirty="0"/>
        </a:p>
      </dsp:txBody>
      <dsp:txXfrm>
        <a:off x="41503" y="5233462"/>
        <a:ext cx="3856347" cy="767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E4172-77F1-4FC8-969E-EED10970E957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0C6A6-F4F6-4A28-BC2F-191FFC1A4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62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59967-E6BD-4C93-87E2-B4B1420B32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246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59967-E6BD-4C93-87E2-B4B1420B32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8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more details: https://redblink.com/become-full-stack-developer-2019-roadmap/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0C6A6-F4F6-4A28-BC2F-191FFC1A4F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3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0C6A6-F4F6-4A28-BC2F-191FFC1A4F4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59967-E6BD-4C93-87E2-B4B1420B32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64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5"/>
            <a:ext cx="12190407" cy="68487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330" y="2354273"/>
            <a:ext cx="10743337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34" b="0" i="0">
                <a:solidFill>
                  <a:schemeClr val="bg1"/>
                </a:solidFill>
                <a:latin typeface="WorkSans-Light"/>
                <a:cs typeface="WorkSans-Light"/>
              </a:defRPr>
            </a:lvl1pPr>
          </a:lstStyle>
          <a:p>
            <a:pPr marL="35094">
              <a:spcBef>
                <a:spcPts val="45"/>
              </a:spcBef>
            </a:pPr>
            <a:fld id="{81D60167-4931-47E6-BA6A-407CBD079E47}" type="slidenum">
              <a:rPr lang="en-GB" smtClean="0"/>
              <a:pPr marL="35094">
                <a:spcBef>
                  <a:spcPts val="45"/>
                </a:spcBef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36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5"/>
            <a:ext cx="12190407" cy="68487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330" y="2354273"/>
            <a:ext cx="10743337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8446"/>
            <a:endParaRPr lang="en-GB" sz="163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8446"/>
            <a:fld id="{1D8BD707-D9CF-40AE-B4C6-C98DA3205C09}" type="datetimeFigureOut">
              <a:rPr lang="en-US" sz="1631" smtClean="0">
                <a:solidFill>
                  <a:prstClr val="black">
                    <a:tint val="75000"/>
                  </a:prstClr>
                </a:solidFill>
              </a:rPr>
              <a:pPr defTabSz="828446"/>
              <a:t>5/9/2022</a:t>
            </a:fld>
            <a:endParaRPr lang="en-US" sz="163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34" b="0" i="0">
                <a:solidFill>
                  <a:schemeClr val="bg1"/>
                </a:solidFill>
                <a:latin typeface="WorkSans-Light"/>
                <a:cs typeface="WorkSans-Light"/>
              </a:defRPr>
            </a:lvl1pPr>
          </a:lstStyle>
          <a:p>
            <a:pPr marL="35094" defTabSz="828446">
              <a:spcBef>
                <a:spcPts val="45"/>
              </a:spcBef>
            </a:pPr>
            <a:fld id="{81D60167-4931-47E6-BA6A-407CBD079E47}" type="slidenum">
              <a:rPr lang="en-GB" smtClean="0">
                <a:solidFill>
                  <a:prstClr val="white"/>
                </a:solidFill>
              </a:rPr>
              <a:pPr marL="35094" defTabSz="828446">
                <a:spcBef>
                  <a:spcPts val="45"/>
                </a:spcBef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C2166-D020-4F88-8835-1D0EC380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5C2F62-641E-4DD9-AECF-BF598262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97D119-783D-496C-8BD5-C397B962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90D9-15FB-4343-A7A8-87E555176DB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329767-C5FD-4B95-8D97-C16F5A37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F5A16D-482A-4F53-BDF5-9153F4A8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F13-CBC2-4D7F-9FC3-ABFD3C19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8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E245D-DFD5-451F-B9FC-761C915B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9B2031-3E0B-46D4-AFA1-DAA8BBDD2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9C9F7C-33C9-4F79-A8C6-1B19D4D7A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721C1D-9E3D-453E-899C-CCA399D6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90D9-15FB-4343-A7A8-87E555176DB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F68CC3-F0DB-4E34-96F7-3846F1B7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4996B1-CD31-4FE0-873B-81C76849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F13-CBC2-4D7F-9FC3-ABFD3C19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6">
            <a:extLst>
              <a:ext uri="{FF2B5EF4-FFF2-40B4-BE49-F238E27FC236}">
                <a16:creationId xmlns:a16="http://schemas.microsoft.com/office/drawing/2014/main" xmlns="" id="{F76DE758-AC62-462A-8269-E43261A4B6E8}"/>
              </a:ext>
            </a:extLst>
          </p:cNvPr>
          <p:cNvSpPr/>
          <p:nvPr userDrawn="1"/>
        </p:nvSpPr>
        <p:spPr>
          <a:xfrm>
            <a:off x="575999" y="6082949"/>
            <a:ext cx="11040110" cy="0"/>
          </a:xfrm>
          <a:custGeom>
            <a:avLst/>
            <a:gdLst/>
            <a:ahLst/>
            <a:cxnLst/>
            <a:rect l="l" t="t" r="r" b="b"/>
            <a:pathLst>
              <a:path w="11040110">
                <a:moveTo>
                  <a:pt x="0" y="0"/>
                </a:moveTo>
                <a:lnTo>
                  <a:pt x="1104005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3FAA18A-23C9-477F-B53E-65A527A4E86F}"/>
              </a:ext>
            </a:extLst>
          </p:cNvPr>
          <p:cNvGrpSpPr/>
          <p:nvPr userDrawn="1"/>
        </p:nvGrpSpPr>
        <p:grpSpPr>
          <a:xfrm>
            <a:off x="5319147" y="2732561"/>
            <a:ext cx="1553707" cy="1392879"/>
            <a:chOff x="10924033" y="468000"/>
            <a:chExt cx="692150" cy="620504"/>
          </a:xfrm>
        </p:grpSpPr>
        <p:sp>
          <p:nvSpPr>
            <p:cNvPr id="19" name="object 12">
              <a:extLst>
                <a:ext uri="{FF2B5EF4-FFF2-40B4-BE49-F238E27FC236}">
                  <a16:creationId xmlns:a16="http://schemas.microsoft.com/office/drawing/2014/main" xmlns="" id="{F33FA9E6-D0AA-48E3-A535-3D6CF2DD90CB}"/>
                </a:ext>
              </a:extLst>
            </p:cNvPr>
            <p:cNvSpPr/>
            <p:nvPr/>
          </p:nvSpPr>
          <p:spPr>
            <a:xfrm>
              <a:off x="10924033" y="468000"/>
              <a:ext cx="692150" cy="422909"/>
            </a:xfrm>
            <a:custGeom>
              <a:avLst/>
              <a:gdLst/>
              <a:ahLst/>
              <a:cxnLst/>
              <a:rect l="l" t="t" r="r" b="b"/>
              <a:pathLst>
                <a:path w="692150" h="422909">
                  <a:moveTo>
                    <a:pt x="234556" y="0"/>
                  </a:moveTo>
                  <a:lnTo>
                    <a:pt x="0" y="422363"/>
                  </a:lnTo>
                  <a:lnTo>
                    <a:pt x="119125" y="422363"/>
                  </a:lnTo>
                  <a:lnTo>
                    <a:pt x="119125" y="422224"/>
                  </a:lnTo>
                  <a:lnTo>
                    <a:pt x="363118" y="422224"/>
                  </a:lnTo>
                  <a:lnTo>
                    <a:pt x="334263" y="370954"/>
                  </a:lnTo>
                  <a:lnTo>
                    <a:pt x="85216" y="370954"/>
                  </a:lnTo>
                  <a:lnTo>
                    <a:pt x="234556" y="110248"/>
                  </a:lnTo>
                  <a:lnTo>
                    <a:pt x="410933" y="422224"/>
                  </a:lnTo>
                  <a:lnTo>
                    <a:pt x="452221" y="422224"/>
                  </a:lnTo>
                  <a:lnTo>
                    <a:pt x="452221" y="51904"/>
                  </a:lnTo>
                  <a:lnTo>
                    <a:pt x="551573" y="51904"/>
                  </a:lnTo>
                  <a:lnTo>
                    <a:pt x="586199" y="57460"/>
                  </a:lnTo>
                  <a:lnTo>
                    <a:pt x="614505" y="72601"/>
                  </a:lnTo>
                  <a:lnTo>
                    <a:pt x="633605" y="95040"/>
                  </a:lnTo>
                  <a:lnTo>
                    <a:pt x="640613" y="122491"/>
                  </a:lnTo>
                  <a:lnTo>
                    <a:pt x="637711" y="142802"/>
                  </a:lnTo>
                  <a:lnTo>
                    <a:pt x="628884" y="161067"/>
                  </a:lnTo>
                  <a:lnTo>
                    <a:pt x="613952" y="176208"/>
                  </a:lnTo>
                  <a:lnTo>
                    <a:pt x="592734" y="187147"/>
                  </a:lnTo>
                  <a:lnTo>
                    <a:pt x="554926" y="200279"/>
                  </a:lnTo>
                  <a:lnTo>
                    <a:pt x="554926" y="222567"/>
                  </a:lnTo>
                  <a:lnTo>
                    <a:pt x="592734" y="235712"/>
                  </a:lnTo>
                  <a:lnTo>
                    <a:pt x="628884" y="261808"/>
                  </a:lnTo>
                  <a:lnTo>
                    <a:pt x="640613" y="300393"/>
                  </a:lnTo>
                  <a:lnTo>
                    <a:pt x="633605" y="327834"/>
                  </a:lnTo>
                  <a:lnTo>
                    <a:pt x="614505" y="350266"/>
                  </a:lnTo>
                  <a:lnTo>
                    <a:pt x="586199" y="365401"/>
                  </a:lnTo>
                  <a:lnTo>
                    <a:pt x="551573" y="370954"/>
                  </a:lnTo>
                  <a:lnTo>
                    <a:pt x="495820" y="370954"/>
                  </a:lnTo>
                  <a:lnTo>
                    <a:pt x="495820" y="422363"/>
                  </a:lnTo>
                  <a:lnTo>
                    <a:pt x="553072" y="422363"/>
                  </a:lnTo>
                  <a:lnTo>
                    <a:pt x="553072" y="422224"/>
                  </a:lnTo>
                  <a:lnTo>
                    <a:pt x="554901" y="422224"/>
                  </a:lnTo>
                  <a:lnTo>
                    <a:pt x="608350" y="411855"/>
                  </a:lnTo>
                  <a:lnTo>
                    <a:pt x="651927" y="385583"/>
                  </a:lnTo>
                  <a:lnTo>
                    <a:pt x="681272" y="347173"/>
                  </a:lnTo>
                  <a:lnTo>
                    <a:pt x="692022" y="300393"/>
                  </a:lnTo>
                  <a:lnTo>
                    <a:pt x="689026" y="275087"/>
                  </a:lnTo>
                  <a:lnTo>
                    <a:pt x="680354" y="251415"/>
                  </a:lnTo>
                  <a:lnTo>
                    <a:pt x="666487" y="229991"/>
                  </a:lnTo>
                  <a:lnTo>
                    <a:pt x="647903" y="211429"/>
                  </a:lnTo>
                  <a:lnTo>
                    <a:pt x="666487" y="192882"/>
                  </a:lnTo>
                  <a:lnTo>
                    <a:pt x="680354" y="171465"/>
                  </a:lnTo>
                  <a:lnTo>
                    <a:pt x="689026" y="147796"/>
                  </a:lnTo>
                  <a:lnTo>
                    <a:pt x="692022" y="122491"/>
                  </a:lnTo>
                  <a:lnTo>
                    <a:pt x="680970" y="75049"/>
                  </a:lnTo>
                  <a:lnTo>
                    <a:pt x="650844" y="36266"/>
                  </a:lnTo>
                  <a:lnTo>
                    <a:pt x="606196" y="10097"/>
                  </a:lnTo>
                  <a:lnTo>
                    <a:pt x="551573" y="495"/>
                  </a:lnTo>
                  <a:lnTo>
                    <a:pt x="400811" y="495"/>
                  </a:lnTo>
                  <a:lnTo>
                    <a:pt x="400811" y="292747"/>
                  </a:lnTo>
                  <a:lnTo>
                    <a:pt x="234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0" name="object 13">
              <a:extLst>
                <a:ext uri="{FF2B5EF4-FFF2-40B4-BE49-F238E27FC236}">
                  <a16:creationId xmlns:a16="http://schemas.microsoft.com/office/drawing/2014/main" xmlns="" id="{BB4109E7-68BE-432F-82CF-6F754C528CEC}"/>
                </a:ext>
              </a:extLst>
            </p:cNvPr>
            <p:cNvGrpSpPr/>
            <p:nvPr/>
          </p:nvGrpSpPr>
          <p:grpSpPr>
            <a:xfrm>
              <a:off x="10925199" y="960234"/>
              <a:ext cx="690880" cy="128270"/>
              <a:chOff x="10925199" y="960234"/>
              <a:chExt cx="690880" cy="128270"/>
            </a:xfrm>
          </p:grpSpPr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xmlns="" id="{D648649B-2884-4B88-B064-3C00E503B538}"/>
                  </a:ext>
                </a:extLst>
              </p:cNvPr>
              <p:cNvSpPr/>
              <p:nvPr/>
            </p:nvSpPr>
            <p:spPr>
              <a:xfrm>
                <a:off x="10925199" y="960234"/>
                <a:ext cx="385973" cy="12808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5">
                <a:extLst>
                  <a:ext uri="{FF2B5EF4-FFF2-40B4-BE49-F238E27FC236}">
                    <a16:creationId xmlns:a16="http://schemas.microsoft.com/office/drawing/2014/main" xmlns="" id="{0266C5A9-B199-4059-889B-6B2DBB2DE1D9}"/>
                  </a:ext>
                </a:extLst>
              </p:cNvPr>
              <p:cNvSpPr/>
              <p:nvPr/>
            </p:nvSpPr>
            <p:spPr>
              <a:xfrm>
                <a:off x="11344372" y="960236"/>
                <a:ext cx="271692" cy="10328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0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5"/>
            <a:ext cx="12190407" cy="684878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194019" y="482547"/>
            <a:ext cx="2575958" cy="2052222"/>
          </a:xfrm>
          <a:custGeom>
            <a:avLst/>
            <a:gdLst/>
            <a:ahLst/>
            <a:cxnLst/>
            <a:rect l="l" t="t" r="r" b="b"/>
            <a:pathLst>
              <a:path w="2259329" h="2265045">
                <a:moveTo>
                  <a:pt x="1129411" y="2264829"/>
                </a:moveTo>
                <a:lnTo>
                  <a:pt x="1177153" y="2263835"/>
                </a:lnTo>
                <a:lnTo>
                  <a:pt x="1224390" y="2260881"/>
                </a:lnTo>
                <a:lnTo>
                  <a:pt x="1271082" y="2256006"/>
                </a:lnTo>
                <a:lnTo>
                  <a:pt x="1317191" y="2249248"/>
                </a:lnTo>
                <a:lnTo>
                  <a:pt x="1362678" y="2240648"/>
                </a:lnTo>
                <a:lnTo>
                  <a:pt x="1407502" y="2230244"/>
                </a:lnTo>
                <a:lnTo>
                  <a:pt x="1451626" y="2218076"/>
                </a:lnTo>
                <a:lnTo>
                  <a:pt x="1495009" y="2204183"/>
                </a:lnTo>
                <a:lnTo>
                  <a:pt x="1537612" y="2188605"/>
                </a:lnTo>
                <a:lnTo>
                  <a:pt x="1579397" y="2171380"/>
                </a:lnTo>
                <a:lnTo>
                  <a:pt x="1620324" y="2152548"/>
                </a:lnTo>
                <a:lnTo>
                  <a:pt x="1660354" y="2132149"/>
                </a:lnTo>
                <a:lnTo>
                  <a:pt x="1699448" y="2110222"/>
                </a:lnTo>
                <a:lnTo>
                  <a:pt x="1737566" y="2086805"/>
                </a:lnTo>
                <a:lnTo>
                  <a:pt x="1774669" y="2061939"/>
                </a:lnTo>
                <a:lnTo>
                  <a:pt x="1810719" y="2035662"/>
                </a:lnTo>
                <a:lnTo>
                  <a:pt x="1845675" y="2008014"/>
                </a:lnTo>
                <a:lnTo>
                  <a:pt x="1879499" y="1979034"/>
                </a:lnTo>
                <a:lnTo>
                  <a:pt x="1912151" y="1948762"/>
                </a:lnTo>
                <a:lnTo>
                  <a:pt x="1943593" y="1917237"/>
                </a:lnTo>
                <a:lnTo>
                  <a:pt x="1973785" y="1884498"/>
                </a:lnTo>
                <a:lnTo>
                  <a:pt x="2002688" y="1850584"/>
                </a:lnTo>
                <a:lnTo>
                  <a:pt x="2030263" y="1815535"/>
                </a:lnTo>
                <a:lnTo>
                  <a:pt x="2056470" y="1779389"/>
                </a:lnTo>
                <a:lnTo>
                  <a:pt x="2081270" y="1742188"/>
                </a:lnTo>
                <a:lnTo>
                  <a:pt x="2104625" y="1703968"/>
                </a:lnTo>
                <a:lnTo>
                  <a:pt x="2126494" y="1664771"/>
                </a:lnTo>
                <a:lnTo>
                  <a:pt x="2146839" y="1624635"/>
                </a:lnTo>
                <a:lnTo>
                  <a:pt x="2165621" y="1583599"/>
                </a:lnTo>
                <a:lnTo>
                  <a:pt x="2182800" y="1541704"/>
                </a:lnTo>
                <a:lnTo>
                  <a:pt x="2198337" y="1498987"/>
                </a:lnTo>
                <a:lnTo>
                  <a:pt x="2212193" y="1455489"/>
                </a:lnTo>
                <a:lnTo>
                  <a:pt x="2224328" y="1411249"/>
                </a:lnTo>
                <a:lnTo>
                  <a:pt x="2234705" y="1366305"/>
                </a:lnTo>
                <a:lnTo>
                  <a:pt x="2243282" y="1320699"/>
                </a:lnTo>
                <a:lnTo>
                  <a:pt x="2250022" y="1274467"/>
                </a:lnTo>
                <a:lnTo>
                  <a:pt x="2254884" y="1227651"/>
                </a:lnTo>
                <a:lnTo>
                  <a:pt x="2257831" y="1180289"/>
                </a:lnTo>
                <a:lnTo>
                  <a:pt x="2258822" y="1132420"/>
                </a:lnTo>
                <a:lnTo>
                  <a:pt x="2257831" y="1084551"/>
                </a:lnTo>
                <a:lnTo>
                  <a:pt x="2254884" y="1037188"/>
                </a:lnTo>
                <a:lnTo>
                  <a:pt x="2250022" y="990371"/>
                </a:lnTo>
                <a:lnTo>
                  <a:pt x="2243282" y="944139"/>
                </a:lnTo>
                <a:lnTo>
                  <a:pt x="2234705" y="898531"/>
                </a:lnTo>
                <a:lnTo>
                  <a:pt x="2224328" y="853587"/>
                </a:lnTo>
                <a:lnTo>
                  <a:pt x="2212193" y="809346"/>
                </a:lnTo>
                <a:lnTo>
                  <a:pt x="2198337" y="765847"/>
                </a:lnTo>
                <a:lnTo>
                  <a:pt x="2182800" y="723130"/>
                </a:lnTo>
                <a:lnTo>
                  <a:pt x="2165621" y="681234"/>
                </a:lnTo>
                <a:lnTo>
                  <a:pt x="2146839" y="640198"/>
                </a:lnTo>
                <a:lnTo>
                  <a:pt x="2126494" y="600061"/>
                </a:lnTo>
                <a:lnTo>
                  <a:pt x="2104625" y="560863"/>
                </a:lnTo>
                <a:lnTo>
                  <a:pt x="2081270" y="522644"/>
                </a:lnTo>
                <a:lnTo>
                  <a:pt x="2056470" y="485442"/>
                </a:lnTo>
                <a:lnTo>
                  <a:pt x="2030263" y="449296"/>
                </a:lnTo>
                <a:lnTo>
                  <a:pt x="2002688" y="414247"/>
                </a:lnTo>
                <a:lnTo>
                  <a:pt x="1973785" y="380332"/>
                </a:lnTo>
                <a:lnTo>
                  <a:pt x="1943593" y="347593"/>
                </a:lnTo>
                <a:lnTo>
                  <a:pt x="1912151" y="316067"/>
                </a:lnTo>
                <a:lnTo>
                  <a:pt x="1879499" y="285795"/>
                </a:lnTo>
                <a:lnTo>
                  <a:pt x="1845675" y="256815"/>
                </a:lnTo>
                <a:lnTo>
                  <a:pt x="1810719" y="229167"/>
                </a:lnTo>
                <a:lnTo>
                  <a:pt x="1774669" y="202890"/>
                </a:lnTo>
                <a:lnTo>
                  <a:pt x="1737566" y="178024"/>
                </a:lnTo>
                <a:lnTo>
                  <a:pt x="1699448" y="154607"/>
                </a:lnTo>
                <a:lnTo>
                  <a:pt x="1660354" y="132679"/>
                </a:lnTo>
                <a:lnTo>
                  <a:pt x="1620324" y="112280"/>
                </a:lnTo>
                <a:lnTo>
                  <a:pt x="1579397" y="93448"/>
                </a:lnTo>
                <a:lnTo>
                  <a:pt x="1537612" y="76224"/>
                </a:lnTo>
                <a:lnTo>
                  <a:pt x="1495009" y="60645"/>
                </a:lnTo>
                <a:lnTo>
                  <a:pt x="1451626" y="46752"/>
                </a:lnTo>
                <a:lnTo>
                  <a:pt x="1407502" y="34584"/>
                </a:lnTo>
                <a:lnTo>
                  <a:pt x="1362678" y="24181"/>
                </a:lnTo>
                <a:lnTo>
                  <a:pt x="1317191" y="15580"/>
                </a:lnTo>
                <a:lnTo>
                  <a:pt x="1271082" y="8823"/>
                </a:lnTo>
                <a:lnTo>
                  <a:pt x="1224390" y="3947"/>
                </a:lnTo>
                <a:lnTo>
                  <a:pt x="1177153" y="993"/>
                </a:lnTo>
                <a:lnTo>
                  <a:pt x="1129411" y="0"/>
                </a:lnTo>
                <a:lnTo>
                  <a:pt x="1081668" y="993"/>
                </a:lnTo>
                <a:lnTo>
                  <a:pt x="1034431" y="3947"/>
                </a:lnTo>
                <a:lnTo>
                  <a:pt x="987739" y="8823"/>
                </a:lnTo>
                <a:lnTo>
                  <a:pt x="941630" y="15580"/>
                </a:lnTo>
                <a:lnTo>
                  <a:pt x="896143" y="24181"/>
                </a:lnTo>
                <a:lnTo>
                  <a:pt x="851319" y="34584"/>
                </a:lnTo>
                <a:lnTo>
                  <a:pt x="807195" y="46752"/>
                </a:lnTo>
                <a:lnTo>
                  <a:pt x="763812" y="60645"/>
                </a:lnTo>
                <a:lnTo>
                  <a:pt x="721209" y="76224"/>
                </a:lnTo>
                <a:lnTo>
                  <a:pt x="679424" y="93448"/>
                </a:lnTo>
                <a:lnTo>
                  <a:pt x="638497" y="112280"/>
                </a:lnTo>
                <a:lnTo>
                  <a:pt x="598467" y="132679"/>
                </a:lnTo>
                <a:lnTo>
                  <a:pt x="559373" y="154607"/>
                </a:lnTo>
                <a:lnTo>
                  <a:pt x="521255" y="178024"/>
                </a:lnTo>
                <a:lnTo>
                  <a:pt x="484152" y="202890"/>
                </a:lnTo>
                <a:lnTo>
                  <a:pt x="448102" y="229167"/>
                </a:lnTo>
                <a:lnTo>
                  <a:pt x="413146" y="256815"/>
                </a:lnTo>
                <a:lnTo>
                  <a:pt x="379322" y="285795"/>
                </a:lnTo>
                <a:lnTo>
                  <a:pt x="346670" y="316067"/>
                </a:lnTo>
                <a:lnTo>
                  <a:pt x="315228" y="347593"/>
                </a:lnTo>
                <a:lnTo>
                  <a:pt x="285036" y="380332"/>
                </a:lnTo>
                <a:lnTo>
                  <a:pt x="256133" y="414247"/>
                </a:lnTo>
                <a:lnTo>
                  <a:pt x="228558" y="449296"/>
                </a:lnTo>
                <a:lnTo>
                  <a:pt x="202351" y="485442"/>
                </a:lnTo>
                <a:lnTo>
                  <a:pt x="177551" y="522644"/>
                </a:lnTo>
                <a:lnTo>
                  <a:pt x="154196" y="560863"/>
                </a:lnTo>
                <a:lnTo>
                  <a:pt x="132327" y="600061"/>
                </a:lnTo>
                <a:lnTo>
                  <a:pt x="111982" y="640198"/>
                </a:lnTo>
                <a:lnTo>
                  <a:pt x="93200" y="681234"/>
                </a:lnTo>
                <a:lnTo>
                  <a:pt x="76021" y="723130"/>
                </a:lnTo>
                <a:lnTo>
                  <a:pt x="60484" y="765847"/>
                </a:lnTo>
                <a:lnTo>
                  <a:pt x="46628" y="809346"/>
                </a:lnTo>
                <a:lnTo>
                  <a:pt x="34493" y="853587"/>
                </a:lnTo>
                <a:lnTo>
                  <a:pt x="24116" y="898531"/>
                </a:lnTo>
                <a:lnTo>
                  <a:pt x="15539" y="944139"/>
                </a:lnTo>
                <a:lnTo>
                  <a:pt x="8799" y="990371"/>
                </a:lnTo>
                <a:lnTo>
                  <a:pt x="3937" y="1037188"/>
                </a:lnTo>
                <a:lnTo>
                  <a:pt x="990" y="1084551"/>
                </a:lnTo>
                <a:lnTo>
                  <a:pt x="0" y="1132420"/>
                </a:lnTo>
                <a:lnTo>
                  <a:pt x="990" y="1180289"/>
                </a:lnTo>
                <a:lnTo>
                  <a:pt x="3937" y="1227651"/>
                </a:lnTo>
                <a:lnTo>
                  <a:pt x="8799" y="1274467"/>
                </a:lnTo>
                <a:lnTo>
                  <a:pt x="15539" y="1320699"/>
                </a:lnTo>
                <a:lnTo>
                  <a:pt x="24116" y="1366305"/>
                </a:lnTo>
                <a:lnTo>
                  <a:pt x="34493" y="1411249"/>
                </a:lnTo>
                <a:lnTo>
                  <a:pt x="46628" y="1455489"/>
                </a:lnTo>
                <a:lnTo>
                  <a:pt x="60484" y="1498987"/>
                </a:lnTo>
                <a:lnTo>
                  <a:pt x="76021" y="1541704"/>
                </a:lnTo>
                <a:lnTo>
                  <a:pt x="93200" y="1583599"/>
                </a:lnTo>
                <a:lnTo>
                  <a:pt x="111982" y="1624635"/>
                </a:lnTo>
                <a:lnTo>
                  <a:pt x="132327" y="1664771"/>
                </a:lnTo>
                <a:lnTo>
                  <a:pt x="154196" y="1703968"/>
                </a:lnTo>
                <a:lnTo>
                  <a:pt x="177551" y="1742188"/>
                </a:lnTo>
                <a:lnTo>
                  <a:pt x="202351" y="1779389"/>
                </a:lnTo>
                <a:lnTo>
                  <a:pt x="228558" y="1815535"/>
                </a:lnTo>
                <a:lnTo>
                  <a:pt x="256133" y="1850584"/>
                </a:lnTo>
                <a:lnTo>
                  <a:pt x="285036" y="1884498"/>
                </a:lnTo>
                <a:lnTo>
                  <a:pt x="315228" y="1917237"/>
                </a:lnTo>
                <a:lnTo>
                  <a:pt x="346670" y="1948762"/>
                </a:lnTo>
                <a:lnTo>
                  <a:pt x="379322" y="1979034"/>
                </a:lnTo>
                <a:lnTo>
                  <a:pt x="413146" y="2008014"/>
                </a:lnTo>
                <a:lnTo>
                  <a:pt x="448102" y="2035662"/>
                </a:lnTo>
                <a:lnTo>
                  <a:pt x="484152" y="2061939"/>
                </a:lnTo>
                <a:lnTo>
                  <a:pt x="521255" y="2086805"/>
                </a:lnTo>
                <a:lnTo>
                  <a:pt x="559373" y="2110222"/>
                </a:lnTo>
                <a:lnTo>
                  <a:pt x="598467" y="2132149"/>
                </a:lnTo>
                <a:lnTo>
                  <a:pt x="638497" y="2152548"/>
                </a:lnTo>
                <a:lnTo>
                  <a:pt x="679424" y="2171380"/>
                </a:lnTo>
                <a:lnTo>
                  <a:pt x="721209" y="2188605"/>
                </a:lnTo>
                <a:lnTo>
                  <a:pt x="763812" y="2204183"/>
                </a:lnTo>
                <a:lnTo>
                  <a:pt x="807195" y="2218076"/>
                </a:lnTo>
                <a:lnTo>
                  <a:pt x="851319" y="2230244"/>
                </a:lnTo>
                <a:lnTo>
                  <a:pt x="896143" y="2240648"/>
                </a:lnTo>
                <a:lnTo>
                  <a:pt x="941630" y="2249248"/>
                </a:lnTo>
                <a:lnTo>
                  <a:pt x="987739" y="2256006"/>
                </a:lnTo>
                <a:lnTo>
                  <a:pt x="1034431" y="2260881"/>
                </a:lnTo>
                <a:lnTo>
                  <a:pt x="1081668" y="2263835"/>
                </a:lnTo>
                <a:lnTo>
                  <a:pt x="1129411" y="2264829"/>
                </a:lnTo>
                <a:close/>
              </a:path>
            </a:pathLst>
          </a:custGeom>
          <a:ln w="3175">
            <a:solidFill>
              <a:srgbClr val="809EA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8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4033" y="809367"/>
            <a:ext cx="6819267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WorkSans-ExtraLight"/>
                <a:cs typeface="WorkSans-Extra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331" y="2182251"/>
            <a:ext cx="1074333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09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8446"/>
            <a:endParaRPr lang="en-GB" sz="163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09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8446"/>
            <a:fld id="{1D8BD707-D9CF-40AE-B4C6-C98DA3205C09}" type="datetimeFigureOut">
              <a:rPr lang="en-US" sz="1631" smtClean="0">
                <a:solidFill>
                  <a:prstClr val="black">
                    <a:tint val="75000"/>
                  </a:prstClr>
                </a:solidFill>
              </a:rPr>
              <a:pPr defTabSz="828446"/>
              <a:t>5/9/2022</a:t>
            </a:fld>
            <a:endParaRPr lang="en-US" sz="163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9437" y="6180274"/>
            <a:ext cx="188238" cy="97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4" b="0" i="0">
                <a:solidFill>
                  <a:schemeClr val="bg1"/>
                </a:solidFill>
                <a:latin typeface="WorkSans-Light"/>
                <a:cs typeface="WorkSans-Light"/>
              </a:defRPr>
            </a:lvl1pPr>
          </a:lstStyle>
          <a:p>
            <a:pPr marL="35094" defTabSz="828446">
              <a:spcBef>
                <a:spcPts val="45"/>
              </a:spcBef>
            </a:pPr>
            <a:fld id="{81D60167-4931-47E6-BA6A-407CBD079E47}" type="slidenum">
              <a:rPr lang="en-GB" smtClean="0">
                <a:solidFill>
                  <a:prstClr val="white"/>
                </a:solidFill>
              </a:rPr>
              <a:pPr marL="35094" defTabSz="828446">
                <a:spcBef>
                  <a:spcPts val="45"/>
                </a:spcBef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223">
        <a:defRPr>
          <a:latin typeface="+mn-lt"/>
          <a:ea typeface="+mn-ea"/>
          <a:cs typeface="+mn-cs"/>
        </a:defRPr>
      </a:lvl2pPr>
      <a:lvl3pPr marL="828446">
        <a:defRPr>
          <a:latin typeface="+mn-lt"/>
          <a:ea typeface="+mn-ea"/>
          <a:cs typeface="+mn-cs"/>
        </a:defRPr>
      </a:lvl3pPr>
      <a:lvl4pPr marL="1242670">
        <a:defRPr>
          <a:latin typeface="+mn-lt"/>
          <a:ea typeface="+mn-ea"/>
          <a:cs typeface="+mn-cs"/>
        </a:defRPr>
      </a:lvl4pPr>
      <a:lvl5pPr marL="1656893">
        <a:defRPr>
          <a:latin typeface="+mn-lt"/>
          <a:ea typeface="+mn-ea"/>
          <a:cs typeface="+mn-cs"/>
        </a:defRPr>
      </a:lvl5pPr>
      <a:lvl6pPr marL="2071116">
        <a:defRPr>
          <a:latin typeface="+mn-lt"/>
          <a:ea typeface="+mn-ea"/>
          <a:cs typeface="+mn-cs"/>
        </a:defRPr>
      </a:lvl6pPr>
      <a:lvl7pPr marL="2485339">
        <a:defRPr>
          <a:latin typeface="+mn-lt"/>
          <a:ea typeface="+mn-ea"/>
          <a:cs typeface="+mn-cs"/>
        </a:defRPr>
      </a:lvl7pPr>
      <a:lvl8pPr marL="2899562">
        <a:defRPr>
          <a:latin typeface="+mn-lt"/>
          <a:ea typeface="+mn-ea"/>
          <a:cs typeface="+mn-cs"/>
        </a:defRPr>
      </a:lvl8pPr>
      <a:lvl9pPr marL="331378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223">
        <a:defRPr>
          <a:latin typeface="+mn-lt"/>
          <a:ea typeface="+mn-ea"/>
          <a:cs typeface="+mn-cs"/>
        </a:defRPr>
      </a:lvl2pPr>
      <a:lvl3pPr marL="828446">
        <a:defRPr>
          <a:latin typeface="+mn-lt"/>
          <a:ea typeface="+mn-ea"/>
          <a:cs typeface="+mn-cs"/>
        </a:defRPr>
      </a:lvl3pPr>
      <a:lvl4pPr marL="1242670">
        <a:defRPr>
          <a:latin typeface="+mn-lt"/>
          <a:ea typeface="+mn-ea"/>
          <a:cs typeface="+mn-cs"/>
        </a:defRPr>
      </a:lvl4pPr>
      <a:lvl5pPr marL="1656893">
        <a:defRPr>
          <a:latin typeface="+mn-lt"/>
          <a:ea typeface="+mn-ea"/>
          <a:cs typeface="+mn-cs"/>
        </a:defRPr>
      </a:lvl5pPr>
      <a:lvl6pPr marL="2071116">
        <a:defRPr>
          <a:latin typeface="+mn-lt"/>
          <a:ea typeface="+mn-ea"/>
          <a:cs typeface="+mn-cs"/>
        </a:defRPr>
      </a:lvl6pPr>
      <a:lvl7pPr marL="2485339">
        <a:defRPr>
          <a:latin typeface="+mn-lt"/>
          <a:ea typeface="+mn-ea"/>
          <a:cs typeface="+mn-cs"/>
        </a:defRPr>
      </a:lvl7pPr>
      <a:lvl8pPr marL="2899562">
        <a:defRPr>
          <a:latin typeface="+mn-lt"/>
          <a:ea typeface="+mn-ea"/>
          <a:cs typeface="+mn-cs"/>
        </a:defRPr>
      </a:lvl8pPr>
      <a:lvl9pPr marL="331378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&amp;ehk=GnE9uN1XdR8kI8jnPvUEsA&amp;r=0&amp;pid=OfficeInsert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ux.stackexchange.com/questions/58102/gender-neutral-photos-for-users-who-dont-yet-have-a-profile-picture" TargetMode="External"/><Relationship Id="rId5" Type="http://schemas.openxmlformats.org/officeDocument/2006/relationships/image" Target="../media/image6.png&amp;ehk=Sw"/><Relationship Id="rId4" Type="http://schemas.openxmlformats.org/officeDocument/2006/relationships/hyperlink" Target="https://wiki.sugarlabs.org/go/Sugar_Labs/Getting_Involv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&amp;ehk=GnE9uN1XdR8kI8jnPvUEsA&amp;r=0&amp;pid=OfficeInsert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iki.sugarlabs.org/go/Sugar_Labs/Getting_Involv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D90A6D5-1B07-4266-B3CB-254B6AEFBCB5}"/>
              </a:ext>
            </a:extLst>
          </p:cNvPr>
          <p:cNvSpPr/>
          <p:nvPr/>
        </p:nvSpPr>
        <p:spPr>
          <a:xfrm>
            <a:off x="31985" y="4283005"/>
            <a:ext cx="12184956" cy="2673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A9A44A-6CC8-4F2B-A0B7-EDE158654FE8}"/>
              </a:ext>
            </a:extLst>
          </p:cNvPr>
          <p:cNvSpPr txBox="1"/>
          <p:nvPr/>
        </p:nvSpPr>
        <p:spPr>
          <a:xfrm>
            <a:off x="3215680" y="859925"/>
            <a:ext cx="437574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REQUIREMENTS/PLANNING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1578FF-C1E2-485F-8DE6-09FE8AB3101A}"/>
              </a:ext>
            </a:extLst>
          </p:cNvPr>
          <p:cNvSpPr txBox="1"/>
          <p:nvPr/>
        </p:nvSpPr>
        <p:spPr>
          <a:xfrm>
            <a:off x="3215680" y="1663445"/>
            <a:ext cx="437574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SPECIFICATION/ANALYSIS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1F9440-DADE-4765-8E8E-A9A4DF2B12E8}"/>
              </a:ext>
            </a:extLst>
          </p:cNvPr>
          <p:cNvSpPr txBox="1"/>
          <p:nvPr/>
        </p:nvSpPr>
        <p:spPr>
          <a:xfrm>
            <a:off x="3260926" y="2441134"/>
            <a:ext cx="433049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25CE1B-B66A-4442-A21B-4D498178C0A3}"/>
              </a:ext>
            </a:extLst>
          </p:cNvPr>
          <p:cNvSpPr txBox="1"/>
          <p:nvPr/>
        </p:nvSpPr>
        <p:spPr>
          <a:xfrm>
            <a:off x="3215680" y="3263025"/>
            <a:ext cx="437574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GB" sz="2000" dirty="0"/>
              <a:t>IMPLEMENTATION/DEVELOPMENT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5E05FAE-6327-4706-AF00-DE9D9B5BE344}"/>
              </a:ext>
            </a:extLst>
          </p:cNvPr>
          <p:cNvSpPr txBox="1"/>
          <p:nvPr/>
        </p:nvSpPr>
        <p:spPr>
          <a:xfrm>
            <a:off x="3215679" y="4037336"/>
            <a:ext cx="440851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FA58D7-6C75-4F55-B5BB-DFE351527329}"/>
              </a:ext>
            </a:extLst>
          </p:cNvPr>
          <p:cNvSpPr txBox="1"/>
          <p:nvPr/>
        </p:nvSpPr>
        <p:spPr>
          <a:xfrm>
            <a:off x="3260926" y="4830546"/>
            <a:ext cx="440851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RELEASE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72105111-CFE1-45FD-AA38-17D5CCA1C439}"/>
              </a:ext>
            </a:extLst>
          </p:cNvPr>
          <p:cNvSpPr/>
          <p:nvPr/>
        </p:nvSpPr>
        <p:spPr>
          <a:xfrm>
            <a:off x="5143498" y="1330266"/>
            <a:ext cx="752475" cy="34185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26E7D258-AC60-42B5-9022-B9877A2840BC}"/>
              </a:ext>
            </a:extLst>
          </p:cNvPr>
          <p:cNvSpPr/>
          <p:nvPr/>
        </p:nvSpPr>
        <p:spPr>
          <a:xfrm>
            <a:off x="5143497" y="2086678"/>
            <a:ext cx="752475" cy="34185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CFFC7D33-374C-4B2D-9C4A-E06AC62B37C6}"/>
              </a:ext>
            </a:extLst>
          </p:cNvPr>
          <p:cNvSpPr/>
          <p:nvPr/>
        </p:nvSpPr>
        <p:spPr>
          <a:xfrm>
            <a:off x="5163979" y="2891325"/>
            <a:ext cx="752475" cy="34185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4E4B2EB9-E7C5-4887-ACC2-D6256EBBB7B6}"/>
              </a:ext>
            </a:extLst>
          </p:cNvPr>
          <p:cNvSpPr/>
          <p:nvPr/>
        </p:nvSpPr>
        <p:spPr>
          <a:xfrm>
            <a:off x="5150888" y="3690552"/>
            <a:ext cx="752475" cy="34185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F390713F-128A-413C-B3C2-7F52F9A763A9}"/>
              </a:ext>
            </a:extLst>
          </p:cNvPr>
          <p:cNvSpPr/>
          <p:nvPr/>
        </p:nvSpPr>
        <p:spPr>
          <a:xfrm>
            <a:off x="5150888" y="4455795"/>
            <a:ext cx="752475" cy="3633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xmlns="" id="{A0EDCE35-9259-493A-B294-663D3C04E131}"/>
              </a:ext>
            </a:extLst>
          </p:cNvPr>
          <p:cNvSpPr/>
          <p:nvPr/>
        </p:nvSpPr>
        <p:spPr>
          <a:xfrm flipH="1">
            <a:off x="7043" y="2434556"/>
            <a:ext cx="3244826" cy="3714285"/>
          </a:xfrm>
          <a:prstGeom prst="bentUpArrow">
            <a:avLst>
              <a:gd name="adj1" fmla="val 5468"/>
              <a:gd name="adj2" fmla="val 7543"/>
              <a:gd name="adj3" fmla="val 133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xmlns="" id="{25261E6B-0984-44F9-9D25-D8231281FF97}"/>
              </a:ext>
            </a:extLst>
          </p:cNvPr>
          <p:cNvSpPr/>
          <p:nvPr/>
        </p:nvSpPr>
        <p:spPr>
          <a:xfrm rot="5400000" flipH="1">
            <a:off x="939388" y="161065"/>
            <a:ext cx="1564435" cy="3060525"/>
          </a:xfrm>
          <a:prstGeom prst="bentUpArrow">
            <a:avLst>
              <a:gd name="adj1" fmla="val 10966"/>
              <a:gd name="adj2" fmla="val 18712"/>
              <a:gd name="adj3" fmla="val 272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xmlns="" id="{C8D5D09E-04B4-4B58-A7F3-DF42B6446526}"/>
              </a:ext>
            </a:extLst>
          </p:cNvPr>
          <p:cNvSpPr/>
          <p:nvPr/>
        </p:nvSpPr>
        <p:spPr>
          <a:xfrm>
            <a:off x="7668571" y="4241299"/>
            <a:ext cx="2180279" cy="971591"/>
          </a:xfrm>
          <a:prstGeom prst="bentUpArrow">
            <a:avLst>
              <a:gd name="adj1" fmla="val 15972"/>
              <a:gd name="adj2" fmla="val 25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xmlns="" id="{44B50A08-3F56-4F4C-846A-2872EB410990}"/>
              </a:ext>
            </a:extLst>
          </p:cNvPr>
          <p:cNvSpPr/>
          <p:nvPr/>
        </p:nvSpPr>
        <p:spPr>
          <a:xfrm rot="5400000" flipH="1" flipV="1">
            <a:off x="8191501" y="2736346"/>
            <a:ext cx="904874" cy="2105032"/>
          </a:xfrm>
          <a:prstGeom prst="bentUpArrow">
            <a:avLst>
              <a:gd name="adj1" fmla="val 17476"/>
              <a:gd name="adj2" fmla="val 20132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xmlns="" id="{4822F567-C124-438E-AB92-7B62C9C925E6}"/>
              </a:ext>
            </a:extLst>
          </p:cNvPr>
          <p:cNvSpPr/>
          <p:nvPr/>
        </p:nvSpPr>
        <p:spPr>
          <a:xfrm>
            <a:off x="7660888" y="3584074"/>
            <a:ext cx="1292612" cy="764901"/>
          </a:xfrm>
          <a:prstGeom prst="bentUpArrow">
            <a:avLst>
              <a:gd name="adj1" fmla="val 15972"/>
              <a:gd name="adj2" fmla="val 25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EAC2F52-0EA6-4595-8E12-262C450E5B81}"/>
              </a:ext>
            </a:extLst>
          </p:cNvPr>
          <p:cNvGrpSpPr/>
          <p:nvPr/>
        </p:nvGrpSpPr>
        <p:grpSpPr>
          <a:xfrm>
            <a:off x="10789920" y="2579144"/>
            <a:ext cx="1052348" cy="1006033"/>
            <a:chOff x="-163706" y="1262214"/>
            <a:chExt cx="1052348" cy="100603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72110082-7E4B-4E53-A629-AF4D9C5A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>
              <a:off x="0" y="1262214"/>
              <a:ext cx="708254" cy="70825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EF05D6A-8DCA-40C2-9C66-1C9CF639AA3E}"/>
                </a:ext>
              </a:extLst>
            </p:cNvPr>
            <p:cNvSpPr txBox="1"/>
            <p:nvPr/>
          </p:nvSpPr>
          <p:spPr>
            <a:xfrm>
              <a:off x="-163706" y="1991248"/>
              <a:ext cx="105234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Developer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2431C87-0F31-4687-B535-72822D360A89}"/>
              </a:ext>
            </a:extLst>
          </p:cNvPr>
          <p:cNvGrpSpPr/>
          <p:nvPr/>
        </p:nvGrpSpPr>
        <p:grpSpPr>
          <a:xfrm>
            <a:off x="962594" y="3332923"/>
            <a:ext cx="731465" cy="985253"/>
            <a:chOff x="-23211" y="1262214"/>
            <a:chExt cx="731465" cy="9852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7FA2894-FF11-4D91-A8F2-DFFDE960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>
              <a:off x="0" y="1262214"/>
              <a:ext cx="708254" cy="70825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34492EF-20D5-47CD-A827-3565277741F7}"/>
                </a:ext>
              </a:extLst>
            </p:cNvPr>
            <p:cNvSpPr txBox="1"/>
            <p:nvPr/>
          </p:nvSpPr>
          <p:spPr>
            <a:xfrm>
              <a:off x="-23211" y="1970468"/>
              <a:ext cx="7314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Tester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CA712FD-2CDB-4538-BD9C-6AF756891CAE}"/>
              </a:ext>
            </a:extLst>
          </p:cNvPr>
          <p:cNvSpPr txBox="1"/>
          <p:nvPr/>
        </p:nvSpPr>
        <p:spPr>
          <a:xfrm>
            <a:off x="463454" y="5584257"/>
            <a:ext cx="20299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/>
              <a:t>Production Support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CDD5E0E-B2F8-471D-AC83-B5CA2D4DB64F}"/>
              </a:ext>
            </a:extLst>
          </p:cNvPr>
          <p:cNvGrpSpPr/>
          <p:nvPr/>
        </p:nvGrpSpPr>
        <p:grpSpPr>
          <a:xfrm>
            <a:off x="8818760" y="1028803"/>
            <a:ext cx="1596479" cy="1024629"/>
            <a:chOff x="-397332" y="1262214"/>
            <a:chExt cx="1596479" cy="102462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B0237C00-40F7-433E-AE05-2D9ABC32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>
              <a:off x="0" y="1262214"/>
              <a:ext cx="708254" cy="70825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381BE49-643F-4D55-96D1-01DB58962E25}"/>
                </a:ext>
              </a:extLst>
            </p:cNvPr>
            <p:cNvSpPr txBox="1"/>
            <p:nvPr/>
          </p:nvSpPr>
          <p:spPr>
            <a:xfrm>
              <a:off x="-397332" y="2009844"/>
              <a:ext cx="159647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Business Analyst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61B2B617-F5E5-4D88-8C03-A5B2F9207CD5}"/>
              </a:ext>
            </a:extLst>
          </p:cNvPr>
          <p:cNvGrpSpPr/>
          <p:nvPr/>
        </p:nvGrpSpPr>
        <p:grpSpPr>
          <a:xfrm>
            <a:off x="1845997" y="2970054"/>
            <a:ext cx="865627" cy="982110"/>
            <a:chOff x="0" y="1262214"/>
            <a:chExt cx="865627" cy="98211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98488A3D-351F-4837-B8B7-D5CBCD85A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>
              <a:off x="0" y="1262214"/>
              <a:ext cx="708254" cy="70825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F717027-6204-4833-9B12-2447A6FE2DEE}"/>
                </a:ext>
              </a:extLst>
            </p:cNvPr>
            <p:cNvSpPr txBox="1"/>
            <p:nvPr/>
          </p:nvSpPr>
          <p:spPr>
            <a:xfrm>
              <a:off x="7440" y="1967325"/>
              <a:ext cx="85818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DevOps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xmlns="" id="{20DB9A52-874A-426E-A420-642DC22DA523}"/>
              </a:ext>
            </a:extLst>
          </p:cNvPr>
          <p:cNvSpPr/>
          <p:nvPr/>
        </p:nvSpPr>
        <p:spPr>
          <a:xfrm rot="10800000">
            <a:off x="7591421" y="1025438"/>
            <a:ext cx="733425" cy="13063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xmlns="" id="{08A60CC6-9E2B-413F-85C8-3DFA118C3144}"/>
              </a:ext>
            </a:extLst>
          </p:cNvPr>
          <p:cNvSpPr/>
          <p:nvPr/>
        </p:nvSpPr>
        <p:spPr>
          <a:xfrm rot="10800000">
            <a:off x="7591421" y="1828958"/>
            <a:ext cx="733425" cy="13063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xmlns="" id="{D7E7BF86-90D4-451D-AAF6-BE8573D6B416}"/>
              </a:ext>
            </a:extLst>
          </p:cNvPr>
          <p:cNvSpPr/>
          <p:nvPr/>
        </p:nvSpPr>
        <p:spPr>
          <a:xfrm rot="10800000">
            <a:off x="7591421" y="2448506"/>
            <a:ext cx="733425" cy="13063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1DF25F5-96A6-42F9-AB8B-13E654216C35}"/>
              </a:ext>
            </a:extLst>
          </p:cNvPr>
          <p:cNvSpPr/>
          <p:nvPr/>
        </p:nvSpPr>
        <p:spPr>
          <a:xfrm>
            <a:off x="8324846" y="1056775"/>
            <a:ext cx="76204" cy="14859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8978C11-4D50-4542-B89D-FD28B7966ACC}"/>
              </a:ext>
            </a:extLst>
          </p:cNvPr>
          <p:cNvSpPr/>
          <p:nvPr/>
        </p:nvSpPr>
        <p:spPr>
          <a:xfrm rot="5400000">
            <a:off x="8743379" y="1111323"/>
            <a:ext cx="76411" cy="8690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xmlns="" id="{0E5ED2AE-13A1-4FCC-913F-3A364076CDA1}"/>
              </a:ext>
            </a:extLst>
          </p:cNvPr>
          <p:cNvSpPr/>
          <p:nvPr/>
        </p:nvSpPr>
        <p:spPr>
          <a:xfrm rot="10800000">
            <a:off x="7596181" y="2743593"/>
            <a:ext cx="733425" cy="130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xmlns="" id="{01AF8DC3-C748-4CD9-B86C-BF6D5D2397A7}"/>
              </a:ext>
            </a:extLst>
          </p:cNvPr>
          <p:cNvSpPr/>
          <p:nvPr/>
        </p:nvSpPr>
        <p:spPr>
          <a:xfrm rot="10800000">
            <a:off x="7591417" y="3233803"/>
            <a:ext cx="733425" cy="130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BD0AA84D-B806-4A12-B1F8-E67FBA1B7328}"/>
              </a:ext>
            </a:extLst>
          </p:cNvPr>
          <p:cNvSpPr/>
          <p:nvPr/>
        </p:nvSpPr>
        <p:spPr>
          <a:xfrm>
            <a:off x="8320074" y="2774019"/>
            <a:ext cx="76204" cy="13974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49AE71B-4592-40DA-9BA2-BE039867EAA0}"/>
              </a:ext>
            </a:extLst>
          </p:cNvPr>
          <p:cNvSpPr/>
          <p:nvPr/>
        </p:nvSpPr>
        <p:spPr>
          <a:xfrm rot="5400000">
            <a:off x="9636054" y="1742629"/>
            <a:ext cx="55331" cy="25798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xmlns="" id="{E6769558-0702-45B7-A6F0-C109061EFD08}"/>
              </a:ext>
            </a:extLst>
          </p:cNvPr>
          <p:cNvSpPr/>
          <p:nvPr/>
        </p:nvSpPr>
        <p:spPr>
          <a:xfrm rot="10800000">
            <a:off x="7638584" y="4071283"/>
            <a:ext cx="686257" cy="14387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xmlns="" id="{82335738-6B98-449F-A697-19A64C08317B}"/>
              </a:ext>
            </a:extLst>
          </p:cNvPr>
          <p:cNvSpPr/>
          <p:nvPr/>
        </p:nvSpPr>
        <p:spPr>
          <a:xfrm>
            <a:off x="1609569" y="4211264"/>
            <a:ext cx="1590998" cy="150051"/>
          </a:xfrm>
          <a:prstGeom prst="rightArrow">
            <a:avLst/>
          </a:prstGeom>
          <a:solidFill>
            <a:srgbClr val="06A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F1156493-9DB5-4B01-92C6-D67F162BBE3C}"/>
              </a:ext>
            </a:extLst>
          </p:cNvPr>
          <p:cNvSpPr/>
          <p:nvPr/>
        </p:nvSpPr>
        <p:spPr>
          <a:xfrm>
            <a:off x="2497697" y="5100492"/>
            <a:ext cx="742954" cy="130638"/>
          </a:xfrm>
          <a:prstGeom prst="rightArrow">
            <a:avLst/>
          </a:prstGeom>
          <a:solidFill>
            <a:srgbClr val="260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7E22CAFC-8E44-4CB7-A243-4D7D15C29AF2}"/>
              </a:ext>
            </a:extLst>
          </p:cNvPr>
          <p:cNvSpPr/>
          <p:nvPr/>
        </p:nvSpPr>
        <p:spPr>
          <a:xfrm>
            <a:off x="2443137" y="4423798"/>
            <a:ext cx="76363" cy="1491878"/>
          </a:xfrm>
          <a:prstGeom prst="rect">
            <a:avLst/>
          </a:prstGeom>
          <a:solidFill>
            <a:srgbClr val="260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xmlns="" id="{8E53BE61-C4AD-466C-B127-178303B8DF20}"/>
              </a:ext>
            </a:extLst>
          </p:cNvPr>
          <p:cNvSpPr/>
          <p:nvPr/>
        </p:nvSpPr>
        <p:spPr>
          <a:xfrm>
            <a:off x="2482253" y="4393489"/>
            <a:ext cx="733425" cy="99085"/>
          </a:xfrm>
          <a:prstGeom prst="rightArrow">
            <a:avLst/>
          </a:prstGeom>
          <a:solidFill>
            <a:srgbClr val="260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5E189B8-F997-42EF-A5CA-2AA92EF76C79}"/>
              </a:ext>
            </a:extLst>
          </p:cNvPr>
          <p:cNvSpPr/>
          <p:nvPr/>
        </p:nvSpPr>
        <p:spPr>
          <a:xfrm rot="5400000">
            <a:off x="2003574" y="4759734"/>
            <a:ext cx="60915" cy="809152"/>
          </a:xfrm>
          <a:prstGeom prst="rect">
            <a:avLst/>
          </a:prstGeom>
          <a:solidFill>
            <a:srgbClr val="260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xmlns="" id="{296F7943-C25C-4D62-9A1E-D59834F0A10E}"/>
              </a:ext>
            </a:extLst>
          </p:cNvPr>
          <p:cNvSpPr/>
          <p:nvPr/>
        </p:nvSpPr>
        <p:spPr>
          <a:xfrm>
            <a:off x="2801008" y="4070173"/>
            <a:ext cx="465974" cy="131748"/>
          </a:xfrm>
          <a:prstGeom prst="rightArrow">
            <a:avLst/>
          </a:prstGeom>
          <a:solidFill>
            <a:srgbClr val="1BA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7880466-3570-4EF7-958A-D9E257101325}"/>
              </a:ext>
            </a:extLst>
          </p:cNvPr>
          <p:cNvSpPr/>
          <p:nvPr/>
        </p:nvSpPr>
        <p:spPr>
          <a:xfrm flipH="1">
            <a:off x="2801008" y="3356992"/>
            <a:ext cx="68166" cy="1700095"/>
          </a:xfrm>
          <a:prstGeom prst="rect">
            <a:avLst/>
          </a:prstGeom>
          <a:solidFill>
            <a:srgbClr val="1BA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xmlns="" id="{919238D9-EC53-4672-A3BE-00B312DCCD84}"/>
              </a:ext>
            </a:extLst>
          </p:cNvPr>
          <p:cNvSpPr/>
          <p:nvPr/>
        </p:nvSpPr>
        <p:spPr>
          <a:xfrm>
            <a:off x="2801008" y="3283785"/>
            <a:ext cx="405730" cy="125987"/>
          </a:xfrm>
          <a:prstGeom prst="rightArrow">
            <a:avLst/>
          </a:prstGeom>
          <a:solidFill>
            <a:srgbClr val="1BA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855EA51F-0E73-443B-A07E-CCBCEEDC3B43}"/>
              </a:ext>
            </a:extLst>
          </p:cNvPr>
          <p:cNvSpPr/>
          <p:nvPr/>
        </p:nvSpPr>
        <p:spPr>
          <a:xfrm rot="5400000" flipH="1">
            <a:off x="2598257" y="3488279"/>
            <a:ext cx="93490" cy="375602"/>
          </a:xfrm>
          <a:prstGeom prst="rect">
            <a:avLst/>
          </a:prstGeom>
          <a:solidFill>
            <a:srgbClr val="1BA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9CFB789-2391-4313-847F-CECE60AAF671}"/>
              </a:ext>
            </a:extLst>
          </p:cNvPr>
          <p:cNvSpPr txBox="1"/>
          <p:nvPr/>
        </p:nvSpPr>
        <p:spPr>
          <a:xfrm>
            <a:off x="7405072" y="2267242"/>
            <a:ext cx="11061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Technical BA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F2A58E19-22DF-4BA5-9341-0525E771C49A}"/>
              </a:ext>
            </a:extLst>
          </p:cNvPr>
          <p:cNvGrpSpPr/>
          <p:nvPr/>
        </p:nvGrpSpPr>
        <p:grpSpPr>
          <a:xfrm>
            <a:off x="3260926" y="5728275"/>
            <a:ext cx="8581342" cy="434817"/>
            <a:chOff x="1841705" y="6109065"/>
            <a:chExt cx="8581342" cy="434817"/>
          </a:xfrm>
          <a:solidFill>
            <a:srgbClr val="00B050"/>
          </a:solidFill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9B49A780-861E-41FF-B083-613AEE176811}"/>
                </a:ext>
              </a:extLst>
            </p:cNvPr>
            <p:cNvSpPr txBox="1"/>
            <p:nvPr/>
          </p:nvSpPr>
          <p:spPr>
            <a:xfrm>
              <a:off x="1841705" y="6129520"/>
              <a:ext cx="8581342" cy="4001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USE + Support &amp; REUSE                        CONFIGURATION</a:t>
              </a: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xmlns="" id="{A0AD4E9D-F89E-4C25-A74E-54A08C64E8D6}"/>
                </a:ext>
              </a:extLst>
            </p:cNvPr>
            <p:cNvSpPr/>
            <p:nvPr/>
          </p:nvSpPr>
          <p:spPr>
            <a:xfrm rot="16200000">
              <a:off x="6217671" y="6140745"/>
              <a:ext cx="434817" cy="37145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61" name="Arrow: Down 60">
            <a:extLst>
              <a:ext uri="{FF2B5EF4-FFF2-40B4-BE49-F238E27FC236}">
                <a16:creationId xmlns:a16="http://schemas.microsoft.com/office/drawing/2014/main" xmlns="" id="{D053E709-B07A-4CB4-A240-13534130CBEF}"/>
              </a:ext>
            </a:extLst>
          </p:cNvPr>
          <p:cNvSpPr/>
          <p:nvPr/>
        </p:nvSpPr>
        <p:spPr>
          <a:xfrm>
            <a:off x="5143496" y="5264488"/>
            <a:ext cx="752475" cy="3633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xmlns="" id="{E7692FF1-14D5-44A6-9384-D15B06411E70}"/>
              </a:ext>
            </a:extLst>
          </p:cNvPr>
          <p:cNvSpPr/>
          <p:nvPr/>
        </p:nvSpPr>
        <p:spPr>
          <a:xfrm>
            <a:off x="2524029" y="5815047"/>
            <a:ext cx="742954" cy="130638"/>
          </a:xfrm>
          <a:prstGeom prst="rightArrow">
            <a:avLst/>
          </a:prstGeom>
          <a:solidFill>
            <a:srgbClr val="260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AB673C19-CBD0-4613-BD11-B7C352BB4E95}"/>
              </a:ext>
            </a:extLst>
          </p:cNvPr>
          <p:cNvGrpSpPr/>
          <p:nvPr/>
        </p:nvGrpSpPr>
        <p:grpSpPr>
          <a:xfrm>
            <a:off x="490863" y="101877"/>
            <a:ext cx="2063388" cy="998349"/>
            <a:chOff x="0" y="1319467"/>
            <a:chExt cx="2063388" cy="998349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00A345E4-5AA0-4B7D-811A-80B52B69C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>
              <a:off x="430338" y="1319467"/>
              <a:ext cx="708254" cy="70825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14E83A7-1E9B-4849-BF78-56CAF721CA53}"/>
                </a:ext>
              </a:extLst>
            </p:cNvPr>
            <p:cNvSpPr txBox="1"/>
            <p:nvPr/>
          </p:nvSpPr>
          <p:spPr>
            <a:xfrm>
              <a:off x="0" y="2040817"/>
              <a:ext cx="206338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Project Manager</a:t>
              </a: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C8667C10-8E0B-45D3-96EF-F45C7599F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010741" y="4925902"/>
            <a:ext cx="530009" cy="602283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F45B046A-CB49-4190-B2FC-00E876A45CC4}"/>
              </a:ext>
            </a:extLst>
          </p:cNvPr>
          <p:cNvCxnSpPr>
            <a:cxnSpLocks/>
          </p:cNvCxnSpPr>
          <p:nvPr/>
        </p:nvCxnSpPr>
        <p:spPr>
          <a:xfrm flipV="1">
            <a:off x="191343" y="4371391"/>
            <a:ext cx="2979961" cy="220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73B5E459-D68D-4EB2-B4BD-262A6F1CFC8D}"/>
              </a:ext>
            </a:extLst>
          </p:cNvPr>
          <p:cNvCxnSpPr>
            <a:cxnSpLocks/>
          </p:cNvCxnSpPr>
          <p:nvPr/>
        </p:nvCxnSpPr>
        <p:spPr>
          <a:xfrm>
            <a:off x="7624197" y="4423447"/>
            <a:ext cx="4535818" cy="35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row: Right 63">
            <a:extLst>
              <a:ext uri="{FF2B5EF4-FFF2-40B4-BE49-F238E27FC236}">
                <a16:creationId xmlns:a16="http://schemas.microsoft.com/office/drawing/2014/main" xmlns="" id="{9BBE3525-81B1-48B9-AE20-F257EEF851BA}"/>
              </a:ext>
            </a:extLst>
          </p:cNvPr>
          <p:cNvSpPr/>
          <p:nvPr/>
        </p:nvSpPr>
        <p:spPr>
          <a:xfrm>
            <a:off x="2869475" y="4948562"/>
            <a:ext cx="397507" cy="146549"/>
          </a:xfrm>
          <a:prstGeom prst="rightArrow">
            <a:avLst/>
          </a:prstGeom>
          <a:solidFill>
            <a:srgbClr val="1BA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3918D7-7915-4DFF-A167-5EBA1DBE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327" y="130796"/>
            <a:ext cx="2044609" cy="45850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SDLC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322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1947E-B381-4A08-9126-405FF56B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8" y="365125"/>
            <a:ext cx="10515600" cy="835462"/>
          </a:xfrm>
        </p:spPr>
        <p:txBody>
          <a:bodyPr/>
          <a:lstStyle/>
          <a:p>
            <a:r>
              <a:rPr lang="en-GB" dirty="0"/>
              <a:t>Key Personnel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9531269-6385-486F-826B-B6AC1F6E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028329"/>
              </p:ext>
            </p:extLst>
          </p:nvPr>
        </p:nvGraphicFramePr>
        <p:xfrm>
          <a:off x="136508" y="1200587"/>
          <a:ext cx="12055492" cy="52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6E191A2-75A8-4743-84A8-6A7C9DBF014C}"/>
              </a:ext>
            </a:extLst>
          </p:cNvPr>
          <p:cNvGrpSpPr/>
          <p:nvPr/>
        </p:nvGrpSpPr>
        <p:grpSpPr>
          <a:xfrm>
            <a:off x="4132162" y="5077536"/>
            <a:ext cx="7923330" cy="579877"/>
            <a:chOff x="3973565" y="3117295"/>
            <a:chExt cx="7991730" cy="57987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xmlns="" id="{14D887AC-614C-46B5-81E1-CCF1383DD34F}"/>
                </a:ext>
              </a:extLst>
            </p:cNvPr>
            <p:cNvSpPr/>
            <p:nvPr/>
          </p:nvSpPr>
          <p:spPr>
            <a:xfrm rot="5400000">
              <a:off x="7679491" y="-588631"/>
              <a:ext cx="579877" cy="799173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Top Corners Rounded 4">
              <a:extLst>
                <a:ext uri="{FF2B5EF4-FFF2-40B4-BE49-F238E27FC236}">
                  <a16:creationId xmlns:a16="http://schemas.microsoft.com/office/drawing/2014/main" xmlns="" id="{4EC6D7AE-CD44-4A6C-90C9-305E94993B52}"/>
                </a:ext>
              </a:extLst>
            </p:cNvPr>
            <p:cNvSpPr txBox="1"/>
            <p:nvPr/>
          </p:nvSpPr>
          <p:spPr>
            <a:xfrm>
              <a:off x="3973565" y="3145602"/>
              <a:ext cx="7963423" cy="523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kern="1200" dirty="0"/>
                <a:t>   DevOps - Bug fixing, testing and releasing, SRE focusses on reliability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1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1947E-B381-4A08-9126-405FF56B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5" y="34812"/>
            <a:ext cx="10515600" cy="835462"/>
          </a:xfrm>
        </p:spPr>
        <p:txBody>
          <a:bodyPr/>
          <a:lstStyle/>
          <a:p>
            <a:r>
              <a:rPr lang="en-US" dirty="0"/>
              <a:t>Disciplines 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9531269-6385-486F-826B-B6AC1F6E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614780"/>
              </p:ext>
            </p:extLst>
          </p:nvPr>
        </p:nvGraphicFramePr>
        <p:xfrm>
          <a:off x="68254" y="669073"/>
          <a:ext cx="12055492" cy="6043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228BB4D-30B3-48DE-9AEB-BEA07209937B}"/>
              </a:ext>
            </a:extLst>
          </p:cNvPr>
          <p:cNvGrpSpPr/>
          <p:nvPr/>
        </p:nvGrpSpPr>
        <p:grpSpPr>
          <a:xfrm>
            <a:off x="4042208" y="5883876"/>
            <a:ext cx="7991730" cy="829160"/>
            <a:chOff x="3973564" y="3030543"/>
            <a:chExt cx="7991730" cy="576285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xmlns="" id="{086B8151-815C-48DE-B74C-19833AFE6117}"/>
                </a:ext>
              </a:extLst>
            </p:cNvPr>
            <p:cNvSpPr/>
            <p:nvPr/>
          </p:nvSpPr>
          <p:spPr>
            <a:xfrm rot="5400000">
              <a:off x="7681286" y="-677179"/>
              <a:ext cx="576285" cy="799173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Top Corners Rounded 4">
              <a:extLst>
                <a:ext uri="{FF2B5EF4-FFF2-40B4-BE49-F238E27FC236}">
                  <a16:creationId xmlns:a16="http://schemas.microsoft.com/office/drawing/2014/main" xmlns="" id="{8AA95758-7862-4411-A872-06C29CED05FA}"/>
                </a:ext>
              </a:extLst>
            </p:cNvPr>
            <p:cNvSpPr txBox="1"/>
            <p:nvPr/>
          </p:nvSpPr>
          <p:spPr>
            <a:xfrm>
              <a:off x="3990089" y="3046967"/>
              <a:ext cx="7958680" cy="5268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marL="0" lvl="1" algn="just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kern="1200" dirty="0"/>
                <a:t>  </a:t>
              </a:r>
              <a:r>
                <a:rPr lang="en-US" sz="2000" dirty="0"/>
                <a:t>Working with databases (</a:t>
              </a:r>
              <a:r>
                <a:rPr lang="en-US" sz="2000" kern="1200" dirty="0"/>
                <a:t>MySQL, Postgres, SQL Server and MongoDB (NoSQL)</a:t>
              </a:r>
              <a:r>
                <a:rPr lang="en-US" sz="2000" dirty="0"/>
                <a:t>, Big Data (Hadoop) using </a:t>
              </a:r>
              <a:r>
                <a:rPr lang="en-US" sz="2000" kern="1200" dirty="0"/>
                <a:t>SQL or </a:t>
              </a:r>
              <a:r>
                <a:rPr lang="en-US" sz="2000" b="1" kern="1200" dirty="0"/>
                <a:t>KDB+/q programming</a:t>
              </a:r>
              <a:endParaRPr lang="en-GB" sz="2000" b="1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5202D23-CBFB-4F15-9C6D-C1267EEBD009}"/>
              </a:ext>
            </a:extLst>
          </p:cNvPr>
          <p:cNvGrpSpPr/>
          <p:nvPr/>
        </p:nvGrpSpPr>
        <p:grpSpPr>
          <a:xfrm>
            <a:off x="4042206" y="1660358"/>
            <a:ext cx="7991732" cy="741493"/>
            <a:chOff x="3973564" y="-122106"/>
            <a:chExt cx="7991732" cy="636603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xmlns="" id="{BC91924F-1EC9-4537-8C95-84F98A0E5AE4}"/>
                </a:ext>
              </a:extLst>
            </p:cNvPr>
            <p:cNvSpPr/>
            <p:nvPr/>
          </p:nvSpPr>
          <p:spPr>
            <a:xfrm rot="5400000">
              <a:off x="7651129" y="-3799669"/>
              <a:ext cx="636603" cy="799173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Top Corners Rounded 4">
              <a:extLst>
                <a:ext uri="{FF2B5EF4-FFF2-40B4-BE49-F238E27FC236}">
                  <a16:creationId xmlns:a16="http://schemas.microsoft.com/office/drawing/2014/main" xmlns="" id="{7909BAFC-1E4F-4E05-8139-3F459CD830B4}"/>
                </a:ext>
              </a:extLst>
            </p:cNvPr>
            <p:cNvSpPr txBox="1"/>
            <p:nvPr/>
          </p:nvSpPr>
          <p:spPr>
            <a:xfrm>
              <a:off x="3973564" y="-80728"/>
              <a:ext cx="7960654" cy="5744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lvl="0" algn="just"/>
              <a:r>
                <a:rPr lang="en-GB" sz="2000" dirty="0"/>
                <a:t>  Involves designing visual interfaces for software like an online Shopping application using HTML, CSS and JavaScript,  React, Angular and Node.JS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57DECEF-5F94-4A5A-940E-8F5FC98CD81F}"/>
              </a:ext>
            </a:extLst>
          </p:cNvPr>
          <p:cNvGrpSpPr/>
          <p:nvPr/>
        </p:nvGrpSpPr>
        <p:grpSpPr>
          <a:xfrm>
            <a:off x="4042208" y="4257621"/>
            <a:ext cx="7991730" cy="714096"/>
            <a:chOff x="3973565" y="2363368"/>
            <a:chExt cx="7991730" cy="609117"/>
          </a:xfrm>
        </p:grpSpPr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xmlns="" id="{959EBB8C-265E-46C7-8CCA-FEF1B92223B6}"/>
                </a:ext>
              </a:extLst>
            </p:cNvPr>
            <p:cNvSpPr/>
            <p:nvPr/>
          </p:nvSpPr>
          <p:spPr>
            <a:xfrm rot="5400000">
              <a:off x="7664871" y="-1327938"/>
              <a:ext cx="609117" cy="7991730"/>
            </a:xfrm>
            <a:prstGeom prst="round2SameRect">
              <a:avLst/>
            </a:prstGeom>
            <a:solidFill>
              <a:srgbClr val="D6E1F1"/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: Top Corners Rounded 4">
              <a:extLst>
                <a:ext uri="{FF2B5EF4-FFF2-40B4-BE49-F238E27FC236}">
                  <a16:creationId xmlns:a16="http://schemas.microsoft.com/office/drawing/2014/main" xmlns="" id="{5CA845CC-5E78-44CD-9B64-DBD4C150BB69}"/>
                </a:ext>
              </a:extLst>
            </p:cNvPr>
            <p:cNvSpPr txBox="1"/>
            <p:nvPr/>
          </p:nvSpPr>
          <p:spPr>
            <a:xfrm>
              <a:off x="3973565" y="2393103"/>
              <a:ext cx="7961995" cy="5496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1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kern="1200" dirty="0"/>
                <a:t>  Set of practices fo</a:t>
              </a:r>
              <a:r>
                <a:rPr lang="en-GB" sz="2000" dirty="0"/>
                <a:t>r </a:t>
              </a:r>
              <a:r>
                <a:rPr lang="en-GB" sz="2000" kern="1200" dirty="0"/>
                <a:t>increasing the speed, productivity,</a:t>
              </a:r>
              <a:r>
                <a:rPr lang="en-GB" sz="2000" dirty="0"/>
                <a:t> equality, and security of </a:t>
              </a:r>
              <a:r>
                <a:rPr lang="en-GB" sz="2000"/>
                <a:t>orgs  - Tools-</a:t>
              </a:r>
              <a:r>
                <a:rPr lang="en-GB" sz="2000" kern="1200"/>
                <a:t>Git</a:t>
              </a:r>
              <a:r>
                <a:rPr lang="en-GB" sz="2000" kern="1200" dirty="0"/>
                <a:t>, CI/CD </a:t>
              </a:r>
              <a:r>
                <a:rPr lang="en-GB" sz="2000" b="0" kern="1200" dirty="0"/>
                <a:t>(Jenkins), Docker, Kubernetes and Ansible</a:t>
              </a:r>
              <a:endParaRPr lang="en-GB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7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5BBA0A07-0DC2-4A0B-A748-68FE44A57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59" y="1286934"/>
            <a:ext cx="8934696" cy="500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CCF31-EDA4-44B8-A019-36EBEAE5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Agile Vs DevOps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EDA986EC-5157-475E-AEF2-157C6623C8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90174" y="1467853"/>
            <a:ext cx="9011652" cy="4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B1A1DA6-318F-4F25-AA5D-F1FDB19C61E3}"/>
              </a:ext>
            </a:extLst>
          </p:cNvPr>
          <p:cNvSpPr/>
          <p:nvPr/>
        </p:nvSpPr>
        <p:spPr>
          <a:xfrm>
            <a:off x="6703538" y="953037"/>
            <a:ext cx="5209420" cy="4800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800" b="1" u="sng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0203A69-548B-4706-99BD-CB7B49FA89B3}"/>
              </a:ext>
            </a:extLst>
          </p:cNvPr>
          <p:cNvSpPr/>
          <p:nvPr/>
        </p:nvSpPr>
        <p:spPr>
          <a:xfrm>
            <a:off x="5115747" y="953036"/>
            <a:ext cx="1290319" cy="4800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800" b="1" u="sng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2796E9C5-5E78-4B53-9886-02EA79CB8F00}"/>
              </a:ext>
            </a:extLst>
          </p:cNvPr>
          <p:cNvSpPr/>
          <p:nvPr/>
        </p:nvSpPr>
        <p:spPr>
          <a:xfrm>
            <a:off x="165971" y="953037"/>
            <a:ext cx="4829576" cy="4800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800" b="1" u="sng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5B391-B694-4589-8F59-15FC505E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06" y="162831"/>
            <a:ext cx="10515600" cy="473369"/>
          </a:xfrm>
        </p:spPr>
        <p:txBody>
          <a:bodyPr>
            <a:normAutofit fontScale="90000"/>
          </a:bodyPr>
          <a:lstStyle/>
          <a:p>
            <a:r>
              <a:rPr lang="en-GB" dirty="0"/>
              <a:t>Implementation -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C25A84A-0885-40DE-A49D-755E8ED1013D}"/>
              </a:ext>
            </a:extLst>
          </p:cNvPr>
          <p:cNvSpPr/>
          <p:nvPr/>
        </p:nvSpPr>
        <p:spPr>
          <a:xfrm>
            <a:off x="747187" y="2559739"/>
            <a:ext cx="579550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D2DBCB7-B084-4CB7-9EBC-7F135245DB94}"/>
              </a:ext>
            </a:extLst>
          </p:cNvPr>
          <p:cNvSpPr/>
          <p:nvPr/>
        </p:nvSpPr>
        <p:spPr>
          <a:xfrm>
            <a:off x="747187" y="3680117"/>
            <a:ext cx="579550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DFC2A55-9649-400C-9C1B-99A79F41787E}"/>
              </a:ext>
            </a:extLst>
          </p:cNvPr>
          <p:cNvSpPr/>
          <p:nvPr/>
        </p:nvSpPr>
        <p:spPr>
          <a:xfrm>
            <a:off x="2079853" y="3129566"/>
            <a:ext cx="579550" cy="41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3193941-83E3-4B4C-B523-9BBE17BCB15E}"/>
              </a:ext>
            </a:extLst>
          </p:cNvPr>
          <p:cNvSpPr/>
          <p:nvPr/>
        </p:nvSpPr>
        <p:spPr>
          <a:xfrm>
            <a:off x="3597757" y="3055533"/>
            <a:ext cx="772817" cy="56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Linux</a:t>
            </a:r>
          </a:p>
          <a:p>
            <a:pPr algn="ctr"/>
            <a:r>
              <a:rPr lang="en-GB" dirty="0"/>
              <a:t>Dev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4A2ED83-09E0-4C80-9459-407145EBCF6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1326737" y="2765801"/>
            <a:ext cx="753116" cy="5698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83970DE-A4B1-40EF-A2C8-15A591AD7BF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326737" y="3335628"/>
            <a:ext cx="753116" cy="55055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13CECF7-8953-4F21-B519-F51FE2AD13C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659403" y="3335628"/>
            <a:ext cx="938354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CA6AC00-837A-41E5-83E6-120E3622628B}"/>
              </a:ext>
            </a:extLst>
          </p:cNvPr>
          <p:cNvSpPr/>
          <p:nvPr/>
        </p:nvSpPr>
        <p:spPr>
          <a:xfrm>
            <a:off x="5329406" y="3055528"/>
            <a:ext cx="772817" cy="56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Linux</a:t>
            </a:r>
          </a:p>
          <a:p>
            <a:pPr algn="ctr"/>
            <a:r>
              <a:rPr lang="en-GB" dirty="0"/>
              <a:t>QA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8A1500B-1D68-4865-8DEB-FF876A3E6086}"/>
              </a:ext>
            </a:extLst>
          </p:cNvPr>
          <p:cNvSpPr/>
          <p:nvPr/>
        </p:nvSpPr>
        <p:spPr>
          <a:xfrm>
            <a:off x="7020061" y="3055528"/>
            <a:ext cx="772817" cy="56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Linux</a:t>
            </a:r>
          </a:p>
          <a:p>
            <a:pPr algn="ctr"/>
            <a:r>
              <a:rPr lang="en-GB" dirty="0"/>
              <a:t>UAT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0B4D4DA-946B-41B7-B0B1-F999DD4E0E30}"/>
              </a:ext>
            </a:extLst>
          </p:cNvPr>
          <p:cNvSpPr/>
          <p:nvPr/>
        </p:nvSpPr>
        <p:spPr>
          <a:xfrm>
            <a:off x="8899554" y="3055530"/>
            <a:ext cx="772817" cy="56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Linux</a:t>
            </a:r>
          </a:p>
          <a:p>
            <a:pPr algn="ctr"/>
            <a:r>
              <a:rPr lang="en-GB" dirty="0"/>
              <a:t>Beta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B078F69-048F-408A-86F3-CA99FA5C304F}"/>
              </a:ext>
            </a:extLst>
          </p:cNvPr>
          <p:cNvSpPr/>
          <p:nvPr/>
        </p:nvSpPr>
        <p:spPr>
          <a:xfrm>
            <a:off x="10828773" y="3055529"/>
            <a:ext cx="772817" cy="56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Linux</a:t>
            </a:r>
          </a:p>
          <a:p>
            <a:pPr algn="ctr"/>
            <a:r>
              <a:rPr lang="en-GB" dirty="0"/>
              <a:t>Prod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39B7017-76F7-4FDA-980B-C33B910E43A7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4370574" y="3335623"/>
            <a:ext cx="958832" cy="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5CAAFD2F-9A31-4335-9F20-1077FDD5E55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02223" y="3335623"/>
            <a:ext cx="91783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67B4A983-D7D5-434D-A514-55BE7FC2281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7792878" y="3335623"/>
            <a:ext cx="1106676" cy="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C056A97-ABDC-4688-891B-2D6AA4AECA9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9672371" y="3335624"/>
            <a:ext cx="1156402" cy="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E8B40AE-763F-43AF-AFD2-059FF45FC957}"/>
              </a:ext>
            </a:extLst>
          </p:cNvPr>
          <p:cNvGrpSpPr/>
          <p:nvPr/>
        </p:nvGrpSpPr>
        <p:grpSpPr>
          <a:xfrm>
            <a:off x="314953" y="1426421"/>
            <a:ext cx="1127447" cy="985253"/>
            <a:chOff x="-1" y="1262214"/>
            <a:chExt cx="1127447" cy="9852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6748F62-11D4-470E-A7C5-6B37B924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>
              <a:off x="0" y="1262214"/>
              <a:ext cx="708254" cy="70825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BC69DCB-D681-4D5C-AB82-75968EEF8795}"/>
                </a:ext>
              </a:extLst>
            </p:cNvPr>
            <p:cNvSpPr txBox="1"/>
            <p:nvPr/>
          </p:nvSpPr>
          <p:spPr>
            <a:xfrm>
              <a:off x="-1" y="1970468"/>
              <a:ext cx="112744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dirty="0"/>
                <a:t>Developer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013D92C9-04CC-47AE-BA40-7E02EDC85F8A}"/>
              </a:ext>
            </a:extLst>
          </p:cNvPr>
          <p:cNvGrpSpPr/>
          <p:nvPr/>
        </p:nvGrpSpPr>
        <p:grpSpPr>
          <a:xfrm>
            <a:off x="314952" y="4206784"/>
            <a:ext cx="1127447" cy="985253"/>
            <a:chOff x="-1" y="1262214"/>
            <a:chExt cx="1127447" cy="98525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03CA9611-459F-4A50-9672-66E883D7E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>
              <a:off x="0" y="1262214"/>
              <a:ext cx="708254" cy="70825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3B2D3102-4791-4D12-80B6-B764977268D9}"/>
                </a:ext>
              </a:extLst>
            </p:cNvPr>
            <p:cNvSpPr txBox="1"/>
            <p:nvPr/>
          </p:nvSpPr>
          <p:spPr>
            <a:xfrm>
              <a:off x="-1" y="1970468"/>
              <a:ext cx="112744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dirty="0"/>
                <a:t>Developer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F853C1C4-0EC0-4768-B417-A4C267C6FC87}"/>
              </a:ext>
            </a:extLst>
          </p:cNvPr>
          <p:cNvGrpSpPr/>
          <p:nvPr/>
        </p:nvGrpSpPr>
        <p:grpSpPr>
          <a:xfrm>
            <a:off x="5428316" y="1022452"/>
            <a:ext cx="795322" cy="985253"/>
            <a:chOff x="0" y="1262214"/>
            <a:chExt cx="795322" cy="98525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F9E49E95-8C46-4277-8C92-4063326B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>
              <a:off x="0" y="1262214"/>
              <a:ext cx="708254" cy="70825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C39AEFEB-9276-4F1C-92DC-B8F29A9DFA23}"/>
                </a:ext>
              </a:extLst>
            </p:cNvPr>
            <p:cNvSpPr txBox="1"/>
            <p:nvPr/>
          </p:nvSpPr>
          <p:spPr>
            <a:xfrm>
              <a:off x="87068" y="1970468"/>
              <a:ext cx="70825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dirty="0"/>
                <a:t>Tester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22AD05E8-0EC7-47B0-A91E-67DA03361EA7}"/>
              </a:ext>
            </a:extLst>
          </p:cNvPr>
          <p:cNvGrpSpPr/>
          <p:nvPr/>
        </p:nvGrpSpPr>
        <p:grpSpPr>
          <a:xfrm>
            <a:off x="8346216" y="1140921"/>
            <a:ext cx="2161685" cy="1131318"/>
            <a:chOff x="-644209" y="1262214"/>
            <a:chExt cx="2161685" cy="113131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8EBEEA31-621D-4E36-BBD9-6DE146189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>
              <a:off x="0" y="1262214"/>
              <a:ext cx="708254" cy="70825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5504F60-8CC0-4FA8-8288-68FFF4B4DEEE}"/>
                </a:ext>
              </a:extLst>
            </p:cNvPr>
            <p:cNvSpPr txBox="1"/>
            <p:nvPr/>
          </p:nvSpPr>
          <p:spPr>
            <a:xfrm>
              <a:off x="-644209" y="2116533"/>
              <a:ext cx="216168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dirty="0"/>
                <a:t>Production Support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62B28A2-6C7C-41E4-95F5-6CF663CBDB3E}"/>
              </a:ext>
            </a:extLst>
          </p:cNvPr>
          <p:cNvSpPr txBox="1"/>
          <p:nvPr/>
        </p:nvSpPr>
        <p:spPr>
          <a:xfrm>
            <a:off x="1625088" y="2661966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Clone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840A688-3225-4324-8962-9F21331A89D0}"/>
              </a:ext>
            </a:extLst>
          </p:cNvPr>
          <p:cNvSpPr txBox="1"/>
          <p:nvPr/>
        </p:nvSpPr>
        <p:spPr>
          <a:xfrm>
            <a:off x="1708630" y="3902832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Clone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0B26E72-0335-4518-B002-DB11E380C759}"/>
              </a:ext>
            </a:extLst>
          </p:cNvPr>
          <p:cNvSpPr txBox="1"/>
          <p:nvPr/>
        </p:nvSpPr>
        <p:spPr>
          <a:xfrm>
            <a:off x="1626317" y="2391781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A1E3041-B215-443B-A69E-8A168D021A5F}"/>
              </a:ext>
            </a:extLst>
          </p:cNvPr>
          <p:cNvSpPr txBox="1"/>
          <p:nvPr/>
        </p:nvSpPr>
        <p:spPr>
          <a:xfrm>
            <a:off x="1701862" y="3644319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73A5C25-BD14-493A-94AE-9217B870DDEF}"/>
              </a:ext>
            </a:extLst>
          </p:cNvPr>
          <p:cNvSpPr txBox="1"/>
          <p:nvPr/>
        </p:nvSpPr>
        <p:spPr>
          <a:xfrm>
            <a:off x="1625003" y="2382586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6F7FFC85-6E54-4CE9-8C0F-073BCB544A81}"/>
              </a:ext>
            </a:extLst>
          </p:cNvPr>
          <p:cNvSpPr txBox="1"/>
          <p:nvPr/>
        </p:nvSpPr>
        <p:spPr>
          <a:xfrm>
            <a:off x="1697391" y="3652464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B96BB9A-C3DE-465A-88BD-5206D064BE9B}"/>
              </a:ext>
            </a:extLst>
          </p:cNvPr>
          <p:cNvSpPr txBox="1"/>
          <p:nvPr/>
        </p:nvSpPr>
        <p:spPr>
          <a:xfrm>
            <a:off x="1701862" y="3634203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BC8D117-A660-47D6-A916-F325B90BFB9D}"/>
              </a:ext>
            </a:extLst>
          </p:cNvPr>
          <p:cNvSpPr txBox="1"/>
          <p:nvPr/>
        </p:nvSpPr>
        <p:spPr>
          <a:xfrm>
            <a:off x="2760243" y="2971863"/>
            <a:ext cx="8375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CE074DF-B510-44E0-AC06-E34EA01564EA}"/>
              </a:ext>
            </a:extLst>
          </p:cNvPr>
          <p:cNvSpPr txBox="1"/>
          <p:nvPr/>
        </p:nvSpPr>
        <p:spPr>
          <a:xfrm>
            <a:off x="3905336" y="2700165"/>
            <a:ext cx="3047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CDB44DA-87DC-4E40-B681-EB671903C4BE}"/>
              </a:ext>
            </a:extLst>
          </p:cNvPr>
          <p:cNvSpPr txBox="1"/>
          <p:nvPr/>
        </p:nvSpPr>
        <p:spPr>
          <a:xfrm>
            <a:off x="1695445" y="4147755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E675084-2DF2-4C53-B7F8-D6F7A9A4E622}"/>
              </a:ext>
            </a:extLst>
          </p:cNvPr>
          <p:cNvSpPr txBox="1"/>
          <p:nvPr/>
        </p:nvSpPr>
        <p:spPr>
          <a:xfrm>
            <a:off x="1697391" y="4135882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69B872FC-1335-4F2E-940D-DB7A4FF94769}"/>
              </a:ext>
            </a:extLst>
          </p:cNvPr>
          <p:cNvSpPr txBox="1"/>
          <p:nvPr/>
        </p:nvSpPr>
        <p:spPr>
          <a:xfrm>
            <a:off x="3237911" y="2694097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0F41504-DBB3-426C-ACE4-E68447D1043B}"/>
              </a:ext>
            </a:extLst>
          </p:cNvPr>
          <p:cNvSpPr txBox="1"/>
          <p:nvPr/>
        </p:nvSpPr>
        <p:spPr>
          <a:xfrm>
            <a:off x="1698598" y="4377686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Park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711C240-A63D-40BD-A8A4-FC427CC4C0AE}"/>
              </a:ext>
            </a:extLst>
          </p:cNvPr>
          <p:cNvSpPr txBox="1"/>
          <p:nvPr/>
        </p:nvSpPr>
        <p:spPr>
          <a:xfrm>
            <a:off x="1625003" y="2382585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9F42455-40F7-4489-A41F-FEC4A268FEAE}"/>
              </a:ext>
            </a:extLst>
          </p:cNvPr>
          <p:cNvSpPr txBox="1"/>
          <p:nvPr/>
        </p:nvSpPr>
        <p:spPr>
          <a:xfrm>
            <a:off x="2760243" y="2981685"/>
            <a:ext cx="8375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0AD7C4B-F1C9-416D-90CC-54C2F0FB89FF}"/>
              </a:ext>
            </a:extLst>
          </p:cNvPr>
          <p:cNvSpPr txBox="1"/>
          <p:nvPr/>
        </p:nvSpPr>
        <p:spPr>
          <a:xfrm>
            <a:off x="3978025" y="2709869"/>
            <a:ext cx="3047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35EB7B1-EC4D-4585-B0E3-6F69B1E1F874}"/>
              </a:ext>
            </a:extLst>
          </p:cNvPr>
          <p:cNvSpPr txBox="1"/>
          <p:nvPr/>
        </p:nvSpPr>
        <p:spPr>
          <a:xfrm>
            <a:off x="1602271" y="1882467"/>
            <a:ext cx="27683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 err="1">
                <a:solidFill>
                  <a:schemeClr val="bg1"/>
                </a:solidFill>
              </a:rPr>
              <a:t>UnPark</a:t>
            </a:r>
            <a:r>
              <a:rPr lang="en-GB" sz="1600" b="1" dirty="0">
                <a:solidFill>
                  <a:schemeClr val="bg1"/>
                </a:solidFill>
              </a:rPr>
              <a:t> B, Merge A, Push 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5FE7705-05EF-40D4-8131-B2FE9D066F04}"/>
              </a:ext>
            </a:extLst>
          </p:cNvPr>
          <p:cNvSpPr txBox="1"/>
          <p:nvPr/>
        </p:nvSpPr>
        <p:spPr>
          <a:xfrm>
            <a:off x="1613893" y="2108694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CEEF967-B9ED-4572-8673-23DDF8CF0CFD}"/>
              </a:ext>
            </a:extLst>
          </p:cNvPr>
          <p:cNvSpPr txBox="1"/>
          <p:nvPr/>
        </p:nvSpPr>
        <p:spPr>
          <a:xfrm>
            <a:off x="1607118" y="2118558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5ECD5D2D-9BFD-4950-8C28-4179D365371E}"/>
              </a:ext>
            </a:extLst>
          </p:cNvPr>
          <p:cNvSpPr txBox="1"/>
          <p:nvPr/>
        </p:nvSpPr>
        <p:spPr>
          <a:xfrm>
            <a:off x="4520921" y="2971862"/>
            <a:ext cx="8375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72E6C4E3-2326-4D11-B94F-A73FA3A70C82}"/>
              </a:ext>
            </a:extLst>
          </p:cNvPr>
          <p:cNvSpPr txBox="1"/>
          <p:nvPr/>
        </p:nvSpPr>
        <p:spPr>
          <a:xfrm>
            <a:off x="5708006" y="2733950"/>
            <a:ext cx="3047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70B09EC8-9E2C-46B8-8D06-2F0463711911}"/>
              </a:ext>
            </a:extLst>
          </p:cNvPr>
          <p:cNvSpPr txBox="1"/>
          <p:nvPr/>
        </p:nvSpPr>
        <p:spPr>
          <a:xfrm>
            <a:off x="1625003" y="2101917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6EC7B93A-D920-4664-AC59-C8CC56B7FD43}"/>
              </a:ext>
            </a:extLst>
          </p:cNvPr>
          <p:cNvSpPr txBox="1"/>
          <p:nvPr/>
        </p:nvSpPr>
        <p:spPr>
          <a:xfrm>
            <a:off x="1613893" y="1638650"/>
            <a:ext cx="10049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DF9E28F-6987-44F8-AE18-3D2818990EFE}"/>
              </a:ext>
            </a:extLst>
          </p:cNvPr>
          <p:cNvSpPr txBox="1"/>
          <p:nvPr/>
        </p:nvSpPr>
        <p:spPr>
          <a:xfrm>
            <a:off x="1695445" y="4640550"/>
            <a:ext cx="10049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2E2F96C9-509D-41BC-A8C8-37477B0E3F72}"/>
              </a:ext>
            </a:extLst>
          </p:cNvPr>
          <p:cNvSpPr txBox="1"/>
          <p:nvPr/>
        </p:nvSpPr>
        <p:spPr>
          <a:xfrm>
            <a:off x="1608598" y="2108694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E26A0DC-CC21-48EA-BB5F-C731600CBD04}"/>
              </a:ext>
            </a:extLst>
          </p:cNvPr>
          <p:cNvSpPr txBox="1"/>
          <p:nvPr/>
        </p:nvSpPr>
        <p:spPr>
          <a:xfrm>
            <a:off x="1708630" y="4650272"/>
            <a:ext cx="10049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0B071A5C-28B9-4763-9BF9-A5F1BA8BAB91}"/>
              </a:ext>
            </a:extLst>
          </p:cNvPr>
          <p:cNvSpPr txBox="1"/>
          <p:nvPr/>
        </p:nvSpPr>
        <p:spPr>
          <a:xfrm>
            <a:off x="1690085" y="4135881"/>
            <a:ext cx="76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Push 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F473391-BD49-4247-8268-1E25BE1CFADE}"/>
              </a:ext>
            </a:extLst>
          </p:cNvPr>
          <p:cNvSpPr txBox="1"/>
          <p:nvPr/>
        </p:nvSpPr>
        <p:spPr>
          <a:xfrm>
            <a:off x="2758869" y="2988799"/>
            <a:ext cx="8375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7580FDB-2345-43C0-86E4-480513AD3B8B}"/>
              </a:ext>
            </a:extLst>
          </p:cNvPr>
          <p:cNvSpPr txBox="1"/>
          <p:nvPr/>
        </p:nvSpPr>
        <p:spPr>
          <a:xfrm>
            <a:off x="4062742" y="2717099"/>
            <a:ext cx="3047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159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0" grpId="1"/>
      <p:bldP spid="71" grpId="0"/>
      <p:bldP spid="71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8913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390</Words>
  <Application>Microsoft Office PowerPoint</Application>
  <PresentationFormat>Widescreen</PresentationFormat>
  <Paragraphs>101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WorkSans-ExtraLight</vt:lpstr>
      <vt:lpstr>WorkSans-Light</vt:lpstr>
      <vt:lpstr>1_Office Theme</vt:lpstr>
      <vt:lpstr>SDLC</vt:lpstr>
      <vt:lpstr>Key Personnel</vt:lpstr>
      <vt:lpstr>Disciplines </vt:lpstr>
      <vt:lpstr>PowerPoint Presentation</vt:lpstr>
      <vt:lpstr>Agile Vs DevOps</vt:lpstr>
      <vt:lpstr>Implementation -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Pashindla</dc:creator>
  <cp:lastModifiedBy>Kishore Pashindla</cp:lastModifiedBy>
  <cp:revision>223</cp:revision>
  <dcterms:created xsi:type="dcterms:W3CDTF">2021-07-13T13:17:52Z</dcterms:created>
  <dcterms:modified xsi:type="dcterms:W3CDTF">2022-05-09T14:24:12Z</dcterms:modified>
</cp:coreProperties>
</file>