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99" r:id="rId1"/>
  </p:sldMasterIdLst>
  <p:notesMasterIdLst>
    <p:notesMasterId r:id="rId22"/>
  </p:notesMasterIdLst>
  <p:sldIdLst>
    <p:sldId id="256" r:id="rId2"/>
    <p:sldId id="282" r:id="rId3"/>
    <p:sldId id="273" r:id="rId4"/>
    <p:sldId id="258" r:id="rId5"/>
    <p:sldId id="259" r:id="rId6"/>
    <p:sldId id="260" r:id="rId7"/>
    <p:sldId id="261" r:id="rId8"/>
    <p:sldId id="267" r:id="rId9"/>
    <p:sldId id="268" r:id="rId10"/>
    <p:sldId id="264" r:id="rId11"/>
    <p:sldId id="270" r:id="rId12"/>
    <p:sldId id="274" r:id="rId13"/>
    <p:sldId id="271" r:id="rId14"/>
    <p:sldId id="275" r:id="rId15"/>
    <p:sldId id="276" r:id="rId16"/>
    <p:sldId id="272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9889" autoAdjust="0"/>
  </p:normalViewPr>
  <p:slideViewPr>
    <p:cSldViewPr snapToGrid="0">
      <p:cViewPr varScale="1">
        <p:scale>
          <a:sx n="85" d="100"/>
          <a:sy n="85" d="100"/>
        </p:scale>
        <p:origin x="37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a Bruttin" userId="df15da752101fc27" providerId="LiveId" clId="{059C69EC-02FD-40FF-A1ED-687C785F4B54}"/>
    <pc:docChg chg="undo custSel addSld delSld modSld">
      <pc:chgData name="Sacha Bruttin" userId="df15da752101fc27" providerId="LiveId" clId="{059C69EC-02FD-40FF-A1ED-687C785F4B54}" dt="2017-10-12T08:02:08.783" v="7" actId="27636"/>
      <pc:docMkLst>
        <pc:docMk/>
      </pc:docMkLst>
      <pc:sldChg chg="del">
        <pc:chgData name="Sacha Bruttin" userId="df15da752101fc27" providerId="LiveId" clId="{059C69EC-02FD-40FF-A1ED-687C785F4B54}" dt="2017-10-12T07:58:06.694" v="1" actId="2696"/>
        <pc:sldMkLst>
          <pc:docMk/>
          <pc:sldMk cId="1117174445" sldId="262"/>
        </pc:sldMkLst>
      </pc:sldChg>
      <pc:sldChg chg="modSp add">
        <pc:chgData name="Sacha Bruttin" userId="df15da752101fc27" providerId="LiveId" clId="{059C69EC-02FD-40FF-A1ED-687C785F4B54}" dt="2017-10-12T08:02:08.783" v="7" actId="27636"/>
        <pc:sldMkLst>
          <pc:docMk/>
          <pc:sldMk cId="3485279234" sldId="264"/>
        </pc:sldMkLst>
        <pc:spChg chg="mod">
          <ac:chgData name="Sacha Bruttin" userId="df15da752101fc27" providerId="LiveId" clId="{059C69EC-02FD-40FF-A1ED-687C785F4B54}" dt="2017-10-12T08:02:08.783" v="7" actId="27636"/>
          <ac:spMkLst>
            <pc:docMk/>
            <pc:sldMk cId="3485279234" sldId="264"/>
            <ac:spMk id="4" creationId="{00000000-0000-0000-0000-000000000000}"/>
          </ac:spMkLst>
        </pc:spChg>
      </pc:sldChg>
    </pc:docChg>
  </pc:docChgLst>
  <pc:docChgLst>
    <pc:chgData name="Sacha Bruttin" userId="df15da752101fc27" providerId="LiveId" clId="{D88F1FC8-97E9-45F0-AEE7-0268885B278E}"/>
    <pc:docChg chg="undo custSel addSld delSld modSld modMainMaster">
      <pc:chgData name="Sacha Bruttin" userId="df15da752101fc27" providerId="LiveId" clId="{D88F1FC8-97E9-45F0-AEE7-0268885B278E}" dt="2017-10-25T19:55:30.187" v="4559" actId="20577"/>
      <pc:docMkLst>
        <pc:docMk/>
      </pc:docMkLst>
      <pc:sldChg chg="modSp">
        <pc:chgData name="Sacha Bruttin" userId="df15da752101fc27" providerId="LiveId" clId="{D88F1FC8-97E9-45F0-AEE7-0268885B278E}" dt="2017-10-24T19:25:33.757" v="2447" actId="20577"/>
        <pc:sldMkLst>
          <pc:docMk/>
          <pc:sldMk cId="2368061690" sldId="256"/>
        </pc:sldMkLst>
        <pc:spChg chg="mod">
          <ac:chgData name="Sacha Bruttin" userId="df15da752101fc27" providerId="LiveId" clId="{D88F1FC8-97E9-45F0-AEE7-0268885B278E}" dt="2017-10-24T19:25:33.757" v="2447" actId="20577"/>
          <ac:spMkLst>
            <pc:docMk/>
            <pc:sldMk cId="2368061690" sldId="256"/>
            <ac:spMk id="2" creationId="{CD2329B8-C1C9-4538-98D1-7A4D3D3F71AD}"/>
          </ac:spMkLst>
        </pc:spChg>
        <pc:spChg chg="mod">
          <ac:chgData name="Sacha Bruttin" userId="df15da752101fc27" providerId="LiveId" clId="{D88F1FC8-97E9-45F0-AEE7-0268885B278E}" dt="2017-10-24T19:21:48.723" v="2399" actId="27636"/>
          <ac:spMkLst>
            <pc:docMk/>
            <pc:sldMk cId="2368061690" sldId="256"/>
            <ac:spMk id="3" creationId="{07B6E2F5-DC6B-49A1-A14A-F4DAB6C8290C}"/>
          </ac:spMkLst>
        </pc:spChg>
      </pc:sldChg>
      <pc:sldChg chg="modSp del">
        <pc:chgData name="Sacha Bruttin" userId="df15da752101fc27" providerId="LiveId" clId="{D88F1FC8-97E9-45F0-AEE7-0268885B278E}" dt="2017-10-24T19:16:14.141" v="2338" actId="2696"/>
        <pc:sldMkLst>
          <pc:docMk/>
          <pc:sldMk cId="564304858" sldId="257"/>
        </pc:sldMkLst>
        <pc:spChg chg="mod">
          <ac:chgData name="Sacha Bruttin" userId="df15da752101fc27" providerId="LiveId" clId="{D88F1FC8-97E9-45F0-AEE7-0268885B278E}" dt="2017-10-24T18:55:59.336" v="2188" actId="20577"/>
          <ac:spMkLst>
            <pc:docMk/>
            <pc:sldMk cId="564304858" sldId="257"/>
            <ac:spMk id="99" creationId="{D08A7FD3-1730-49FE-B4EC-EBC39AD96ED3}"/>
          </ac:spMkLst>
        </pc:spChg>
      </pc:sldChg>
      <pc:sldChg chg="delSp modAnim modNotes modNotesTx">
        <pc:chgData name="Sacha Bruttin" userId="df15da752101fc27" providerId="LiveId" clId="{D88F1FC8-97E9-45F0-AEE7-0268885B278E}" dt="2017-10-24T19:27:50.188" v="2454" actId="14100"/>
        <pc:sldMkLst>
          <pc:docMk/>
          <pc:sldMk cId="3010372474" sldId="258"/>
        </pc:sldMkLst>
        <pc:spChg chg="del">
          <ac:chgData name="Sacha Bruttin" userId="df15da752101fc27" providerId="LiveId" clId="{D88F1FC8-97E9-45F0-AEE7-0268885B278E}" dt="2017-10-24T08:01:05.573" v="92" actId="478"/>
          <ac:spMkLst>
            <pc:docMk/>
            <pc:sldMk cId="3010372474" sldId="258"/>
            <ac:spMk id="100" creationId="{96F58931-72DE-4EFD-9830-571AD5FC2402}"/>
          </ac:spMkLst>
        </pc:spChg>
      </pc:sldChg>
      <pc:sldChg chg="delSp modNotes modNotesTx">
        <pc:chgData name="Sacha Bruttin" userId="df15da752101fc27" providerId="LiveId" clId="{D88F1FC8-97E9-45F0-AEE7-0268885B278E}" dt="2017-10-24T12:04:29.828" v="536" actId="20577"/>
        <pc:sldMkLst>
          <pc:docMk/>
          <pc:sldMk cId="3581665344" sldId="259"/>
        </pc:sldMkLst>
        <pc:spChg chg="del">
          <ac:chgData name="Sacha Bruttin" userId="df15da752101fc27" providerId="LiveId" clId="{D88F1FC8-97E9-45F0-AEE7-0268885B278E}" dt="2017-10-24T08:01:08.856" v="93" actId="478"/>
          <ac:spMkLst>
            <pc:docMk/>
            <pc:sldMk cId="3581665344" sldId="259"/>
            <ac:spMk id="70" creationId="{7F028B8A-BAB2-4949-ACD1-F4F3AC14D22B}"/>
          </ac:spMkLst>
        </pc:spChg>
      </pc:sldChg>
      <pc:sldChg chg="delSp modNotes modNotesTx">
        <pc:chgData name="Sacha Bruttin" userId="df15da752101fc27" providerId="LiveId" clId="{D88F1FC8-97E9-45F0-AEE7-0268885B278E}" dt="2017-10-24T12:07:18.044" v="873" actId="20577"/>
        <pc:sldMkLst>
          <pc:docMk/>
          <pc:sldMk cId="1446638509" sldId="260"/>
        </pc:sldMkLst>
        <pc:spChg chg="del">
          <ac:chgData name="Sacha Bruttin" userId="df15da752101fc27" providerId="LiveId" clId="{D88F1FC8-97E9-45F0-AEE7-0268885B278E}" dt="2017-10-24T08:01:12.543" v="94" actId="478"/>
          <ac:spMkLst>
            <pc:docMk/>
            <pc:sldMk cId="1446638509" sldId="260"/>
            <ac:spMk id="44" creationId="{DFFB1F06-F7ED-4FC9-B8DD-821790D92BC1}"/>
          </ac:spMkLst>
        </pc:spChg>
      </pc:sldChg>
      <pc:sldChg chg="addSp delSp modSp delAnim modNotes modNotesTx">
        <pc:chgData name="Sacha Bruttin" userId="df15da752101fc27" providerId="LiveId" clId="{D88F1FC8-97E9-45F0-AEE7-0268885B278E}" dt="2017-10-24T12:08:49.583" v="1103" actId="20577"/>
        <pc:sldMkLst>
          <pc:docMk/>
          <pc:sldMk cId="2965435736" sldId="261"/>
        </pc:sldMkLst>
        <pc:spChg chg="add del">
          <ac:chgData name="Sacha Bruttin" userId="df15da752101fc27" providerId="LiveId" clId="{D88F1FC8-97E9-45F0-AEE7-0268885B278E}" dt="2017-10-24T07:51:12.085" v="1" actId="478"/>
          <ac:spMkLst>
            <pc:docMk/>
            <pc:sldMk cId="2965435736" sldId="261"/>
            <ac:spMk id="2" creationId="{9C734140-93DF-4016-BCE1-578D8F361E75}"/>
          </ac:spMkLst>
        </pc:spChg>
        <pc:spChg chg="del">
          <ac:chgData name="Sacha Bruttin" userId="df15da752101fc27" providerId="LiveId" clId="{D88F1FC8-97E9-45F0-AEE7-0268885B278E}" dt="2017-10-24T12:07:46.935" v="906" actId="478"/>
          <ac:spMkLst>
            <pc:docMk/>
            <pc:sldMk cId="2965435736" sldId="261"/>
            <ac:spMk id="118" creationId="{6E476C36-7170-487C-B457-B60A21AA65EC}"/>
          </ac:spMkLst>
        </pc:spChg>
        <pc:spChg chg="del">
          <ac:chgData name="Sacha Bruttin" userId="df15da752101fc27" providerId="LiveId" clId="{D88F1FC8-97E9-45F0-AEE7-0268885B278E}" dt="2017-10-24T08:01:16.177" v="95" actId="478"/>
          <ac:spMkLst>
            <pc:docMk/>
            <pc:sldMk cId="2965435736" sldId="261"/>
            <ac:spMk id="119" creationId="{614DD8F0-91B4-4997-9BE5-2DB29A5948EB}"/>
          </ac:spMkLst>
        </pc:spChg>
        <pc:spChg chg="mod">
          <ac:chgData name="Sacha Bruttin" userId="df15da752101fc27" providerId="LiveId" clId="{D88F1FC8-97E9-45F0-AEE7-0268885B278E}" dt="2017-10-24T12:07:42.755" v="905" actId="20577"/>
          <ac:spMkLst>
            <pc:docMk/>
            <pc:sldMk cId="2965435736" sldId="261"/>
            <ac:spMk id="140" creationId="{008C5D32-0218-437E-A473-5F7E316C3959}"/>
          </ac:spMkLst>
        </pc:spChg>
      </pc:sldChg>
      <pc:sldChg chg="del">
        <pc:chgData name="Sacha Bruttin" userId="df15da752101fc27" providerId="LiveId" clId="{D88F1FC8-97E9-45F0-AEE7-0268885B278E}" dt="2017-10-24T07:55:16.953" v="65" actId="2696"/>
        <pc:sldMkLst>
          <pc:docMk/>
          <pc:sldMk cId="4272523228" sldId="263"/>
        </pc:sldMkLst>
      </pc:sldChg>
      <pc:sldChg chg="modSp">
        <pc:chgData name="Sacha Bruttin" userId="df15da752101fc27" providerId="LiveId" clId="{D88F1FC8-97E9-45F0-AEE7-0268885B278E}" dt="2017-10-24T19:18:19.850" v="2379" actId="27636"/>
        <pc:sldMkLst>
          <pc:docMk/>
          <pc:sldMk cId="3485279234" sldId="264"/>
        </pc:sldMkLst>
        <pc:spChg chg="mod">
          <ac:chgData name="Sacha Bruttin" userId="df15da752101fc27" providerId="LiveId" clId="{D88F1FC8-97E9-45F0-AEE7-0268885B278E}" dt="2017-10-24T19:18:19.850" v="2379" actId="27636"/>
          <ac:spMkLst>
            <pc:docMk/>
            <pc:sldMk cId="3485279234" sldId="264"/>
            <ac:spMk id="4" creationId="{00000000-0000-0000-0000-000000000000}"/>
          </ac:spMkLst>
        </pc:spChg>
        <pc:spChg chg="mod">
          <ac:chgData name="Sacha Bruttin" userId="df15da752101fc27" providerId="LiveId" clId="{D88F1FC8-97E9-45F0-AEE7-0268885B278E}" dt="2017-10-24T18:59:55.598" v="2300" actId="1076"/>
          <ac:spMkLst>
            <pc:docMk/>
            <pc:sldMk cId="3485279234" sldId="264"/>
            <ac:spMk id="16" creationId="{00000000-0000-0000-0000-000000000000}"/>
          </ac:spMkLst>
        </pc:s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9" creationId="{01C07370-93F9-4248-84DE-5EDFA8FEBCB5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35" creationId="{F2BEE939-F3F7-49E1-AD07-CED5DA36444D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36" creationId="{175652AA-13F9-4707-A9C6-B55726FC4687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38" creationId="{6B94E3BD-A778-42C4-A4D5-AF1BDE4B55BC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39" creationId="{7D77C0AF-F903-4B2A-9EA2-90E264AA40EA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54" creationId="{906EDC10-7350-430F-B617-09FAB4033904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81" creationId="{804CB766-F5BB-4A94-86EC-375926434B43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86" creationId="{D7BC8D1C-15C0-4B16-AEA4-BF3F93C0BAE0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91" creationId="{7D0C5B52-6C87-4045-BCA4-C3B29B9EF118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97" creationId="{401AB525-BC3D-4677-8552-4CC852DB94C2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102" creationId="{E2FEEEDC-CD48-44C4-8AFB-20897DE7BCCB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124" creationId="{11DFE604-1BE4-46F7-8AD2-42C936530E6E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129" creationId="{7C7DBC19-808D-4813-A952-AC0E53841FDE}"/>
          </ac:grpSpMkLst>
        </pc:grpChg>
        <pc:grpChg chg="mod">
          <ac:chgData name="Sacha Bruttin" userId="df15da752101fc27" providerId="LiveId" clId="{D88F1FC8-97E9-45F0-AEE7-0268885B278E}" dt="2017-10-24T18:59:55.598" v="2300" actId="1076"/>
          <ac:grpSpMkLst>
            <pc:docMk/>
            <pc:sldMk cId="3485279234" sldId="264"/>
            <ac:grpSpMk id="134" creationId="{E66C2C0C-E442-4495-B089-D7209CC18ED9}"/>
          </ac:grpSpMkLst>
        </pc:grpChg>
      </pc:sldChg>
      <pc:sldChg chg="delSp modSp add del modTransition">
        <pc:chgData name="Sacha Bruttin" userId="df15da752101fc27" providerId="LiveId" clId="{D88F1FC8-97E9-45F0-AEE7-0268885B278E}" dt="2017-10-24T07:52:54.274" v="36" actId="2696"/>
        <pc:sldMkLst>
          <pc:docMk/>
          <pc:sldMk cId="1677863848" sldId="265"/>
        </pc:sldMkLst>
        <pc:spChg chg="del mod">
          <ac:chgData name="Sacha Bruttin" userId="df15da752101fc27" providerId="LiveId" clId="{D88F1FC8-97E9-45F0-AEE7-0268885B278E}" dt="2017-10-24T07:52:17.605" v="12" actId="478"/>
          <ac:spMkLst>
            <pc:docMk/>
            <pc:sldMk cId="1677863848" sldId="265"/>
            <ac:spMk id="53" creationId="{00000000-0000-0000-0000-000000000000}"/>
          </ac:spMkLst>
        </pc:spChg>
      </pc:sldChg>
      <pc:sldChg chg="addSp delSp modSp add del modTransition">
        <pc:chgData name="Sacha Bruttin" userId="df15da752101fc27" providerId="LiveId" clId="{D88F1FC8-97E9-45F0-AEE7-0268885B278E}" dt="2017-10-24T07:52:47.629" v="34" actId="2696"/>
        <pc:sldMkLst>
          <pc:docMk/>
          <pc:sldMk cId="1895333431" sldId="266"/>
        </pc:sldMkLst>
        <pc:spChg chg="add del">
          <ac:chgData name="Sacha Bruttin" userId="df15da752101fc27" providerId="LiveId" clId="{D88F1FC8-97E9-45F0-AEE7-0268885B278E}" dt="2017-10-24T07:51:33.537" v="7" actId="478"/>
          <ac:spMkLst>
            <pc:docMk/>
            <pc:sldMk cId="1895333431" sldId="266"/>
            <ac:spMk id="38" creationId="{00000000-0000-0000-0000-000000000000}"/>
          </ac:spMkLst>
        </pc:spChg>
        <pc:spChg chg="mod">
          <ac:chgData name="Sacha Bruttin" userId="df15da752101fc27" providerId="LiveId" clId="{D88F1FC8-97E9-45F0-AEE7-0268885B278E}" dt="2017-10-24T07:51:33.139" v="6" actId="20577"/>
          <ac:spMkLst>
            <pc:docMk/>
            <pc:sldMk cId="1895333431" sldId="266"/>
            <ac:spMk id="39" creationId="{00000000-0000-0000-0000-000000000000}"/>
          </ac:spMkLst>
        </pc:spChg>
      </pc:sldChg>
      <pc:sldChg chg="addSp delSp modSp add modAnim modNotesTx">
        <pc:chgData name="Sacha Bruttin" userId="df15da752101fc27" providerId="LiveId" clId="{D88F1FC8-97E9-45F0-AEE7-0268885B278E}" dt="2017-10-24T12:15:05.997" v="1913" actId="20577"/>
        <pc:sldMkLst>
          <pc:docMk/>
          <pc:sldMk cId="337894111" sldId="267"/>
        </pc:sldMkLst>
        <pc:spChg chg="mod">
          <ac:chgData name="Sacha Bruttin" userId="df15da752101fc27" providerId="LiveId" clId="{D88F1FC8-97E9-45F0-AEE7-0268885B278E}" dt="2017-10-24T07:52:26.936" v="31" actId="20577"/>
          <ac:spMkLst>
            <pc:docMk/>
            <pc:sldMk cId="337894111" sldId="267"/>
            <ac:spMk id="2" creationId="{B1FB938E-0C21-4DEB-A46E-3BEFA67C884B}"/>
          </ac:spMkLst>
        </pc:spChg>
        <pc:spChg chg="del">
          <ac:chgData name="Sacha Bruttin" userId="df15da752101fc27" providerId="LiveId" clId="{D88F1FC8-97E9-45F0-AEE7-0268885B278E}" dt="2017-10-24T07:52:37.384" v="33" actId="478"/>
          <ac:spMkLst>
            <pc:docMk/>
            <pc:sldMk cId="337894111" sldId="267"/>
            <ac:spMk id="3" creationId="{8F03C6EF-7BA4-4ED0-8519-6C83A4C9208D}"/>
          </ac:spMkLst>
        </pc:spChg>
        <pc:spChg chg="add">
          <ac:chgData name="Sacha Bruttin" userId="df15da752101fc27" providerId="LiveId" clId="{D88F1FC8-97E9-45F0-AEE7-0268885B278E}" dt="2017-10-24T07:52:35.329" v="32" actId="478"/>
          <ac:spMkLst>
            <pc:docMk/>
            <pc:sldMk cId="337894111" sldId="267"/>
            <ac:spMk id="4" creationId="{1C3A7893-7D80-400A-9B6B-B1B079CE3B26}"/>
          </ac:spMkLst>
        </pc:spChg>
        <pc:spChg chg="add">
          <ac:chgData name="Sacha Bruttin" userId="df15da752101fc27" providerId="LiveId" clId="{D88F1FC8-97E9-45F0-AEE7-0268885B278E}" dt="2017-10-24T07:52:35.329" v="32" actId="478"/>
          <ac:spMkLst>
            <pc:docMk/>
            <pc:sldMk cId="337894111" sldId="267"/>
            <ac:spMk id="5" creationId="{9ED109EB-8386-4D68-BC25-1F497BC2BB92}"/>
          </ac:spMkLst>
        </pc:spChg>
        <pc:spChg chg="add">
          <ac:chgData name="Sacha Bruttin" userId="df15da752101fc27" providerId="LiveId" clId="{D88F1FC8-97E9-45F0-AEE7-0268885B278E}" dt="2017-10-24T07:52:35.329" v="32" actId="478"/>
          <ac:spMkLst>
            <pc:docMk/>
            <pc:sldMk cId="337894111" sldId="267"/>
            <ac:spMk id="6" creationId="{6AD2939D-AA76-454A-A33C-00E66F2CDB80}"/>
          </ac:spMkLst>
        </pc:spChg>
        <pc:spChg chg="add">
          <ac:chgData name="Sacha Bruttin" userId="df15da752101fc27" providerId="LiveId" clId="{D88F1FC8-97E9-45F0-AEE7-0268885B278E}" dt="2017-10-24T07:52:35.329" v="32" actId="478"/>
          <ac:spMkLst>
            <pc:docMk/>
            <pc:sldMk cId="337894111" sldId="267"/>
            <ac:spMk id="52" creationId="{99545535-670A-4452-97D4-1A6464065710}"/>
          </ac:spMkLst>
        </pc:spChg>
        <pc:grpChg chg="add">
          <ac:chgData name="Sacha Bruttin" userId="df15da752101fc27" providerId="LiveId" clId="{D88F1FC8-97E9-45F0-AEE7-0268885B278E}" dt="2017-10-24T07:52:35.329" v="32" actId="478"/>
          <ac:grpSpMkLst>
            <pc:docMk/>
            <pc:sldMk cId="337894111" sldId="267"/>
            <ac:grpSpMk id="7" creationId="{D2481822-E867-4DE4-86D8-A70AF63792CB}"/>
          </ac:grpSpMkLst>
        </pc:grpChg>
        <pc:grpChg chg="add">
          <ac:chgData name="Sacha Bruttin" userId="df15da752101fc27" providerId="LiveId" clId="{D88F1FC8-97E9-45F0-AEE7-0268885B278E}" dt="2017-10-24T07:52:35.329" v="32" actId="478"/>
          <ac:grpSpMkLst>
            <pc:docMk/>
            <pc:sldMk cId="337894111" sldId="267"/>
            <ac:grpSpMk id="17" creationId="{6620F839-EAE8-4574-A246-591DE65A9754}"/>
          </ac:grpSpMkLst>
        </pc:grpChg>
        <pc:grpChg chg="add">
          <ac:chgData name="Sacha Bruttin" userId="df15da752101fc27" providerId="LiveId" clId="{D88F1FC8-97E9-45F0-AEE7-0268885B278E}" dt="2017-10-24T07:52:35.329" v="32" actId="478"/>
          <ac:grpSpMkLst>
            <pc:docMk/>
            <pc:sldMk cId="337894111" sldId="267"/>
            <ac:grpSpMk id="22" creationId="{D7AA422F-9684-4458-91E8-3F757C3A30AC}"/>
          </ac:grpSpMkLst>
        </pc:grpChg>
      </pc:sldChg>
      <pc:sldChg chg="add del">
        <pc:chgData name="Sacha Bruttin" userId="df15da752101fc27" providerId="LiveId" clId="{D88F1FC8-97E9-45F0-AEE7-0268885B278E}" dt="2017-10-24T07:52:04.385" v="9" actId="2696"/>
        <pc:sldMkLst>
          <pc:docMk/>
          <pc:sldMk cId="1218160131" sldId="267"/>
        </pc:sldMkLst>
      </pc:sldChg>
      <pc:sldChg chg="addSp delSp modSp add modAnim">
        <pc:chgData name="Sacha Bruttin" userId="df15da752101fc27" providerId="LiveId" clId="{D88F1FC8-97E9-45F0-AEE7-0268885B278E}" dt="2017-10-24T08:00:15.930" v="91" actId="478"/>
        <pc:sldMkLst>
          <pc:docMk/>
          <pc:sldMk cId="2223822334" sldId="268"/>
        </pc:sldMkLst>
        <pc:spChg chg="mod">
          <ac:chgData name="Sacha Bruttin" userId="df15da752101fc27" providerId="LiveId" clId="{D88F1FC8-97E9-45F0-AEE7-0268885B278E}" dt="2017-10-24T07:53:06.145" v="60" actId="20577"/>
          <ac:spMkLst>
            <pc:docMk/>
            <pc:sldMk cId="2223822334" sldId="268"/>
            <ac:spMk id="2" creationId="{52BF929D-0992-4519-ACCD-CA727E63B25E}"/>
          </ac:spMkLst>
        </pc:spChg>
        <pc:spChg chg="del">
          <ac:chgData name="Sacha Bruttin" userId="df15da752101fc27" providerId="LiveId" clId="{D88F1FC8-97E9-45F0-AEE7-0268885B278E}" dt="2017-10-24T07:53:15.661" v="62" actId="478"/>
          <ac:spMkLst>
            <pc:docMk/>
            <pc:sldMk cId="2223822334" sldId="268"/>
            <ac:spMk id="3" creationId="{4520FDC8-B05C-4FB4-B125-9E16B2E60BD9}"/>
          </ac:spMkLst>
        </pc:spChg>
        <pc:spChg chg="add">
          <ac:chgData name="Sacha Bruttin" userId="df15da752101fc27" providerId="LiveId" clId="{D88F1FC8-97E9-45F0-AEE7-0268885B278E}" dt="2017-10-24T07:53:14.018" v="61" actId="478"/>
          <ac:spMkLst>
            <pc:docMk/>
            <pc:sldMk cId="2223822334" sldId="268"/>
            <ac:spMk id="4" creationId="{84C1A834-9B6A-48E3-A260-D9B48937FCFA}"/>
          </ac:spMkLst>
        </pc:spChg>
        <pc:spChg chg="add mod">
          <ac:chgData name="Sacha Bruttin" userId="df15da752101fc27" providerId="LiveId" clId="{D88F1FC8-97E9-45F0-AEE7-0268885B278E}" dt="2017-10-24T07:59:35.909" v="85" actId="1076"/>
          <ac:spMkLst>
            <pc:docMk/>
            <pc:sldMk cId="2223822334" sldId="268"/>
            <ac:spMk id="18" creationId="{A8F89E83-1869-4B89-83ED-163E2D53BC0B}"/>
          </ac:spMkLst>
        </pc:spChg>
        <pc:spChg chg="add">
          <ac:chgData name="Sacha Bruttin" userId="df15da752101fc27" providerId="LiveId" clId="{D88F1FC8-97E9-45F0-AEE7-0268885B278E}" dt="2017-10-24T07:53:14.018" v="61" actId="478"/>
          <ac:spMkLst>
            <pc:docMk/>
            <pc:sldMk cId="2223822334" sldId="268"/>
            <ac:spMk id="30" creationId="{183C5E5E-7BE0-4D7B-8A72-0EEEB9B60BA0}"/>
          </ac:spMkLst>
        </pc:spChg>
        <pc:grpChg chg="add">
          <ac:chgData name="Sacha Bruttin" userId="df15da752101fc27" providerId="LiveId" clId="{D88F1FC8-97E9-45F0-AEE7-0268885B278E}" dt="2017-10-24T07:53:14.018" v="61" actId="478"/>
          <ac:grpSpMkLst>
            <pc:docMk/>
            <pc:sldMk cId="2223822334" sldId="268"/>
            <ac:grpSpMk id="5" creationId="{698C6231-50D3-4163-B1F7-E333BB80409B}"/>
          </ac:grpSpMkLst>
        </pc:grpChg>
        <pc:grpChg chg="add">
          <ac:chgData name="Sacha Bruttin" userId="df15da752101fc27" providerId="LiveId" clId="{D88F1FC8-97E9-45F0-AEE7-0268885B278E}" dt="2017-10-24T07:53:14.018" v="61" actId="478"/>
          <ac:grpSpMkLst>
            <pc:docMk/>
            <pc:sldMk cId="2223822334" sldId="268"/>
            <ac:grpSpMk id="19" creationId="{FEF41BAA-EEE4-425F-918C-FE6C67559F05}"/>
          </ac:grpSpMkLst>
        </pc:grpChg>
        <pc:grpChg chg="add">
          <ac:chgData name="Sacha Bruttin" userId="df15da752101fc27" providerId="LiveId" clId="{D88F1FC8-97E9-45F0-AEE7-0268885B278E}" dt="2017-10-24T07:53:14.018" v="61" actId="478"/>
          <ac:grpSpMkLst>
            <pc:docMk/>
            <pc:sldMk cId="2223822334" sldId="268"/>
            <ac:grpSpMk id="31" creationId="{F8D0FCDF-D0A5-4F0C-8CC8-E5662AD03971}"/>
          </ac:grpSpMkLst>
        </pc:grpChg>
      </pc:sldChg>
      <pc:sldChg chg="add del">
        <pc:chgData name="Sacha Bruttin" userId="df15da752101fc27" providerId="LiveId" clId="{D88F1FC8-97E9-45F0-AEE7-0268885B278E}" dt="2017-10-24T07:52:56.804" v="37" actId="2696"/>
        <pc:sldMkLst>
          <pc:docMk/>
          <pc:sldMk cId="3902063171" sldId="268"/>
        </pc:sldMkLst>
      </pc:sldChg>
      <pc:sldChg chg="del modNotes">
        <pc:chgData name="Sacha Bruttin" userId="df15da752101fc27" providerId="LiveId" clId="{D88F1FC8-97E9-45F0-AEE7-0268885B278E}" dt="2017-10-24T12:24:56.544" v="1953" actId="2696"/>
        <pc:sldMkLst>
          <pc:docMk/>
          <pc:sldMk cId="26595142" sldId="269"/>
        </pc:sldMkLst>
      </pc:sldChg>
      <pc:sldChg chg="addSp modSp add modAnim">
        <pc:chgData name="Sacha Bruttin" userId="df15da752101fc27" providerId="LiveId" clId="{D88F1FC8-97E9-45F0-AEE7-0268885B278E}" dt="2017-10-24T19:34:22.661" v="2475" actId="14100"/>
        <pc:sldMkLst>
          <pc:docMk/>
          <pc:sldMk cId="1541705463" sldId="270"/>
        </pc:sldMkLst>
        <pc:spChg chg="mod">
          <ac:chgData name="Sacha Bruttin" userId="df15da752101fc27" providerId="LiveId" clId="{D88F1FC8-97E9-45F0-AEE7-0268885B278E}" dt="2017-10-24T18:59:39.620" v="2298" actId="20577"/>
          <ac:spMkLst>
            <pc:docMk/>
            <pc:sldMk cId="1541705463" sldId="270"/>
            <ac:spMk id="2" creationId="{A87B1AE9-0E7D-46C3-839E-984BBCB04115}"/>
          </ac:spMkLst>
        </pc:spChg>
        <pc:grpChg chg="add mod">
          <ac:chgData name="Sacha Bruttin" userId="df15da752101fc27" providerId="LiveId" clId="{D88F1FC8-97E9-45F0-AEE7-0268885B278E}" dt="2017-10-24T19:34:22.661" v="2475" actId="14100"/>
          <ac:grpSpMkLst>
            <pc:docMk/>
            <pc:sldMk cId="1541705463" sldId="270"/>
            <ac:grpSpMk id="3" creationId="{DAD2BC63-CC89-4FBB-B7CA-E6515E0AC2D4}"/>
          </ac:grpSpMkLst>
        </pc:grpChg>
        <pc:grpChg chg="add mod">
          <ac:chgData name="Sacha Bruttin" userId="df15da752101fc27" providerId="LiveId" clId="{D88F1FC8-97E9-45F0-AEE7-0268885B278E}" dt="2017-10-24T19:33:53.243" v="2470" actId="14100"/>
          <ac:grpSpMkLst>
            <pc:docMk/>
            <pc:sldMk cId="1541705463" sldId="270"/>
            <ac:grpSpMk id="60" creationId="{CAC64C89-3D12-4FE9-A491-C86FC49E54AF}"/>
          </ac:grpSpMkLst>
        </pc:grpChg>
        <pc:grpChg chg="add mod">
          <ac:chgData name="Sacha Bruttin" userId="df15da752101fc27" providerId="LiveId" clId="{D88F1FC8-97E9-45F0-AEE7-0268885B278E}" dt="2017-10-24T19:34:16.757" v="2474" actId="14100"/>
          <ac:grpSpMkLst>
            <pc:docMk/>
            <pc:sldMk cId="1541705463" sldId="270"/>
            <ac:grpSpMk id="168" creationId="{D54FB4B8-DD74-4BDC-9D05-41EFE86EC64F}"/>
          </ac:grpSpMkLst>
        </pc:grpChg>
        <pc:grpChg chg="add mod">
          <ac:chgData name="Sacha Bruttin" userId="df15da752101fc27" providerId="LiveId" clId="{D88F1FC8-97E9-45F0-AEE7-0268885B278E}" dt="2017-10-24T19:05:53.384" v="2306" actId="16037"/>
          <ac:grpSpMkLst>
            <pc:docMk/>
            <pc:sldMk cId="1541705463" sldId="270"/>
            <ac:grpSpMk id="275" creationId="{DF544CBA-04FE-4A8F-BE33-C1B7183A919F}"/>
          </ac:grpSpMkLst>
        </pc:grpChg>
      </pc:sldChg>
      <pc:sldChg chg="addSp delSp modSp add modNotesTx">
        <pc:chgData name="Sacha Bruttin" userId="df15da752101fc27" providerId="LiveId" clId="{D88F1FC8-97E9-45F0-AEE7-0268885B278E}" dt="2017-10-25T19:55:30.187" v="4559" actId="20577"/>
        <pc:sldMkLst>
          <pc:docMk/>
          <pc:sldMk cId="205053182" sldId="271"/>
        </pc:sldMkLst>
        <pc:spChg chg="mod">
          <ac:chgData name="Sacha Bruttin" userId="df15da752101fc27" providerId="LiveId" clId="{D88F1FC8-97E9-45F0-AEE7-0268885B278E}" dt="2017-10-24T12:26:48.743" v="1970" actId="20577"/>
          <ac:spMkLst>
            <pc:docMk/>
            <pc:sldMk cId="205053182" sldId="271"/>
            <ac:spMk id="2" creationId="{0F7D3A8C-1B5C-4489-84F7-175FC613CFE2}"/>
          </ac:spMkLst>
        </pc:spChg>
        <pc:spChg chg="del">
          <ac:chgData name="Sacha Bruttin" userId="df15da752101fc27" providerId="LiveId" clId="{D88F1FC8-97E9-45F0-AEE7-0268885B278E}" dt="2017-10-24T12:27:16.301" v="1972" actId="478"/>
          <ac:spMkLst>
            <pc:docMk/>
            <pc:sldMk cId="205053182" sldId="271"/>
            <ac:spMk id="3" creationId="{CB87B8E3-05DC-460F-B7BA-9EB7C5B6175F}"/>
          </ac:spMkLst>
        </pc:spChg>
        <pc:spChg chg="add">
          <ac:chgData name="Sacha Bruttin" userId="df15da752101fc27" providerId="LiveId" clId="{D88F1FC8-97E9-45F0-AEE7-0268885B278E}" dt="2017-10-24T12:27:13.250" v="1971" actId="478"/>
          <ac:spMkLst>
            <pc:docMk/>
            <pc:sldMk cId="205053182" sldId="271"/>
            <ac:spMk id="4" creationId="{039C0CD2-6E06-4F59-9187-B258CD0379F6}"/>
          </ac:spMkLst>
        </pc:spChg>
        <pc:spChg chg="mod">
          <ac:chgData name="Sacha Bruttin" userId="df15da752101fc27" providerId="LiveId" clId="{D88F1FC8-97E9-45F0-AEE7-0268885B278E}" dt="2017-10-24T12:34:47.924" v="2043" actId="20577"/>
          <ac:spMkLst>
            <pc:docMk/>
            <pc:sldMk cId="205053182" sldId="271"/>
            <ac:spMk id="7" creationId="{DE5D70DF-C25F-44D0-A447-4733BF31C22B}"/>
          </ac:spMkLst>
        </pc:spChg>
        <pc:spChg chg="del mod topLvl">
          <ac:chgData name="Sacha Bruttin" userId="df15da752101fc27" providerId="LiveId" clId="{D88F1FC8-97E9-45F0-AEE7-0268885B278E}" dt="2017-10-24T12:37:09.018" v="2093" actId="478"/>
          <ac:spMkLst>
            <pc:docMk/>
            <pc:sldMk cId="205053182" sldId="271"/>
            <ac:spMk id="10" creationId="{28EE5F54-B6D0-496F-9AC5-8D5AE534BF2D}"/>
          </ac:spMkLst>
        </pc:spChg>
        <pc:spChg chg="del mod">
          <ac:chgData name="Sacha Bruttin" userId="df15da752101fc27" providerId="LiveId" clId="{D88F1FC8-97E9-45F0-AEE7-0268885B278E}" dt="2017-10-24T12:32:49.012" v="1982" actId="478"/>
          <ac:spMkLst>
            <pc:docMk/>
            <pc:sldMk cId="205053182" sldId="271"/>
            <ac:spMk id="11" creationId="{3DCF4962-C384-4572-8B1C-5218BF57C320}"/>
          </ac:spMkLst>
        </pc:spChg>
        <pc:spChg chg="add">
          <ac:chgData name="Sacha Bruttin" userId="df15da752101fc27" providerId="LiveId" clId="{D88F1FC8-97E9-45F0-AEE7-0268885B278E}" dt="2017-10-24T12:27:13.250" v="1971" actId="478"/>
          <ac:spMkLst>
            <pc:docMk/>
            <pc:sldMk cId="205053182" sldId="271"/>
            <ac:spMk id="13" creationId="{096F5FA7-4972-4950-B68D-363DC5C6334B}"/>
          </ac:spMkLst>
        </pc:spChg>
        <pc:spChg chg="mod">
          <ac:chgData name="Sacha Bruttin" userId="df15da752101fc27" providerId="LiveId" clId="{D88F1FC8-97E9-45F0-AEE7-0268885B278E}" dt="2017-10-24T20:18:12.402" v="3066" actId="13822"/>
          <ac:spMkLst>
            <pc:docMk/>
            <pc:sldMk cId="205053182" sldId="271"/>
            <ac:spMk id="17" creationId="{2AEAB455-A871-4945-BB20-383CE69C868D}"/>
          </ac:spMkLst>
        </pc:spChg>
        <pc:spChg chg="mod">
          <ac:chgData name="Sacha Bruttin" userId="df15da752101fc27" providerId="LiveId" clId="{D88F1FC8-97E9-45F0-AEE7-0268885B278E}" dt="2017-10-24T12:38:14.294" v="2099" actId="14100"/>
          <ac:spMkLst>
            <pc:docMk/>
            <pc:sldMk cId="205053182" sldId="271"/>
            <ac:spMk id="27" creationId="{ACD20DF6-98C4-4740-A85F-44F7FA2FD57D}"/>
          </ac:spMkLst>
        </pc:spChg>
        <pc:spChg chg="mod">
          <ac:chgData name="Sacha Bruttin" userId="df15da752101fc27" providerId="LiveId" clId="{D88F1FC8-97E9-45F0-AEE7-0268885B278E}" dt="2017-10-24T12:33:39.414" v="1990" actId="20577"/>
          <ac:spMkLst>
            <pc:docMk/>
            <pc:sldMk cId="205053182" sldId="271"/>
            <ac:spMk id="34" creationId="{9E070B69-6940-4BCB-957C-98756BCFC1D2}"/>
          </ac:spMkLst>
        </pc:spChg>
        <pc:spChg chg="mod">
          <ac:chgData name="Sacha Bruttin" userId="df15da752101fc27" providerId="LiveId" clId="{D88F1FC8-97E9-45F0-AEE7-0268885B278E}" dt="2017-10-24T12:33:49.107" v="2005" actId="20577"/>
          <ac:spMkLst>
            <pc:docMk/>
            <pc:sldMk cId="205053182" sldId="271"/>
            <ac:spMk id="36" creationId="{6968D5AE-7A2E-4A69-ABDB-E78D18C5B8BC}"/>
          </ac:spMkLst>
        </pc:spChg>
        <pc:spChg chg="mod topLvl">
          <ac:chgData name="Sacha Bruttin" userId="df15da752101fc27" providerId="LiveId" clId="{D88F1FC8-97E9-45F0-AEE7-0268885B278E}" dt="2017-10-24T12:35:16.396" v="2051" actId="478"/>
          <ac:spMkLst>
            <pc:docMk/>
            <pc:sldMk cId="205053182" sldId="271"/>
            <ac:spMk id="39" creationId="{3DB6B6E1-9B38-4E8D-9B13-270A2FAE4380}"/>
          </ac:spMkLst>
        </pc:spChg>
        <pc:spChg chg="del mod">
          <ac:chgData name="Sacha Bruttin" userId="df15da752101fc27" providerId="LiveId" clId="{D88F1FC8-97E9-45F0-AEE7-0268885B278E}" dt="2017-10-24T12:34:34.825" v="2033" actId="478"/>
          <ac:spMkLst>
            <pc:docMk/>
            <pc:sldMk cId="205053182" sldId="271"/>
            <ac:spMk id="40" creationId="{A902EBCA-CD08-4E5A-BC6C-ADFE073132FE}"/>
          </ac:spMkLst>
        </pc:spChg>
        <pc:grpChg chg="add del">
          <ac:chgData name="Sacha Bruttin" userId="df15da752101fc27" providerId="LiveId" clId="{D88F1FC8-97E9-45F0-AEE7-0268885B278E}" dt="2017-10-24T12:35:49.473" v="2055" actId="478"/>
          <ac:grpSpMkLst>
            <pc:docMk/>
            <pc:sldMk cId="205053182" sldId="271"/>
            <ac:grpSpMk id="5" creationId="{1E6A6335-6588-463A-A767-EF19FB3BF9ED}"/>
          </ac:grpSpMkLst>
        </pc:grpChg>
        <pc:grpChg chg="add del mod">
          <ac:chgData name="Sacha Bruttin" userId="df15da752101fc27" providerId="LiveId" clId="{D88F1FC8-97E9-45F0-AEE7-0268885B278E}" dt="2017-10-24T12:37:09.018" v="2093" actId="478"/>
          <ac:grpSpMkLst>
            <pc:docMk/>
            <pc:sldMk cId="205053182" sldId="271"/>
            <ac:grpSpMk id="8" creationId="{E78AB7B8-3445-4F69-A31C-D753D0949507}"/>
          </ac:grpSpMkLst>
        </pc:grpChg>
        <pc:grpChg chg="add mod">
          <ac:chgData name="Sacha Bruttin" userId="df15da752101fc27" providerId="LiveId" clId="{D88F1FC8-97E9-45F0-AEE7-0268885B278E}" dt="2017-10-24T12:37:29.079" v="2098" actId="1076"/>
          <ac:grpSpMkLst>
            <pc:docMk/>
            <pc:sldMk cId="205053182" sldId="271"/>
            <ac:grpSpMk id="14" creationId="{4F95CB15-DA83-4111-83A8-EB6FC4EE0CF0}"/>
          </ac:grpSpMkLst>
        </pc:grpChg>
        <pc:grpChg chg="add del">
          <ac:chgData name="Sacha Bruttin" userId="df15da752101fc27" providerId="LiveId" clId="{D88F1FC8-97E9-45F0-AEE7-0268885B278E}" dt="2017-10-24T12:33:57.699" v="2006" actId="478"/>
          <ac:grpSpMkLst>
            <pc:docMk/>
            <pc:sldMk cId="205053182" sldId="271"/>
            <ac:grpSpMk id="23" creationId="{D25B258B-3E45-42AD-972E-B5DF61E5C285}"/>
          </ac:grpSpMkLst>
        </pc:grpChg>
        <pc:grpChg chg="add mod">
          <ac:chgData name="Sacha Bruttin" userId="df15da752101fc27" providerId="LiveId" clId="{D88F1FC8-97E9-45F0-AEE7-0268885B278E}" dt="2017-10-24T12:38:24.403" v="2100" actId="1076"/>
          <ac:grpSpMkLst>
            <pc:docMk/>
            <pc:sldMk cId="205053182" sldId="271"/>
            <ac:grpSpMk id="26" creationId="{26549448-12E6-465C-95AD-538FC4A2141B}"/>
          </ac:grpSpMkLst>
        </pc:grpChg>
        <pc:grpChg chg="add mod">
          <ac:chgData name="Sacha Bruttin" userId="df15da752101fc27" providerId="LiveId" clId="{D88F1FC8-97E9-45F0-AEE7-0268885B278E}" dt="2017-10-24T20:18:24.507" v="3070" actId="1038"/>
          <ac:grpSpMkLst>
            <pc:docMk/>
            <pc:sldMk cId="205053182" sldId="271"/>
            <ac:grpSpMk id="33" creationId="{B44D844C-95EE-4AF8-A534-D8AA3DF9EE48}"/>
          </ac:grpSpMkLst>
        </pc:grpChg>
        <pc:grpChg chg="add del mod">
          <ac:chgData name="Sacha Bruttin" userId="df15da752101fc27" providerId="LiveId" clId="{D88F1FC8-97E9-45F0-AEE7-0268885B278E}" dt="2017-10-24T12:35:16.396" v="2051" actId="478"/>
          <ac:grpSpMkLst>
            <pc:docMk/>
            <pc:sldMk cId="205053182" sldId="271"/>
            <ac:grpSpMk id="38" creationId="{A569B66C-828C-452F-88AF-6C161E2C3FC1}"/>
          </ac:grpSpMkLst>
        </pc:grpChg>
        <pc:grpChg chg="add mod">
          <ac:chgData name="Sacha Bruttin" userId="df15da752101fc27" providerId="LiveId" clId="{D88F1FC8-97E9-45F0-AEE7-0268885B278E}" dt="2017-10-24T12:36:22.466" v="2085" actId="1076"/>
          <ac:grpSpMkLst>
            <pc:docMk/>
            <pc:sldMk cId="205053182" sldId="271"/>
            <ac:grpSpMk id="45" creationId="{D87B246B-A2D8-499C-A6D1-54A7A2914818}"/>
          </ac:grpSpMkLst>
        </pc:grpChg>
        <pc:picChg chg="add">
          <ac:chgData name="Sacha Bruttin" userId="df15da752101fc27" providerId="LiveId" clId="{D88F1FC8-97E9-45F0-AEE7-0268885B278E}" dt="2017-10-24T12:27:13.250" v="1971" actId="478"/>
          <ac:picMkLst>
            <pc:docMk/>
            <pc:sldMk cId="205053182" sldId="271"/>
            <ac:picMk id="12" creationId="{F81AFE14-6EE3-475A-A5C7-6BDF20110DBE}"/>
          </ac:picMkLst>
        </pc:picChg>
        <pc:picChg chg="del">
          <ac:chgData name="Sacha Bruttin" userId="df15da752101fc27" providerId="LiveId" clId="{D88F1FC8-97E9-45F0-AEE7-0268885B278E}" dt="2017-10-24T12:34:07.518" v="2007" actId="478"/>
          <ac:picMkLst>
            <pc:docMk/>
            <pc:sldMk cId="205053182" sldId="271"/>
            <ac:picMk id="41" creationId="{48A19CCB-E8B7-4E9A-B9D0-D52797667C09}"/>
          </ac:picMkLst>
        </pc:picChg>
        <pc:cxnChg chg="mod topLvl">
          <ac:chgData name="Sacha Bruttin" userId="df15da752101fc27" providerId="LiveId" clId="{D88F1FC8-97E9-45F0-AEE7-0268885B278E}" dt="2017-10-24T12:38:36.081" v="2104" actId="14100"/>
          <ac:cxnSpMkLst>
            <pc:docMk/>
            <pc:sldMk cId="205053182" sldId="271"/>
            <ac:cxnSpMk id="9" creationId="{D920EB5C-20BE-4539-AD68-045091B941FD}"/>
          </ac:cxnSpMkLst>
        </pc:cxnChg>
        <pc:cxnChg chg="add del">
          <ac:chgData name="Sacha Bruttin" userId="df15da752101fc27" providerId="LiveId" clId="{D88F1FC8-97E9-45F0-AEE7-0268885B278E}" dt="2017-10-24T12:32:46.098" v="1979" actId="478"/>
          <ac:cxnSpMkLst>
            <pc:docMk/>
            <pc:sldMk cId="205053182" sldId="271"/>
            <ac:cxnSpMk id="22" creationId="{D1243EC9-B24D-4CAE-8AF3-932B1B09BE6E}"/>
          </ac:cxnSpMkLst>
        </pc:cxnChg>
        <pc:cxnChg chg="mod">
          <ac:chgData name="Sacha Bruttin" userId="df15da752101fc27" providerId="LiveId" clId="{D88F1FC8-97E9-45F0-AEE7-0268885B278E}" dt="2017-10-24T12:33:49.107" v="2005" actId="20577"/>
          <ac:cxnSpMkLst>
            <pc:docMk/>
            <pc:sldMk cId="205053182" sldId="271"/>
            <ac:cxnSpMk id="24" creationId="{B3AE4C27-84A8-45DB-BA44-62D75AA8C266}"/>
          </ac:cxnSpMkLst>
        </pc:cxnChg>
        <pc:cxnChg chg="mod">
          <ac:chgData name="Sacha Bruttin" userId="df15da752101fc27" providerId="LiveId" clId="{D88F1FC8-97E9-45F0-AEE7-0268885B278E}" dt="2017-10-24T12:38:27.046" v="2101" actId="14100"/>
          <ac:cxnSpMkLst>
            <pc:docMk/>
            <pc:sldMk cId="205053182" sldId="271"/>
            <ac:cxnSpMk id="32" creationId="{F1A774B8-6781-4C7B-8710-494079947F8C}"/>
          </ac:cxnSpMkLst>
        </pc:cxnChg>
        <pc:cxnChg chg="mod">
          <ac:chgData name="Sacha Bruttin" userId="df15da752101fc27" providerId="LiveId" clId="{D88F1FC8-97E9-45F0-AEE7-0268885B278E}" dt="2017-10-24T12:38:32.400" v="2103" actId="14100"/>
          <ac:cxnSpMkLst>
            <pc:docMk/>
            <pc:sldMk cId="205053182" sldId="271"/>
            <ac:cxnSpMk id="37" creationId="{ECFA9936-2E35-47B1-97B2-D8F45FAC7CBF}"/>
          </ac:cxnSpMkLst>
        </pc:cxnChg>
        <pc:cxnChg chg="del topLvl">
          <ac:chgData name="Sacha Bruttin" userId="df15da752101fc27" providerId="LiveId" clId="{D88F1FC8-97E9-45F0-AEE7-0268885B278E}" dt="2017-10-24T12:35:16.396" v="2051" actId="478"/>
          <ac:cxnSpMkLst>
            <pc:docMk/>
            <pc:sldMk cId="205053182" sldId="271"/>
            <ac:cxnSpMk id="42" creationId="{1E95B1EB-D7D9-4CC2-A2D3-6EFFCF0484F7}"/>
          </ac:cxnSpMkLst>
        </pc:cxnChg>
        <pc:cxnChg chg="add del mod">
          <ac:chgData name="Sacha Bruttin" userId="df15da752101fc27" providerId="LiveId" clId="{D88F1FC8-97E9-45F0-AEE7-0268885B278E}" dt="2017-10-24T12:37:04.887" v="2092" actId="478"/>
          <ac:cxnSpMkLst>
            <pc:docMk/>
            <pc:sldMk cId="205053182" sldId="271"/>
            <ac:cxnSpMk id="49" creationId="{AD925205-EBB6-4FF8-88B0-8FD8FAE579E9}"/>
          </ac:cxnSpMkLst>
        </pc:cxnChg>
        <pc:cxnChg chg="add mod">
          <ac:chgData name="Sacha Bruttin" userId="df15da752101fc27" providerId="LiveId" clId="{D88F1FC8-97E9-45F0-AEE7-0268885B278E}" dt="2017-10-24T12:37:23.839" v="2097" actId="14100"/>
          <ac:cxnSpMkLst>
            <pc:docMk/>
            <pc:sldMk cId="205053182" sldId="271"/>
            <ac:cxnSpMk id="53" creationId="{1B8434F3-109F-445D-B7AD-44DD5CBD53C3}"/>
          </ac:cxnSpMkLst>
        </pc:cxnChg>
        <pc:cxnChg chg="add del mod">
          <ac:chgData name="Sacha Bruttin" userId="df15da752101fc27" providerId="LiveId" clId="{D88F1FC8-97E9-45F0-AEE7-0268885B278E}" dt="2017-10-24T12:39:20.864" v="2110" actId="478"/>
          <ac:cxnSpMkLst>
            <pc:docMk/>
            <pc:sldMk cId="205053182" sldId="271"/>
            <ac:cxnSpMk id="59" creationId="{74529C63-EBD7-433B-B3F4-A545C56B96C2}"/>
          </ac:cxnSpMkLst>
        </pc:cxnChg>
      </pc:sldChg>
      <pc:sldChg chg="addSp delSp modSp add modAnim">
        <pc:chgData name="Sacha Bruttin" userId="df15da752101fc27" providerId="LiveId" clId="{D88F1FC8-97E9-45F0-AEE7-0268885B278E}" dt="2017-10-24T20:01:02.771" v="3005" actId="14100"/>
        <pc:sldMkLst>
          <pc:docMk/>
          <pc:sldMk cId="1907654826" sldId="272"/>
        </pc:sldMkLst>
        <pc:spChg chg="mod">
          <ac:chgData name="Sacha Bruttin" userId="df15da752101fc27" providerId="LiveId" clId="{D88F1FC8-97E9-45F0-AEE7-0268885B278E}" dt="2017-10-24T18:51:49.781" v="2131" actId="20577"/>
          <ac:spMkLst>
            <pc:docMk/>
            <pc:sldMk cId="1907654826" sldId="272"/>
            <ac:spMk id="2" creationId="{3F1AFDDE-C760-430B-B4AA-A0281CD6F6A1}"/>
          </ac:spMkLst>
        </pc:spChg>
        <pc:spChg chg="mod">
          <ac:chgData name="Sacha Bruttin" userId="df15da752101fc27" providerId="LiveId" clId="{D88F1FC8-97E9-45F0-AEE7-0268885B278E}" dt="2017-10-24T18:52:18.470" v="2134" actId="6549"/>
          <ac:spMkLst>
            <pc:docMk/>
            <pc:sldMk cId="1907654826" sldId="272"/>
            <ac:spMk id="14" creationId="{993FBCCB-6AF9-481E-8E6E-44AA14420680}"/>
          </ac:spMkLst>
        </pc:spChg>
        <pc:spChg chg="add mod">
          <ac:chgData name="Sacha Bruttin" userId="df15da752101fc27" providerId="LiveId" clId="{D88F1FC8-97E9-45F0-AEE7-0268885B278E}" dt="2017-10-24T18:52:27.325" v="2135" actId="1076"/>
          <ac:spMkLst>
            <pc:docMk/>
            <pc:sldMk cId="1907654826" sldId="272"/>
            <ac:spMk id="15" creationId="{A1ECFE47-5B32-488F-87F7-FFD91867CBA9}"/>
          </ac:spMkLst>
        </pc:spChg>
        <pc:spChg chg="mod">
          <ac:chgData name="Sacha Bruttin" userId="df15da752101fc27" providerId="LiveId" clId="{D88F1FC8-97E9-45F0-AEE7-0268885B278E}" dt="2017-10-24T20:01:02.771" v="3005" actId="14100"/>
          <ac:spMkLst>
            <pc:docMk/>
            <pc:sldMk cId="1907654826" sldId="272"/>
            <ac:spMk id="20" creationId="{F406A355-4C95-474F-8FAD-38289ED45EB6}"/>
          </ac:spMkLst>
        </pc:spChg>
        <pc:spChg chg="add mod">
          <ac:chgData name="Sacha Bruttin" userId="df15da752101fc27" providerId="LiveId" clId="{D88F1FC8-97E9-45F0-AEE7-0268885B278E}" dt="2017-10-24T18:52:27.325" v="2135" actId="1076"/>
          <ac:spMkLst>
            <pc:docMk/>
            <pc:sldMk cId="1907654826" sldId="272"/>
            <ac:spMk id="22" creationId="{18BA7C2D-377E-4896-96D9-934E22FCDBF9}"/>
          </ac:spMkLst>
        </pc:spChg>
        <pc:grpChg chg="add mod">
          <ac:chgData name="Sacha Bruttin" userId="df15da752101fc27" providerId="LiveId" clId="{D88F1FC8-97E9-45F0-AEE7-0268885B278E}" dt="2017-10-24T18:52:27.325" v="2135" actId="1076"/>
          <ac:grpSpMkLst>
            <pc:docMk/>
            <pc:sldMk cId="1907654826" sldId="272"/>
            <ac:grpSpMk id="3" creationId="{7C579400-415C-46E3-9902-CBA53A80B262}"/>
          </ac:grpSpMkLst>
        </pc:grpChg>
        <pc:grpChg chg="add mod">
          <ac:chgData name="Sacha Bruttin" userId="df15da752101fc27" providerId="LiveId" clId="{D88F1FC8-97E9-45F0-AEE7-0268885B278E}" dt="2017-10-24T18:52:27.325" v="2135" actId="1076"/>
          <ac:grpSpMkLst>
            <pc:docMk/>
            <pc:sldMk cId="1907654826" sldId="272"/>
            <ac:grpSpMk id="7" creationId="{DA8ECCF8-2B88-4BB0-AFB5-9F11F73C371B}"/>
          </ac:grpSpMkLst>
        </pc:grpChg>
        <pc:grpChg chg="add mod">
          <ac:chgData name="Sacha Bruttin" userId="df15da752101fc27" providerId="LiveId" clId="{D88F1FC8-97E9-45F0-AEE7-0268885B278E}" dt="2017-10-24T18:52:27.325" v="2135" actId="1076"/>
          <ac:grpSpMkLst>
            <pc:docMk/>
            <pc:sldMk cId="1907654826" sldId="272"/>
            <ac:grpSpMk id="11" creationId="{05D23B7A-359F-4C4D-B21A-6264F4336EFD}"/>
          </ac:grpSpMkLst>
        </pc:grpChg>
        <pc:grpChg chg="add mod">
          <ac:chgData name="Sacha Bruttin" userId="df15da752101fc27" providerId="LiveId" clId="{D88F1FC8-97E9-45F0-AEE7-0268885B278E}" dt="2017-10-24T18:52:27.325" v="2135" actId="1076"/>
          <ac:grpSpMkLst>
            <pc:docMk/>
            <pc:sldMk cId="1907654826" sldId="272"/>
            <ac:grpSpMk id="16" creationId="{B77FEBF2-3964-4AFC-9CF3-EE540BFAC215}"/>
          </ac:grpSpMkLst>
        </pc:grpChg>
        <pc:grpChg chg="add mod">
          <ac:chgData name="Sacha Bruttin" userId="df15da752101fc27" providerId="LiveId" clId="{D88F1FC8-97E9-45F0-AEE7-0268885B278E}" dt="2017-10-24T18:52:27.325" v="2135" actId="1076"/>
          <ac:grpSpMkLst>
            <pc:docMk/>
            <pc:sldMk cId="1907654826" sldId="272"/>
            <ac:grpSpMk id="19" creationId="{8665E8BF-EE66-464A-9A4D-A01BAB4F377C}"/>
          </ac:grpSpMkLst>
        </pc:grpChg>
        <pc:grpChg chg="add mod">
          <ac:chgData name="Sacha Bruttin" userId="df15da752101fc27" providerId="LiveId" clId="{D88F1FC8-97E9-45F0-AEE7-0268885B278E}" dt="2017-10-24T18:52:27.325" v="2135" actId="1076"/>
          <ac:grpSpMkLst>
            <pc:docMk/>
            <pc:sldMk cId="1907654826" sldId="272"/>
            <ac:grpSpMk id="24" creationId="{09B51ABF-0746-4896-8273-0BE119DE29C2}"/>
          </ac:grpSpMkLst>
        </pc:grpChg>
        <pc:picChg chg="add mod">
          <ac:chgData name="Sacha Bruttin" userId="df15da752101fc27" providerId="LiveId" clId="{D88F1FC8-97E9-45F0-AEE7-0268885B278E}" dt="2017-10-24T18:52:27.325" v="2135" actId="1076"/>
          <ac:picMkLst>
            <pc:docMk/>
            <pc:sldMk cId="1907654826" sldId="272"/>
            <ac:picMk id="23" creationId="{8D9C1395-DFC8-4298-AC5F-BF9FD58F3EC4}"/>
          </ac:picMkLst>
        </pc:picChg>
        <pc:picChg chg="del">
          <ac:chgData name="Sacha Bruttin" userId="df15da752101fc27" providerId="LiveId" clId="{D88F1FC8-97E9-45F0-AEE7-0268885B278E}" dt="2017-10-24T18:52:11.459" v="2133" actId="478"/>
          <ac:picMkLst>
            <pc:docMk/>
            <pc:sldMk cId="1907654826" sldId="272"/>
            <ac:picMk id="26" creationId="{47C3919A-99F6-4BB2-BC7C-E1F584ECFBEB}"/>
          </ac:picMkLst>
        </pc:picChg>
      </pc:sldChg>
      <pc:sldChg chg="modSp add">
        <pc:chgData name="Sacha Bruttin" userId="df15da752101fc27" providerId="LiveId" clId="{D88F1FC8-97E9-45F0-AEE7-0268885B278E}" dt="2017-10-24T19:17:15.875" v="2376" actId="20577"/>
        <pc:sldMkLst>
          <pc:docMk/>
          <pc:sldMk cId="639530441" sldId="273"/>
        </pc:sldMkLst>
        <pc:spChg chg="mod">
          <ac:chgData name="Sacha Bruttin" userId="df15da752101fc27" providerId="LiveId" clId="{D88F1FC8-97E9-45F0-AEE7-0268885B278E}" dt="2017-10-24T19:17:15.875" v="2376" actId="20577"/>
          <ac:spMkLst>
            <pc:docMk/>
            <pc:sldMk cId="639530441" sldId="273"/>
            <ac:spMk id="2" creationId="{DE271C78-9193-456C-83EC-772F94B5B8EF}"/>
          </ac:spMkLst>
        </pc:spChg>
        <pc:spChg chg="mod">
          <ac:chgData name="Sacha Bruttin" userId="df15da752101fc27" providerId="LiveId" clId="{D88F1FC8-97E9-45F0-AEE7-0268885B278E}" dt="2017-10-24T19:17:12.277" v="2375" actId="20577"/>
          <ac:spMkLst>
            <pc:docMk/>
            <pc:sldMk cId="639530441" sldId="273"/>
            <ac:spMk id="3" creationId="{139BB92E-22F9-4765-9DC1-EC5EA080F512}"/>
          </ac:spMkLst>
        </pc:spChg>
      </pc:sldChg>
      <pc:sldChg chg="modSp add">
        <pc:chgData name="Sacha Bruttin" userId="df15da752101fc27" providerId="LiveId" clId="{D88F1FC8-97E9-45F0-AEE7-0268885B278E}" dt="2017-10-24T19:37:02.198" v="2507" actId="20577"/>
        <pc:sldMkLst>
          <pc:docMk/>
          <pc:sldMk cId="338544974" sldId="274"/>
        </pc:sldMkLst>
        <pc:spChg chg="mod">
          <ac:chgData name="Sacha Bruttin" userId="df15da752101fc27" providerId="LiveId" clId="{D88F1FC8-97E9-45F0-AEE7-0268885B278E}" dt="2017-10-24T19:35:34.830" v="2494" actId="20577"/>
          <ac:spMkLst>
            <pc:docMk/>
            <pc:sldMk cId="338544974" sldId="274"/>
            <ac:spMk id="2" creationId="{EE84C311-0E4C-434C-96B4-95C08B917816}"/>
          </ac:spMkLst>
        </pc:spChg>
        <pc:spChg chg="mod">
          <ac:chgData name="Sacha Bruttin" userId="df15da752101fc27" providerId="LiveId" clId="{D88F1FC8-97E9-45F0-AEE7-0268885B278E}" dt="2017-10-24T19:37:02.198" v="2507" actId="20577"/>
          <ac:spMkLst>
            <pc:docMk/>
            <pc:sldMk cId="338544974" sldId="274"/>
            <ac:spMk id="3" creationId="{1410DD88-BC10-479D-8E8C-F872BE441D0A}"/>
          </ac:spMkLst>
        </pc:spChg>
      </pc:sldChg>
      <pc:sldChg chg="modSp add del">
        <pc:chgData name="Sacha Bruttin" userId="df15da752101fc27" providerId="LiveId" clId="{D88F1FC8-97E9-45F0-AEE7-0268885B278E}" dt="2017-10-24T20:11:36.367" v="3007" actId="2696"/>
        <pc:sldMkLst>
          <pc:docMk/>
          <pc:sldMk cId="947591433" sldId="275"/>
        </pc:sldMkLst>
        <pc:spChg chg="mod">
          <ac:chgData name="Sacha Bruttin" userId="df15da752101fc27" providerId="LiveId" clId="{D88F1FC8-97E9-45F0-AEE7-0268885B278E}" dt="2017-10-24T19:38:12.322" v="2531" actId="20577"/>
          <ac:spMkLst>
            <pc:docMk/>
            <pc:sldMk cId="947591433" sldId="275"/>
            <ac:spMk id="2" creationId="{8B03233C-4130-47B2-A3D2-6CC18F21A41F}"/>
          </ac:spMkLst>
        </pc:spChg>
        <pc:spChg chg="mod">
          <ac:chgData name="Sacha Bruttin" userId="df15da752101fc27" providerId="LiveId" clId="{D88F1FC8-97E9-45F0-AEE7-0268885B278E}" dt="2017-10-24T19:38:28.800" v="2558" actId="20577"/>
          <ac:spMkLst>
            <pc:docMk/>
            <pc:sldMk cId="947591433" sldId="275"/>
            <ac:spMk id="3" creationId="{758C9AEE-3F31-4089-9561-A2150CBC2DBC}"/>
          </ac:spMkLst>
        </pc:spChg>
      </pc:sldChg>
      <pc:sldChg chg="addSp delSp modSp add">
        <pc:chgData name="Sacha Bruttin" userId="df15da752101fc27" providerId="LiveId" clId="{D88F1FC8-97E9-45F0-AEE7-0268885B278E}" dt="2017-10-24T20:00:05.345" v="3004" actId="20577"/>
        <pc:sldMkLst>
          <pc:docMk/>
          <pc:sldMk cId="1139736028" sldId="276"/>
        </pc:sldMkLst>
        <pc:spChg chg="mod">
          <ac:chgData name="Sacha Bruttin" userId="df15da752101fc27" providerId="LiveId" clId="{D88F1FC8-97E9-45F0-AEE7-0268885B278E}" dt="2017-10-24T19:55:22.289" v="2946" actId="20577"/>
          <ac:spMkLst>
            <pc:docMk/>
            <pc:sldMk cId="1139736028" sldId="276"/>
            <ac:spMk id="2" creationId="{0A120A1C-AFF3-4ADB-843B-D716B0970F21}"/>
          </ac:spMkLst>
        </pc:spChg>
        <pc:spChg chg="del mod">
          <ac:chgData name="Sacha Bruttin" userId="df15da752101fc27" providerId="LiveId" clId="{D88F1FC8-97E9-45F0-AEE7-0268885B278E}" dt="2017-10-24T19:40:14.597" v="2676" actId="12084"/>
          <ac:spMkLst>
            <pc:docMk/>
            <pc:sldMk cId="1139736028" sldId="276"/>
            <ac:spMk id="3" creationId="{BE3D8420-81FC-4698-8948-ACCA39D950B1}"/>
          </ac:spMkLst>
        </pc:spChg>
        <pc:spChg chg="add del mod">
          <ac:chgData name="Sacha Bruttin" userId="df15da752101fc27" providerId="LiveId" clId="{D88F1FC8-97E9-45F0-AEE7-0268885B278E}" dt="2017-10-24T19:52:11.617" v="2850" actId="1032"/>
          <ac:spMkLst>
            <pc:docMk/>
            <pc:sldMk cId="1139736028" sldId="276"/>
            <ac:spMk id="6" creationId="{52D0F94F-2417-4807-B42F-B06A46406247}"/>
          </ac:spMkLst>
        </pc:spChg>
        <pc:graphicFrameChg chg="add del mod">
          <ac:chgData name="Sacha Bruttin" userId="df15da752101fc27" providerId="LiveId" clId="{D88F1FC8-97E9-45F0-AEE7-0268885B278E}" dt="2017-10-24T19:52:00.808" v="2849" actId="478"/>
          <ac:graphicFrameMkLst>
            <pc:docMk/>
            <pc:sldMk cId="1139736028" sldId="276"/>
            <ac:graphicFrameMk id="4" creationId="{9F1C78B9-7289-4899-A0E2-3D493858019B}"/>
          </ac:graphicFrameMkLst>
        </pc:graphicFrameChg>
        <pc:graphicFrameChg chg="add del mod">
          <ac:chgData name="Sacha Bruttin" userId="df15da752101fc27" providerId="LiveId" clId="{D88F1FC8-97E9-45F0-AEE7-0268885B278E}" dt="2017-10-24T19:51:59.792" v="2848" actId="478"/>
          <ac:graphicFrameMkLst>
            <pc:docMk/>
            <pc:sldMk cId="1139736028" sldId="276"/>
            <ac:graphicFrameMk id="5" creationId="{7C22C028-92D4-419C-9443-AE9643C86309}"/>
          </ac:graphicFrameMkLst>
        </pc:graphicFrameChg>
        <pc:graphicFrameChg chg="add mod">
          <ac:chgData name="Sacha Bruttin" userId="df15da752101fc27" providerId="LiveId" clId="{D88F1FC8-97E9-45F0-AEE7-0268885B278E}" dt="2017-10-24T20:00:05.345" v="3004" actId="20577"/>
          <ac:graphicFrameMkLst>
            <pc:docMk/>
            <pc:sldMk cId="1139736028" sldId="276"/>
            <ac:graphicFrameMk id="7" creationId="{F7AF7CB2-46D5-4BFC-8453-D6DA73E441E7}"/>
          </ac:graphicFrameMkLst>
        </pc:graphicFrameChg>
      </pc:sldChg>
      <pc:sldChg chg="addSp delSp modSp add modAnim">
        <pc:chgData name="Sacha Bruttin" userId="df15da752101fc27" providerId="LiveId" clId="{D88F1FC8-97E9-45F0-AEE7-0268885B278E}" dt="2017-10-24T20:14:14.335" v="3062" actId="20577"/>
        <pc:sldMkLst>
          <pc:docMk/>
          <pc:sldMk cId="1071117131" sldId="277"/>
        </pc:sldMkLst>
        <pc:spChg chg="mod">
          <ac:chgData name="Sacha Bruttin" userId="df15da752101fc27" providerId="LiveId" clId="{D88F1FC8-97E9-45F0-AEE7-0268885B278E}" dt="2017-10-24T20:12:01.302" v="3012" actId="20577"/>
          <ac:spMkLst>
            <pc:docMk/>
            <pc:sldMk cId="1071117131" sldId="277"/>
            <ac:spMk id="2" creationId="{086EDF9F-3A24-42E1-96A4-F21ED627034D}"/>
          </ac:spMkLst>
        </pc:spChg>
        <pc:spChg chg="add del">
          <ac:chgData name="Sacha Bruttin" userId="df15da752101fc27" providerId="LiveId" clId="{D88F1FC8-97E9-45F0-AEE7-0268885B278E}" dt="2017-10-24T20:13:15.175" v="3019" actId="478"/>
          <ac:spMkLst>
            <pc:docMk/>
            <pc:sldMk cId="1071117131" sldId="277"/>
            <ac:spMk id="3" creationId="{EA42F89B-D14F-477B-ACBB-54186B3A6629}"/>
          </ac:spMkLst>
        </pc:spChg>
        <pc:spChg chg="mod">
          <ac:chgData name="Sacha Bruttin" userId="df15da752101fc27" providerId="LiveId" clId="{D88F1FC8-97E9-45F0-AEE7-0268885B278E}" dt="2017-10-24T20:14:14.335" v="3062" actId="20577"/>
          <ac:spMkLst>
            <pc:docMk/>
            <pc:sldMk cId="1071117131" sldId="277"/>
            <ac:spMk id="4" creationId="{6608A777-EAD2-45A7-A3A8-A5659A1677DE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5" creationId="{62C7DBF4-87B3-452B-9693-B1B25005B691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6" creationId="{8FE6CE85-49F8-4D4F-8680-D2B8680F0F7E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7" creationId="{4DF9F013-0676-4F5E-A9FD-AB7F6B29F16F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8" creationId="{B5742663-EE82-4354-B553-C3E27F653E38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9" creationId="{9547E5B6-4D1F-4B28-9F55-03C1C92FF9D2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10" creationId="{342BF899-1379-4C25-AECD-C68D378386E3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11" creationId="{B35BF33E-1BEA-4315-8C8C-DAA66469370B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12" creationId="{BB26B215-F2E2-4037-A354-DEEE80780EB0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13" creationId="{CE700D78-7751-4709-BE30-294D884CE0FE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14" creationId="{DC5BF0E8-5418-40A4-BD75-D1524C6BFB73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15" creationId="{A543F638-A658-423D-AA47-B0B6BCCBC58E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41" creationId="{912E6E6A-BEE2-4310-ABD6-CA8BA0270601}"/>
          </ac:spMkLst>
        </pc:spChg>
        <pc:spChg chg="add del">
          <ac:chgData name="Sacha Bruttin" userId="df15da752101fc27" providerId="LiveId" clId="{D88F1FC8-97E9-45F0-AEE7-0268885B278E}" dt="2017-10-24T20:12:52.039" v="3015" actId="20577"/>
          <ac:spMkLst>
            <pc:docMk/>
            <pc:sldMk cId="1071117131" sldId="277"/>
            <ac:spMk id="42" creationId="{E0196B51-0BC8-45E2-89B5-4D21DE6A8EB1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49" creationId="{38ABA656-F7A2-4E79-9A8E-CEE6FB1EE8F7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0" creationId="{BC7C7483-8A0C-4569-9DF7-9A49B0B92939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1" creationId="{01C5D113-D727-4A6E-B4D5-A7466FE488A3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2" creationId="{93A5C3CA-8828-4BF7-8E65-D0B1503B67D7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3" creationId="{ECD0E225-ED53-47AF-A065-C5E2AD8094BB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4" creationId="{6E89FDFF-6BC1-44E7-B93C-BBA831F82A87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5" creationId="{FE44ED37-B503-452E-BB18-D9DBA6491384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6" creationId="{CAE4796C-4934-49F1-892E-72B8ACE8A076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7" creationId="{5FDEFA57-EE00-439E-A602-9CB5C760225B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8" creationId="{908352A1-1840-41AE-8EB1-C302149F847E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59" creationId="{29FA5B2E-8CFD-428C-BA78-3B44944851FE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85" creationId="{BDF59E4E-5C5F-4E0C-B4F4-8B51797C0F45}"/>
          </ac:spMkLst>
        </pc:spChg>
        <pc:spChg chg="add mod">
          <ac:chgData name="Sacha Bruttin" userId="df15da752101fc27" providerId="LiveId" clId="{D88F1FC8-97E9-45F0-AEE7-0268885B278E}" dt="2017-10-24T20:13:00.287" v="3018" actId="1076"/>
          <ac:spMkLst>
            <pc:docMk/>
            <pc:sldMk cId="1071117131" sldId="277"/>
            <ac:spMk id="86" creationId="{2707A9E3-B361-40BF-9907-13950ACF2817}"/>
          </ac:spMkLst>
        </pc:spChg>
        <pc:grpChg chg="add del">
          <ac:chgData name="Sacha Bruttin" userId="df15da752101fc27" providerId="LiveId" clId="{D88F1FC8-97E9-45F0-AEE7-0268885B278E}" dt="2017-10-24T20:12:52.039" v="3015" actId="20577"/>
          <ac:grpSpMkLst>
            <pc:docMk/>
            <pc:sldMk cId="1071117131" sldId="277"/>
            <ac:grpSpMk id="16" creationId="{EAA6A31C-E2C3-46FD-AED8-D12603EE69D1}"/>
          </ac:grpSpMkLst>
        </pc:grpChg>
        <pc:grpChg chg="add del">
          <ac:chgData name="Sacha Bruttin" userId="df15da752101fc27" providerId="LiveId" clId="{D88F1FC8-97E9-45F0-AEE7-0268885B278E}" dt="2017-10-24T20:12:52.039" v="3015" actId="20577"/>
          <ac:grpSpMkLst>
            <pc:docMk/>
            <pc:sldMk cId="1071117131" sldId="277"/>
            <ac:grpSpMk id="20" creationId="{DFDEC356-654A-4611-A135-4CDB5FD3A958}"/>
          </ac:grpSpMkLst>
        </pc:grpChg>
        <pc:grpChg chg="add del">
          <ac:chgData name="Sacha Bruttin" userId="df15da752101fc27" providerId="LiveId" clId="{D88F1FC8-97E9-45F0-AEE7-0268885B278E}" dt="2017-10-24T20:12:52.039" v="3015" actId="20577"/>
          <ac:grpSpMkLst>
            <pc:docMk/>
            <pc:sldMk cId="1071117131" sldId="277"/>
            <ac:grpSpMk id="29" creationId="{D788C4CD-34DE-4D28-90BE-3C459BBE9DD5}"/>
          </ac:grpSpMkLst>
        </pc:grpChg>
        <pc:grpChg chg="add del">
          <ac:chgData name="Sacha Bruttin" userId="df15da752101fc27" providerId="LiveId" clId="{D88F1FC8-97E9-45F0-AEE7-0268885B278E}" dt="2017-10-24T20:12:52.039" v="3015" actId="20577"/>
          <ac:grpSpMkLst>
            <pc:docMk/>
            <pc:sldMk cId="1071117131" sldId="277"/>
            <ac:grpSpMk id="33" creationId="{CE2E94AB-1EEF-4E64-8068-889D985F6AE8}"/>
          </ac:grpSpMkLst>
        </pc:grpChg>
        <pc:grpChg chg="add del">
          <ac:chgData name="Sacha Bruttin" userId="df15da752101fc27" providerId="LiveId" clId="{D88F1FC8-97E9-45F0-AEE7-0268885B278E}" dt="2017-10-24T20:12:52.039" v="3015" actId="20577"/>
          <ac:grpSpMkLst>
            <pc:docMk/>
            <pc:sldMk cId="1071117131" sldId="277"/>
            <ac:grpSpMk id="38" creationId="{49453E22-C1E2-40A6-8241-D9231FF1B712}"/>
          </ac:grpSpMkLst>
        </pc:grpChg>
        <pc:grpChg chg="add del">
          <ac:chgData name="Sacha Bruttin" userId="df15da752101fc27" providerId="LiveId" clId="{D88F1FC8-97E9-45F0-AEE7-0268885B278E}" dt="2017-10-24T20:12:52.039" v="3015" actId="20577"/>
          <ac:grpSpMkLst>
            <pc:docMk/>
            <pc:sldMk cId="1071117131" sldId="277"/>
            <ac:grpSpMk id="43" creationId="{73549527-68EF-4445-A9E1-1C4C8F20050E}"/>
          </ac:grpSpMkLst>
        </pc:grpChg>
        <pc:grpChg chg="add del">
          <ac:chgData name="Sacha Bruttin" userId="df15da752101fc27" providerId="LiveId" clId="{D88F1FC8-97E9-45F0-AEE7-0268885B278E}" dt="2017-10-24T20:12:52.039" v="3015" actId="20577"/>
          <ac:grpSpMkLst>
            <pc:docMk/>
            <pc:sldMk cId="1071117131" sldId="277"/>
            <ac:grpSpMk id="46" creationId="{DBD557C5-8254-4FB7-820E-97B38A43F4A4}"/>
          </ac:grpSpMkLst>
        </pc:grpChg>
        <pc:grpChg chg="add mod">
          <ac:chgData name="Sacha Bruttin" userId="df15da752101fc27" providerId="LiveId" clId="{D88F1FC8-97E9-45F0-AEE7-0268885B278E}" dt="2017-10-24T20:13:00.287" v="3018" actId="1076"/>
          <ac:grpSpMkLst>
            <pc:docMk/>
            <pc:sldMk cId="1071117131" sldId="277"/>
            <ac:grpSpMk id="60" creationId="{2F8E91AF-EE14-4320-B4FC-6129690E0EDC}"/>
          </ac:grpSpMkLst>
        </pc:grpChg>
        <pc:grpChg chg="add mod">
          <ac:chgData name="Sacha Bruttin" userId="df15da752101fc27" providerId="LiveId" clId="{D88F1FC8-97E9-45F0-AEE7-0268885B278E}" dt="2017-10-24T20:13:00.287" v="3018" actId="1076"/>
          <ac:grpSpMkLst>
            <pc:docMk/>
            <pc:sldMk cId="1071117131" sldId="277"/>
            <ac:grpSpMk id="64" creationId="{22E5EBED-BD5B-41BE-BE93-902B0026A6B3}"/>
          </ac:grpSpMkLst>
        </pc:grpChg>
        <pc:grpChg chg="add mod">
          <ac:chgData name="Sacha Bruttin" userId="df15da752101fc27" providerId="LiveId" clId="{D88F1FC8-97E9-45F0-AEE7-0268885B278E}" dt="2017-10-24T20:13:00.287" v="3018" actId="1076"/>
          <ac:grpSpMkLst>
            <pc:docMk/>
            <pc:sldMk cId="1071117131" sldId="277"/>
            <ac:grpSpMk id="73" creationId="{07F980CC-F080-4A69-A145-8AB86C6BFC19}"/>
          </ac:grpSpMkLst>
        </pc:grpChg>
        <pc:grpChg chg="add mod">
          <ac:chgData name="Sacha Bruttin" userId="df15da752101fc27" providerId="LiveId" clId="{D88F1FC8-97E9-45F0-AEE7-0268885B278E}" dt="2017-10-24T20:13:00.287" v="3018" actId="1076"/>
          <ac:grpSpMkLst>
            <pc:docMk/>
            <pc:sldMk cId="1071117131" sldId="277"/>
            <ac:grpSpMk id="77" creationId="{3B73BD58-9EDF-4BAE-97F5-C86F2AD5DAA3}"/>
          </ac:grpSpMkLst>
        </pc:grpChg>
        <pc:grpChg chg="add mod">
          <ac:chgData name="Sacha Bruttin" userId="df15da752101fc27" providerId="LiveId" clId="{D88F1FC8-97E9-45F0-AEE7-0268885B278E}" dt="2017-10-24T20:13:00.287" v="3018" actId="1076"/>
          <ac:grpSpMkLst>
            <pc:docMk/>
            <pc:sldMk cId="1071117131" sldId="277"/>
            <ac:grpSpMk id="82" creationId="{50028083-D53A-4041-B75D-DA5239901DA1}"/>
          </ac:grpSpMkLst>
        </pc:grpChg>
        <pc:grpChg chg="add mod">
          <ac:chgData name="Sacha Bruttin" userId="df15da752101fc27" providerId="LiveId" clId="{D88F1FC8-97E9-45F0-AEE7-0268885B278E}" dt="2017-10-24T20:13:00.287" v="3018" actId="1076"/>
          <ac:grpSpMkLst>
            <pc:docMk/>
            <pc:sldMk cId="1071117131" sldId="277"/>
            <ac:grpSpMk id="87" creationId="{F42C1C97-08E3-4002-A256-98C84A88F233}"/>
          </ac:grpSpMkLst>
        </pc:grpChg>
        <pc:grpChg chg="add mod">
          <ac:chgData name="Sacha Bruttin" userId="df15da752101fc27" providerId="LiveId" clId="{D88F1FC8-97E9-45F0-AEE7-0268885B278E}" dt="2017-10-24T20:13:00.287" v="3018" actId="1076"/>
          <ac:grpSpMkLst>
            <pc:docMk/>
            <pc:sldMk cId="1071117131" sldId="277"/>
            <ac:grpSpMk id="90" creationId="{3414169D-111D-42A7-988D-B097020F05C8}"/>
          </ac:grpSpMkLst>
        </pc:grpChg>
      </pc:sldChg>
      <pc:sldChg chg="modSp add del">
        <pc:chgData name="Sacha Bruttin" userId="df15da752101fc27" providerId="LiveId" clId="{D88F1FC8-97E9-45F0-AEE7-0268885B278E}" dt="2017-10-24T20:47:08.802" v="3223" actId="2696"/>
        <pc:sldMkLst>
          <pc:docMk/>
          <pc:sldMk cId="4226853428" sldId="278"/>
        </pc:sldMkLst>
        <pc:spChg chg="mod">
          <ac:chgData name="Sacha Bruttin" userId="df15da752101fc27" providerId="LiveId" clId="{D88F1FC8-97E9-45F0-AEE7-0268885B278E}" dt="2017-10-24T20:19:52.721" v="3096" actId="6549"/>
          <ac:spMkLst>
            <pc:docMk/>
            <pc:sldMk cId="4226853428" sldId="278"/>
            <ac:spMk id="2" creationId="{D6665BF5-4080-4F88-86CC-62ADCCC79CC3}"/>
          </ac:spMkLst>
        </pc:spChg>
        <pc:spChg chg="mod">
          <ac:chgData name="Sacha Bruttin" userId="df15da752101fc27" providerId="LiveId" clId="{D88F1FC8-97E9-45F0-AEE7-0268885B278E}" dt="2017-10-24T20:21:57.767" v="3220" actId="20577"/>
          <ac:spMkLst>
            <pc:docMk/>
            <pc:sldMk cId="4226853428" sldId="278"/>
            <ac:spMk id="3" creationId="{CFC17BF4-B491-489E-859F-AD17B1CBA785}"/>
          </ac:spMkLst>
        </pc:spChg>
      </pc:sldChg>
      <pc:sldChg chg="modSp add del">
        <pc:chgData name="Sacha Bruttin" userId="df15da752101fc27" providerId="LiveId" clId="{D88F1FC8-97E9-45F0-AEE7-0268885B278E}" dt="2017-10-24T20:47:06.255" v="3222" actId="2696"/>
        <pc:sldMkLst>
          <pc:docMk/>
          <pc:sldMk cId="2445732267" sldId="279"/>
        </pc:sldMkLst>
        <pc:spChg chg="mod">
          <ac:chgData name="Sacha Bruttin" userId="df15da752101fc27" providerId="LiveId" clId="{D88F1FC8-97E9-45F0-AEE7-0268885B278E}" dt="2017-10-24T20:21:16.704" v="3190" actId="20577"/>
          <ac:spMkLst>
            <pc:docMk/>
            <pc:sldMk cId="2445732267" sldId="279"/>
            <ac:spMk id="2" creationId="{428C7010-D61C-401E-9193-AAC45B541C38}"/>
          </ac:spMkLst>
        </pc:spChg>
        <pc:spChg chg="mod">
          <ac:chgData name="Sacha Bruttin" userId="df15da752101fc27" providerId="LiveId" clId="{D88F1FC8-97E9-45F0-AEE7-0268885B278E}" dt="2017-10-24T20:21:32.790" v="3191" actId="2696"/>
          <ac:spMkLst>
            <pc:docMk/>
            <pc:sldMk cId="2445732267" sldId="279"/>
            <ac:spMk id="3" creationId="{7A3CCB52-1C79-4251-A1BA-24E737788F7A}"/>
          </ac:spMkLst>
        </pc:spChg>
      </pc:sldChg>
      <pc:sldChg chg="modSp add">
        <pc:chgData name="Sacha Bruttin" userId="df15da752101fc27" providerId="LiveId" clId="{D88F1FC8-97E9-45F0-AEE7-0268885B278E}" dt="2017-10-24T20:47:51.171" v="3241" actId="14100"/>
        <pc:sldMkLst>
          <pc:docMk/>
          <pc:sldMk cId="3998854327" sldId="280"/>
        </pc:sldMkLst>
        <pc:spChg chg="mod">
          <ac:chgData name="Sacha Bruttin" userId="df15da752101fc27" providerId="LiveId" clId="{D88F1FC8-97E9-45F0-AEE7-0268885B278E}" dt="2017-10-24T20:47:49.654" v="3240" actId="14100"/>
          <ac:spMkLst>
            <pc:docMk/>
            <pc:sldMk cId="3998854327" sldId="280"/>
            <ac:spMk id="2" creationId="{199CFAE0-BAB2-47DA-97AF-37ABB5A83614}"/>
          </ac:spMkLst>
        </pc:spChg>
        <pc:spChg chg="mod">
          <ac:chgData name="Sacha Bruttin" userId="df15da752101fc27" providerId="LiveId" clId="{D88F1FC8-97E9-45F0-AEE7-0268885B278E}" dt="2017-10-24T20:47:51.171" v="3241" actId="14100"/>
          <ac:spMkLst>
            <pc:docMk/>
            <pc:sldMk cId="3998854327" sldId="280"/>
            <ac:spMk id="3" creationId="{8B87F732-82A4-48ED-924A-033B7549B004}"/>
          </ac:spMkLst>
        </pc:spChg>
      </pc:sldChg>
      <pc:sldChg chg="addSp delSp modSp add">
        <pc:chgData name="Sacha Bruttin" userId="df15da752101fc27" providerId="LiveId" clId="{D88F1FC8-97E9-45F0-AEE7-0268885B278E}" dt="2017-10-24T20:54:54.618" v="3330" actId="14100"/>
        <pc:sldMkLst>
          <pc:docMk/>
          <pc:sldMk cId="428967469" sldId="281"/>
        </pc:sldMkLst>
        <pc:spChg chg="mod">
          <ac:chgData name="Sacha Bruttin" userId="df15da752101fc27" providerId="LiveId" clId="{D88F1FC8-97E9-45F0-AEE7-0268885B278E}" dt="2017-10-24T20:48:20.649" v="3245" actId="20577"/>
          <ac:spMkLst>
            <pc:docMk/>
            <pc:sldMk cId="428967469" sldId="281"/>
            <ac:spMk id="2" creationId="{FDD91BF5-408C-4279-AD39-22A1443D08C6}"/>
          </ac:spMkLst>
        </pc:spChg>
        <pc:spChg chg="add del">
          <ac:chgData name="Sacha Bruttin" userId="df15da752101fc27" providerId="LiveId" clId="{D88F1FC8-97E9-45F0-AEE7-0268885B278E}" dt="2017-10-24T20:54:13.223" v="3276" actId="931"/>
          <ac:spMkLst>
            <pc:docMk/>
            <pc:sldMk cId="428967469" sldId="281"/>
            <ac:spMk id="3" creationId="{DAFF7554-BCBB-4C46-A005-E2B60266A229}"/>
          </ac:spMkLst>
        </pc:spChg>
        <pc:picChg chg="add del mod">
          <ac:chgData name="Sacha Bruttin" userId="df15da752101fc27" providerId="LiveId" clId="{D88F1FC8-97E9-45F0-AEE7-0268885B278E}" dt="2017-10-24T20:51:34.003" v="3271" actId="931"/>
          <ac:picMkLst>
            <pc:docMk/>
            <pc:sldMk cId="428967469" sldId="281"/>
            <ac:picMk id="6" creationId="{30B7BE74-E9F5-4836-89BE-0B921B5038F9}"/>
          </ac:picMkLst>
        </pc:picChg>
        <pc:picChg chg="add del mod">
          <ac:chgData name="Sacha Bruttin" userId="df15da752101fc27" providerId="LiveId" clId="{D88F1FC8-97E9-45F0-AEE7-0268885B278E}" dt="2017-10-24T20:53:15.883" v="3273" actId="931"/>
          <ac:picMkLst>
            <pc:docMk/>
            <pc:sldMk cId="428967469" sldId="281"/>
            <ac:picMk id="8" creationId="{2AD107C1-EADB-4DAD-BF9C-1D2492A2314A}"/>
          </ac:picMkLst>
        </pc:picChg>
        <pc:picChg chg="add del mod">
          <ac:chgData name="Sacha Bruttin" userId="df15da752101fc27" providerId="LiveId" clId="{D88F1FC8-97E9-45F0-AEE7-0268885B278E}" dt="2017-10-24T20:54:08.340" v="3275" actId="931"/>
          <ac:picMkLst>
            <pc:docMk/>
            <pc:sldMk cId="428967469" sldId="281"/>
            <ac:picMk id="10" creationId="{6EC4924F-682B-42DC-877C-E16E22D6C5D4}"/>
          </ac:picMkLst>
        </pc:picChg>
        <pc:picChg chg="add mod">
          <ac:chgData name="Sacha Bruttin" userId="df15da752101fc27" providerId="LiveId" clId="{D88F1FC8-97E9-45F0-AEE7-0268885B278E}" dt="2017-10-24T20:54:54.618" v="3330" actId="14100"/>
          <ac:picMkLst>
            <pc:docMk/>
            <pc:sldMk cId="428967469" sldId="281"/>
            <ac:picMk id="12" creationId="{1996703D-8E93-4A0C-92B8-B702039B4C56}"/>
          </ac:picMkLst>
        </pc:picChg>
      </pc:sldChg>
      <pc:sldChg chg="addSp delSp modSp add">
        <pc:chgData name="Sacha Bruttin" userId="df15da752101fc27" providerId="LiveId" clId="{D88F1FC8-97E9-45F0-AEE7-0268885B278E}" dt="2017-10-25T10:39:40.976" v="3583" actId="5793"/>
        <pc:sldMkLst>
          <pc:docMk/>
          <pc:sldMk cId="3474142418" sldId="282"/>
        </pc:sldMkLst>
        <pc:spChg chg="mod">
          <ac:chgData name="Sacha Bruttin" userId="df15da752101fc27" providerId="LiveId" clId="{D88F1FC8-97E9-45F0-AEE7-0268885B278E}" dt="2017-10-24T20:57:09.984" v="3354" actId="20577"/>
          <ac:spMkLst>
            <pc:docMk/>
            <pc:sldMk cId="3474142418" sldId="282"/>
            <ac:spMk id="2" creationId="{A236919A-D36E-4D0B-AE0C-D0A59799F298}"/>
          </ac:spMkLst>
        </pc:spChg>
        <pc:spChg chg="add del mod">
          <ac:chgData name="Sacha Bruttin" userId="df15da752101fc27" providerId="LiveId" clId="{D88F1FC8-97E9-45F0-AEE7-0268885B278E}" dt="2017-10-25T10:39:40.976" v="3583" actId="5793"/>
          <ac:spMkLst>
            <pc:docMk/>
            <pc:sldMk cId="3474142418" sldId="282"/>
            <ac:spMk id="3" creationId="{A64291F5-09C5-4041-B01A-D4A4122A9A59}"/>
          </ac:spMkLst>
        </pc:spChg>
        <pc:spChg chg="del">
          <ac:chgData name="Sacha Bruttin" userId="df15da752101fc27" providerId="LiveId" clId="{D88F1FC8-97E9-45F0-AEE7-0268885B278E}" dt="2017-10-24T21:00:50.487" v="3481" actId="931"/>
          <ac:spMkLst>
            <pc:docMk/>
            <pc:sldMk cId="3474142418" sldId="282"/>
            <ac:spMk id="4" creationId="{231A0E95-E370-4CDD-8EBF-AE7E060DD8ED}"/>
          </ac:spMkLst>
        </pc:spChg>
        <pc:spChg chg="add del mod">
          <ac:chgData name="Sacha Bruttin" userId="df15da752101fc27" providerId="LiveId" clId="{D88F1FC8-97E9-45F0-AEE7-0268885B278E}" dt="2017-10-24T21:01:28.922" v="3499" actId="478"/>
          <ac:spMkLst>
            <pc:docMk/>
            <pc:sldMk cId="3474142418" sldId="282"/>
            <ac:spMk id="10" creationId="{6697C7DF-619A-4608-A158-BF2EA6A26B23}"/>
          </ac:spMkLst>
        </pc:spChg>
        <pc:picChg chg="add del mod">
          <ac:chgData name="Sacha Bruttin" userId="df15da752101fc27" providerId="LiveId" clId="{D88F1FC8-97E9-45F0-AEE7-0268885B278E}" dt="2017-10-24T20:58:57.677" v="3356" actId="931"/>
          <ac:picMkLst>
            <pc:docMk/>
            <pc:sldMk cId="3474142418" sldId="282"/>
            <ac:picMk id="6" creationId="{454437AA-8C9C-43ED-B182-5DA81DCD1D77}"/>
          </ac:picMkLst>
        </pc:picChg>
        <pc:picChg chg="add del mod">
          <ac:chgData name="Sacha Bruttin" userId="df15da752101fc27" providerId="LiveId" clId="{D88F1FC8-97E9-45F0-AEE7-0268885B278E}" dt="2017-10-24T21:01:25.639" v="3498" actId="478"/>
          <ac:picMkLst>
            <pc:docMk/>
            <pc:sldMk cId="3474142418" sldId="282"/>
            <ac:picMk id="8" creationId="{0B65C4E6-0F9C-4C8D-864E-A3F7878B4BF7}"/>
          </ac:picMkLst>
        </pc:picChg>
      </pc:sldChg>
      <pc:sldMasterChg chg="setBg">
        <pc:chgData name="Sacha Bruttin" userId="df15da752101fc27" providerId="LiveId" clId="{D88F1FC8-97E9-45F0-AEE7-0268885B278E}" dt="2017-10-24T19:14:32.227" v="2326" actId="14100"/>
        <pc:sldMasterMkLst>
          <pc:docMk/>
          <pc:sldMasterMk cId="2278765290" sldId="2147484465"/>
        </pc:sldMasterMkLst>
      </pc:sldMasterChg>
      <pc:sldMasterChg chg="setBg">
        <pc:chgData name="Sacha Bruttin" userId="df15da752101fc27" providerId="LiveId" clId="{D88F1FC8-97E9-45F0-AEE7-0268885B278E}" dt="2017-10-24T19:14:46.645" v="2327" actId="14100"/>
        <pc:sldMasterMkLst>
          <pc:docMk/>
          <pc:sldMasterMk cId="437873697" sldId="2147484477"/>
        </pc:sldMasterMkLst>
      </pc:sldMasterChg>
      <pc:sldMasterChg chg="setBg">
        <pc:chgData name="Sacha Bruttin" userId="df15da752101fc27" providerId="LiveId" clId="{D88F1FC8-97E9-45F0-AEE7-0268885B278E}" dt="2017-10-24T19:15:40.744" v="2332" actId="14100"/>
        <pc:sldMasterMkLst>
          <pc:docMk/>
          <pc:sldMasterMk cId="2719150056" sldId="2147484501"/>
        </pc:sldMasterMkLst>
      </pc:sldMasterChg>
      <pc:sldMasterChg chg="setBg">
        <pc:chgData name="Sacha Bruttin" userId="df15da752101fc27" providerId="LiveId" clId="{D88F1FC8-97E9-45F0-AEE7-0268885B278E}" dt="2017-10-24T19:17:33.963" v="2377" actId="14100"/>
        <pc:sldMasterMkLst>
          <pc:docMk/>
          <pc:sldMasterMk cId="4102825" sldId="2147484525"/>
        </pc:sldMasterMkLst>
      </pc:sldMasterChg>
      <pc:sldMasterChg chg="setBg">
        <pc:chgData name="Sacha Bruttin" userId="df15da752101fc27" providerId="LiveId" clId="{D88F1FC8-97E9-45F0-AEE7-0268885B278E}" dt="2017-10-24T19:18:27.595" v="2382" actId="14100"/>
        <pc:sldMasterMkLst>
          <pc:docMk/>
          <pc:sldMasterMk cId="2644520901" sldId="2147484561"/>
        </pc:sldMasterMkLst>
      </pc:sldMasterChg>
      <pc:sldMasterChg chg="setBg">
        <pc:chgData name="Sacha Bruttin" userId="df15da752101fc27" providerId="LiveId" clId="{D88F1FC8-97E9-45F0-AEE7-0268885B278E}" dt="2017-10-24T19:18:46.280" v="2383" actId="14100"/>
        <pc:sldMasterMkLst>
          <pc:docMk/>
          <pc:sldMasterMk cId="1336579749" sldId="2147484606"/>
        </pc:sldMasterMkLst>
      </pc:sldMasterChg>
      <pc:sldMasterChg chg="setBg">
        <pc:chgData name="Sacha Bruttin" userId="df15da752101fc27" providerId="LiveId" clId="{D88F1FC8-97E9-45F0-AEE7-0268885B278E}" dt="2017-10-24T19:19:27.215" v="2385" actId="14100"/>
        <pc:sldMasterMkLst>
          <pc:docMk/>
          <pc:sldMasterMk cId="2919950687" sldId="2147484621"/>
        </pc:sldMasterMkLst>
      </pc:sldMasterChg>
      <pc:sldMasterChg chg="setBg">
        <pc:chgData name="Sacha Bruttin" userId="df15da752101fc27" providerId="LiveId" clId="{D88F1FC8-97E9-45F0-AEE7-0268885B278E}" dt="2017-10-24T19:20:26.297" v="2390" actId="14100"/>
        <pc:sldMasterMkLst>
          <pc:docMk/>
          <pc:sldMasterMk cId="391469334" sldId="2147484699"/>
        </pc:sldMasterMkLst>
      </pc:sldMasterChg>
      <pc:sldMasterChg chg="setBg">
        <pc:chgData name="Sacha Bruttin" userId="df15da752101fc27" providerId="LiveId" clId="{D88F1FC8-97E9-45F0-AEE7-0268885B278E}" dt="2017-10-24T20:15:37.173" v="3064" actId="14100"/>
        <pc:sldMasterMkLst>
          <pc:docMk/>
          <pc:sldMasterMk cId="885713516" sldId="2147484899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3625E-37B2-4645-B4FF-FDA2AD297563}" type="doc">
      <dgm:prSet loTypeId="urn:microsoft.com/office/officeart/2005/8/layout/gear1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7974492-415E-4BE1-AFC3-044CC122A6AE}">
      <dgm:prSet/>
      <dgm:spPr/>
      <dgm:t>
        <a:bodyPr/>
        <a:lstStyle/>
        <a:p>
          <a:r>
            <a:rPr lang="en-US" dirty="0"/>
            <a:t>Publish</a:t>
          </a:r>
        </a:p>
      </dgm:t>
    </dgm:pt>
    <dgm:pt modelId="{E6EFC890-0D5F-44AB-B6E0-8B58019BBC04}" type="parTrans" cxnId="{47058261-C125-4C4C-9A2D-A30ED0B60988}">
      <dgm:prSet/>
      <dgm:spPr/>
      <dgm:t>
        <a:bodyPr/>
        <a:lstStyle/>
        <a:p>
          <a:endParaRPr lang="en-US"/>
        </a:p>
      </dgm:t>
    </dgm:pt>
    <dgm:pt modelId="{7231E7AD-73CB-4079-9207-D8E36A1D6620}" type="sibTrans" cxnId="{47058261-C125-4C4C-9A2D-A30ED0B60988}">
      <dgm:prSet/>
      <dgm:spPr/>
      <dgm:t>
        <a:bodyPr/>
        <a:lstStyle/>
        <a:p>
          <a:endParaRPr lang="en-US"/>
        </a:p>
      </dgm:t>
    </dgm:pt>
    <dgm:pt modelId="{04D72129-F086-40FA-8D90-ECD2360CE997}">
      <dgm:prSet/>
      <dgm:spPr/>
      <dgm:t>
        <a:bodyPr/>
        <a:lstStyle/>
        <a:p>
          <a:r>
            <a:rPr lang="en-US" dirty="0"/>
            <a:t>Run locally </a:t>
          </a:r>
        </a:p>
      </dgm:t>
    </dgm:pt>
    <dgm:pt modelId="{406EF977-8017-420C-846D-88F9371F8942}" type="parTrans" cxnId="{D521F55E-36B8-48C7-9166-BDA04D935E40}">
      <dgm:prSet/>
      <dgm:spPr/>
      <dgm:t>
        <a:bodyPr/>
        <a:lstStyle/>
        <a:p>
          <a:endParaRPr lang="en-US"/>
        </a:p>
      </dgm:t>
    </dgm:pt>
    <dgm:pt modelId="{195DED4B-6E60-47B6-9FE3-B7BE3E2E117C}" type="sibTrans" cxnId="{D521F55E-36B8-48C7-9166-BDA04D935E40}">
      <dgm:prSet/>
      <dgm:spPr/>
      <dgm:t>
        <a:bodyPr/>
        <a:lstStyle/>
        <a:p>
          <a:endParaRPr lang="en-US"/>
        </a:p>
      </dgm:t>
    </dgm:pt>
    <dgm:pt modelId="{B8A7B993-8709-4CFC-BADC-A967EC9E76E5}">
      <dgm:prSet/>
      <dgm:spPr/>
      <dgm:t>
        <a:bodyPr/>
        <a:lstStyle/>
        <a:p>
          <a:r>
            <a:rPr lang="en-US" dirty="0"/>
            <a:t>Local debugging </a:t>
          </a:r>
        </a:p>
      </dgm:t>
    </dgm:pt>
    <dgm:pt modelId="{ADF14B8F-BB6F-498B-A411-66869241BAED}" type="parTrans" cxnId="{049E4EEE-1583-4E39-8BE3-19DFB1614E4C}">
      <dgm:prSet/>
      <dgm:spPr/>
      <dgm:t>
        <a:bodyPr/>
        <a:lstStyle/>
        <a:p>
          <a:endParaRPr lang="en-US"/>
        </a:p>
      </dgm:t>
    </dgm:pt>
    <dgm:pt modelId="{3FD04707-271C-4BC0-8BE3-7955D33BBA76}" type="sibTrans" cxnId="{049E4EEE-1583-4E39-8BE3-19DFB1614E4C}">
      <dgm:prSet/>
      <dgm:spPr/>
      <dgm:t>
        <a:bodyPr/>
        <a:lstStyle/>
        <a:p>
          <a:endParaRPr lang="en-US"/>
        </a:p>
      </dgm:t>
    </dgm:pt>
    <dgm:pt modelId="{37027530-8326-4451-B7EC-EC3DBB227447}">
      <dgm:prSet/>
      <dgm:spPr/>
      <dgm:t>
        <a:bodyPr/>
        <a:lstStyle/>
        <a:p>
          <a:r>
            <a:rPr lang="en-US" dirty="0"/>
            <a:t>Outer Loop</a:t>
          </a:r>
        </a:p>
      </dgm:t>
    </dgm:pt>
    <dgm:pt modelId="{5FBB34FF-6AF7-419D-B0EF-5EF1A1A363D2}" type="parTrans" cxnId="{E05D9E6D-656D-48F3-B384-A820CEEEF9EA}">
      <dgm:prSet/>
      <dgm:spPr/>
      <dgm:t>
        <a:bodyPr/>
        <a:lstStyle/>
        <a:p>
          <a:endParaRPr lang="en-US"/>
        </a:p>
      </dgm:t>
    </dgm:pt>
    <dgm:pt modelId="{EFFAE980-0431-4276-AB7D-B316964F0EB5}" type="sibTrans" cxnId="{E05D9E6D-656D-48F3-B384-A820CEEEF9EA}">
      <dgm:prSet/>
      <dgm:spPr/>
      <dgm:t>
        <a:bodyPr/>
        <a:lstStyle/>
        <a:p>
          <a:endParaRPr lang="en-US"/>
        </a:p>
      </dgm:t>
    </dgm:pt>
    <dgm:pt modelId="{3F81CF48-2461-46F4-AFC8-00AAF07F6F5A}">
      <dgm:prSet/>
      <dgm:spPr/>
      <dgm:t>
        <a:bodyPr/>
        <a:lstStyle/>
        <a:p>
          <a:r>
            <a:rPr lang="en-US" dirty="0"/>
            <a:t>Azure Application Insights</a:t>
          </a:r>
        </a:p>
      </dgm:t>
    </dgm:pt>
    <dgm:pt modelId="{3B3727A9-DCD9-4CB1-A412-B21053B013E1}" type="parTrans" cxnId="{A3E44F39-2670-446F-A3B1-9489A5F06E7D}">
      <dgm:prSet/>
      <dgm:spPr/>
      <dgm:t>
        <a:bodyPr/>
        <a:lstStyle/>
        <a:p>
          <a:endParaRPr lang="en-US"/>
        </a:p>
      </dgm:t>
    </dgm:pt>
    <dgm:pt modelId="{4185F1D8-0161-44E7-9209-2E5A4099720A}" type="sibTrans" cxnId="{A3E44F39-2670-446F-A3B1-9489A5F06E7D}">
      <dgm:prSet/>
      <dgm:spPr/>
      <dgm:t>
        <a:bodyPr/>
        <a:lstStyle/>
        <a:p>
          <a:endParaRPr lang="en-US"/>
        </a:p>
      </dgm:t>
    </dgm:pt>
    <dgm:pt modelId="{0DD98D94-F831-40C8-B33E-2F9257AC869D}">
      <dgm:prSet/>
      <dgm:spPr/>
      <dgm:t>
        <a:bodyPr/>
        <a:lstStyle/>
        <a:p>
          <a:r>
            <a:rPr lang="en-US" dirty="0"/>
            <a:t>Continuous Integration </a:t>
          </a:r>
        </a:p>
      </dgm:t>
    </dgm:pt>
    <dgm:pt modelId="{FE3CAC63-CCAD-4DF9-89AF-BC3F29F148FD}" type="parTrans" cxnId="{4A43EC36-D299-4A7B-86D7-76DF84137AEC}">
      <dgm:prSet/>
      <dgm:spPr/>
      <dgm:t>
        <a:bodyPr/>
        <a:lstStyle/>
        <a:p>
          <a:endParaRPr lang="en-US"/>
        </a:p>
      </dgm:t>
    </dgm:pt>
    <dgm:pt modelId="{20643385-B574-498F-8B9F-09EE923B1AF2}" type="sibTrans" cxnId="{4A43EC36-D299-4A7B-86D7-76DF84137AEC}">
      <dgm:prSet/>
      <dgm:spPr/>
      <dgm:t>
        <a:bodyPr/>
        <a:lstStyle/>
        <a:p>
          <a:endParaRPr lang="en-US"/>
        </a:p>
      </dgm:t>
    </dgm:pt>
    <dgm:pt modelId="{4D4C87E4-2E77-429C-AF44-D8C314DBCE2D}">
      <dgm:prSet/>
      <dgm:spPr/>
      <dgm:t>
        <a:bodyPr/>
        <a:lstStyle/>
        <a:p>
          <a:r>
            <a:rPr lang="en-US" dirty="0"/>
            <a:t>Inner Loop</a:t>
          </a:r>
        </a:p>
      </dgm:t>
    </dgm:pt>
    <dgm:pt modelId="{99C84EB6-2C05-420C-8B81-20203D7D8C82}" type="parTrans" cxnId="{90D8D60F-1895-4C8B-A664-AA55CA4E4359}">
      <dgm:prSet/>
      <dgm:spPr/>
      <dgm:t>
        <a:bodyPr/>
        <a:lstStyle/>
        <a:p>
          <a:endParaRPr lang="en-US"/>
        </a:p>
      </dgm:t>
    </dgm:pt>
    <dgm:pt modelId="{582878B0-E931-4C0F-B389-B1E0D5418A15}" type="sibTrans" cxnId="{90D8D60F-1895-4C8B-A664-AA55CA4E4359}">
      <dgm:prSet/>
      <dgm:spPr/>
      <dgm:t>
        <a:bodyPr/>
        <a:lstStyle/>
        <a:p>
          <a:endParaRPr lang="en-US"/>
        </a:p>
      </dgm:t>
    </dgm:pt>
    <dgm:pt modelId="{F99EF6EC-48FC-4502-AF89-22918CD90D16}" type="pres">
      <dgm:prSet presAssocID="{7C13625E-37B2-4645-B4FF-FDA2AD29756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75DF1E-632F-45D0-B663-EA9554DDF826}" type="pres">
      <dgm:prSet presAssocID="{37027530-8326-4451-B7EC-EC3DBB227447}" presName="gear1" presStyleLbl="node1" presStyleIdx="0" presStyleCnt="2">
        <dgm:presLayoutVars>
          <dgm:chMax val="1"/>
          <dgm:bulletEnabled val="1"/>
        </dgm:presLayoutVars>
      </dgm:prSet>
      <dgm:spPr/>
    </dgm:pt>
    <dgm:pt modelId="{208459C7-7CB4-4690-983A-C9021A96C322}" type="pres">
      <dgm:prSet presAssocID="{37027530-8326-4451-B7EC-EC3DBB227447}" presName="gear1srcNode" presStyleLbl="node1" presStyleIdx="0" presStyleCnt="2"/>
      <dgm:spPr/>
    </dgm:pt>
    <dgm:pt modelId="{741B5474-C42C-430E-BA07-7E3F10BE0C73}" type="pres">
      <dgm:prSet presAssocID="{37027530-8326-4451-B7EC-EC3DBB227447}" presName="gear1dstNode" presStyleLbl="node1" presStyleIdx="0" presStyleCnt="2"/>
      <dgm:spPr/>
    </dgm:pt>
    <dgm:pt modelId="{B5C749A2-F313-4955-94A0-D0EEE5B37768}" type="pres">
      <dgm:prSet presAssocID="{37027530-8326-4451-B7EC-EC3DBB227447}" presName="gear1ch" presStyleLbl="fgAcc1" presStyleIdx="0" presStyleCnt="2">
        <dgm:presLayoutVars>
          <dgm:chMax val="0"/>
          <dgm:bulletEnabled val="1"/>
        </dgm:presLayoutVars>
      </dgm:prSet>
      <dgm:spPr/>
    </dgm:pt>
    <dgm:pt modelId="{43768962-E363-47F5-8062-52904F946792}" type="pres">
      <dgm:prSet presAssocID="{4D4C87E4-2E77-429C-AF44-D8C314DBCE2D}" presName="gear2" presStyleLbl="node1" presStyleIdx="1" presStyleCnt="2">
        <dgm:presLayoutVars>
          <dgm:chMax val="1"/>
          <dgm:bulletEnabled val="1"/>
        </dgm:presLayoutVars>
      </dgm:prSet>
      <dgm:spPr/>
    </dgm:pt>
    <dgm:pt modelId="{06DD501F-C1FD-4A44-BA08-AB2329CB387F}" type="pres">
      <dgm:prSet presAssocID="{4D4C87E4-2E77-429C-AF44-D8C314DBCE2D}" presName="gear2srcNode" presStyleLbl="node1" presStyleIdx="1" presStyleCnt="2"/>
      <dgm:spPr/>
    </dgm:pt>
    <dgm:pt modelId="{CB1439A2-999B-4B09-B2C8-BD6B3B762A61}" type="pres">
      <dgm:prSet presAssocID="{4D4C87E4-2E77-429C-AF44-D8C314DBCE2D}" presName="gear2dstNode" presStyleLbl="node1" presStyleIdx="1" presStyleCnt="2"/>
      <dgm:spPr/>
    </dgm:pt>
    <dgm:pt modelId="{9811EBAC-24B4-4385-9DD1-7F4886B85A91}" type="pres">
      <dgm:prSet presAssocID="{4D4C87E4-2E77-429C-AF44-D8C314DBCE2D}" presName="gear2ch" presStyleLbl="fgAcc1" presStyleIdx="1" presStyleCnt="2">
        <dgm:presLayoutVars>
          <dgm:chMax val="0"/>
          <dgm:bulletEnabled val="1"/>
        </dgm:presLayoutVars>
      </dgm:prSet>
      <dgm:spPr/>
    </dgm:pt>
    <dgm:pt modelId="{BFC20C9D-0187-4E3B-88D9-B96AB1AF9532}" type="pres">
      <dgm:prSet presAssocID="{EFFAE980-0431-4276-AB7D-B316964F0EB5}" presName="connector1" presStyleLbl="sibTrans2D1" presStyleIdx="0" presStyleCnt="2"/>
      <dgm:spPr/>
    </dgm:pt>
    <dgm:pt modelId="{DE4B54D3-AC4E-45AB-8734-06056EAA096A}" type="pres">
      <dgm:prSet presAssocID="{582878B0-E931-4C0F-B389-B1E0D5418A15}" presName="connector2" presStyleLbl="sibTrans2D1" presStyleIdx="1" presStyleCnt="2"/>
      <dgm:spPr/>
    </dgm:pt>
  </dgm:ptLst>
  <dgm:cxnLst>
    <dgm:cxn modelId="{20F52603-143E-418B-8539-396117E0A07E}" type="presOf" srcId="{EFFAE980-0431-4276-AB7D-B316964F0EB5}" destId="{BFC20C9D-0187-4E3B-88D9-B96AB1AF9532}" srcOrd="0" destOrd="0" presId="urn:microsoft.com/office/officeart/2005/8/layout/gear1"/>
    <dgm:cxn modelId="{90D8D60F-1895-4C8B-A664-AA55CA4E4359}" srcId="{7C13625E-37B2-4645-B4FF-FDA2AD297563}" destId="{4D4C87E4-2E77-429C-AF44-D8C314DBCE2D}" srcOrd="1" destOrd="0" parTransId="{99C84EB6-2C05-420C-8B81-20203D7D8C82}" sibTransId="{582878B0-E931-4C0F-B389-B1E0D5418A15}"/>
    <dgm:cxn modelId="{D7F97C11-F753-475C-A7EE-EB945227B858}" type="presOf" srcId="{0DD98D94-F831-40C8-B33E-2F9257AC869D}" destId="{B5C749A2-F313-4955-94A0-D0EEE5B37768}" srcOrd="0" destOrd="1" presId="urn:microsoft.com/office/officeart/2005/8/layout/gear1"/>
    <dgm:cxn modelId="{23CADE16-1FB9-47DD-94C4-192AD4B8089E}" type="presOf" srcId="{B7974492-415E-4BE1-AFC3-044CC122A6AE}" destId="{9811EBAC-24B4-4385-9DD1-7F4886B85A91}" srcOrd="0" destOrd="2" presId="urn:microsoft.com/office/officeart/2005/8/layout/gear1"/>
    <dgm:cxn modelId="{ECAE6E1B-D7E9-423D-9BBE-0504008EF5F7}" type="presOf" srcId="{3F81CF48-2461-46F4-AFC8-00AAF07F6F5A}" destId="{B5C749A2-F313-4955-94A0-D0EEE5B37768}" srcOrd="0" destOrd="0" presId="urn:microsoft.com/office/officeart/2005/8/layout/gear1"/>
    <dgm:cxn modelId="{7FE60C32-7971-457D-9F9F-F8C73D0B3D26}" type="presOf" srcId="{37027530-8326-4451-B7EC-EC3DBB227447}" destId="{741B5474-C42C-430E-BA07-7E3F10BE0C73}" srcOrd="2" destOrd="0" presId="urn:microsoft.com/office/officeart/2005/8/layout/gear1"/>
    <dgm:cxn modelId="{D7E6B336-0FBA-4954-A080-B6812F4B1CF7}" type="presOf" srcId="{37027530-8326-4451-B7EC-EC3DBB227447}" destId="{208459C7-7CB4-4690-983A-C9021A96C322}" srcOrd="1" destOrd="0" presId="urn:microsoft.com/office/officeart/2005/8/layout/gear1"/>
    <dgm:cxn modelId="{4A43EC36-D299-4A7B-86D7-76DF84137AEC}" srcId="{37027530-8326-4451-B7EC-EC3DBB227447}" destId="{0DD98D94-F831-40C8-B33E-2F9257AC869D}" srcOrd="1" destOrd="0" parTransId="{FE3CAC63-CCAD-4DF9-89AF-BC3F29F148FD}" sibTransId="{20643385-B574-498F-8B9F-09EE923B1AF2}"/>
    <dgm:cxn modelId="{A3E44F39-2670-446F-A3B1-9489A5F06E7D}" srcId="{37027530-8326-4451-B7EC-EC3DBB227447}" destId="{3F81CF48-2461-46F4-AFC8-00AAF07F6F5A}" srcOrd="0" destOrd="0" parTransId="{3B3727A9-DCD9-4CB1-A412-B21053B013E1}" sibTransId="{4185F1D8-0161-44E7-9209-2E5A4099720A}"/>
    <dgm:cxn modelId="{B879505C-3A98-446A-8F84-9EF37F4962DC}" type="presOf" srcId="{7C13625E-37B2-4645-B4FF-FDA2AD297563}" destId="{F99EF6EC-48FC-4502-AF89-22918CD90D16}" srcOrd="0" destOrd="0" presId="urn:microsoft.com/office/officeart/2005/8/layout/gear1"/>
    <dgm:cxn modelId="{4C96825D-2852-459A-BCF7-507C218AE315}" type="presOf" srcId="{B8A7B993-8709-4CFC-BADC-A967EC9E76E5}" destId="{9811EBAC-24B4-4385-9DD1-7F4886B85A91}" srcOrd="0" destOrd="0" presId="urn:microsoft.com/office/officeart/2005/8/layout/gear1"/>
    <dgm:cxn modelId="{D521F55E-36B8-48C7-9166-BDA04D935E40}" srcId="{4D4C87E4-2E77-429C-AF44-D8C314DBCE2D}" destId="{04D72129-F086-40FA-8D90-ECD2360CE997}" srcOrd="1" destOrd="0" parTransId="{406EF977-8017-420C-846D-88F9371F8942}" sibTransId="{195DED4B-6E60-47B6-9FE3-B7BE3E2E117C}"/>
    <dgm:cxn modelId="{47058261-C125-4C4C-9A2D-A30ED0B60988}" srcId="{4D4C87E4-2E77-429C-AF44-D8C314DBCE2D}" destId="{B7974492-415E-4BE1-AFC3-044CC122A6AE}" srcOrd="2" destOrd="0" parTransId="{E6EFC890-0D5F-44AB-B6E0-8B58019BBC04}" sibTransId="{7231E7AD-73CB-4079-9207-D8E36A1D6620}"/>
    <dgm:cxn modelId="{E062DF41-0ADA-46EE-B32E-20C42C817A13}" type="presOf" srcId="{4D4C87E4-2E77-429C-AF44-D8C314DBCE2D}" destId="{06DD501F-C1FD-4A44-BA08-AB2329CB387F}" srcOrd="1" destOrd="0" presId="urn:microsoft.com/office/officeart/2005/8/layout/gear1"/>
    <dgm:cxn modelId="{E05D9E6D-656D-48F3-B384-A820CEEEF9EA}" srcId="{7C13625E-37B2-4645-B4FF-FDA2AD297563}" destId="{37027530-8326-4451-B7EC-EC3DBB227447}" srcOrd="0" destOrd="0" parTransId="{5FBB34FF-6AF7-419D-B0EF-5EF1A1A363D2}" sibTransId="{EFFAE980-0431-4276-AB7D-B316964F0EB5}"/>
    <dgm:cxn modelId="{807DD37A-DADE-4EB0-B7B5-2F81E20203D3}" type="presOf" srcId="{4D4C87E4-2E77-429C-AF44-D8C314DBCE2D}" destId="{CB1439A2-999B-4B09-B2C8-BD6B3B762A61}" srcOrd="2" destOrd="0" presId="urn:microsoft.com/office/officeart/2005/8/layout/gear1"/>
    <dgm:cxn modelId="{F8E57682-FA45-4004-B491-4A35FE82539B}" type="presOf" srcId="{582878B0-E931-4C0F-B389-B1E0D5418A15}" destId="{DE4B54D3-AC4E-45AB-8734-06056EAA096A}" srcOrd="0" destOrd="0" presId="urn:microsoft.com/office/officeart/2005/8/layout/gear1"/>
    <dgm:cxn modelId="{AD78C0B5-D307-4292-9131-07DBDF133DC3}" type="presOf" srcId="{4D4C87E4-2E77-429C-AF44-D8C314DBCE2D}" destId="{43768962-E363-47F5-8062-52904F946792}" srcOrd="0" destOrd="0" presId="urn:microsoft.com/office/officeart/2005/8/layout/gear1"/>
    <dgm:cxn modelId="{AFCE73D1-D72E-4D47-A676-324FF4FEDB1E}" type="presOf" srcId="{04D72129-F086-40FA-8D90-ECD2360CE997}" destId="{9811EBAC-24B4-4385-9DD1-7F4886B85A91}" srcOrd="0" destOrd="1" presId="urn:microsoft.com/office/officeart/2005/8/layout/gear1"/>
    <dgm:cxn modelId="{049E4EEE-1583-4E39-8BE3-19DFB1614E4C}" srcId="{4D4C87E4-2E77-429C-AF44-D8C314DBCE2D}" destId="{B8A7B993-8709-4CFC-BADC-A967EC9E76E5}" srcOrd="0" destOrd="0" parTransId="{ADF14B8F-BB6F-498B-A411-66869241BAED}" sibTransId="{3FD04707-271C-4BC0-8BE3-7955D33BBA76}"/>
    <dgm:cxn modelId="{2AAF8FFB-5CBF-47BF-96D8-EF8ED4D20381}" type="presOf" srcId="{37027530-8326-4451-B7EC-EC3DBB227447}" destId="{1575DF1E-632F-45D0-B663-EA9554DDF826}" srcOrd="0" destOrd="0" presId="urn:microsoft.com/office/officeart/2005/8/layout/gear1"/>
    <dgm:cxn modelId="{77B73AA0-8827-480F-8DF7-57741F647669}" type="presParOf" srcId="{F99EF6EC-48FC-4502-AF89-22918CD90D16}" destId="{1575DF1E-632F-45D0-B663-EA9554DDF826}" srcOrd="0" destOrd="0" presId="urn:microsoft.com/office/officeart/2005/8/layout/gear1"/>
    <dgm:cxn modelId="{287609B7-5714-49F4-9FD1-4C0A7E91679A}" type="presParOf" srcId="{F99EF6EC-48FC-4502-AF89-22918CD90D16}" destId="{208459C7-7CB4-4690-983A-C9021A96C322}" srcOrd="1" destOrd="0" presId="urn:microsoft.com/office/officeart/2005/8/layout/gear1"/>
    <dgm:cxn modelId="{15470632-58A7-4E8D-9D55-7B710C49CB4B}" type="presParOf" srcId="{F99EF6EC-48FC-4502-AF89-22918CD90D16}" destId="{741B5474-C42C-430E-BA07-7E3F10BE0C73}" srcOrd="2" destOrd="0" presId="urn:microsoft.com/office/officeart/2005/8/layout/gear1"/>
    <dgm:cxn modelId="{70FF3D12-DD24-4340-BA07-C9326E727DE9}" type="presParOf" srcId="{F99EF6EC-48FC-4502-AF89-22918CD90D16}" destId="{B5C749A2-F313-4955-94A0-D0EEE5B37768}" srcOrd="3" destOrd="0" presId="urn:microsoft.com/office/officeart/2005/8/layout/gear1"/>
    <dgm:cxn modelId="{E1AA6DD4-73CF-45DE-ABEA-D83FDD01FCB5}" type="presParOf" srcId="{F99EF6EC-48FC-4502-AF89-22918CD90D16}" destId="{43768962-E363-47F5-8062-52904F946792}" srcOrd="4" destOrd="0" presId="urn:microsoft.com/office/officeart/2005/8/layout/gear1"/>
    <dgm:cxn modelId="{180833B9-7DB5-4F4F-A559-886E6B7D31C5}" type="presParOf" srcId="{F99EF6EC-48FC-4502-AF89-22918CD90D16}" destId="{06DD501F-C1FD-4A44-BA08-AB2329CB387F}" srcOrd="5" destOrd="0" presId="urn:microsoft.com/office/officeart/2005/8/layout/gear1"/>
    <dgm:cxn modelId="{F5748E95-EB73-4B1E-A670-21A80A800EB1}" type="presParOf" srcId="{F99EF6EC-48FC-4502-AF89-22918CD90D16}" destId="{CB1439A2-999B-4B09-B2C8-BD6B3B762A61}" srcOrd="6" destOrd="0" presId="urn:microsoft.com/office/officeart/2005/8/layout/gear1"/>
    <dgm:cxn modelId="{13EF44D7-9A97-4746-8DA4-88020BF1E8B0}" type="presParOf" srcId="{F99EF6EC-48FC-4502-AF89-22918CD90D16}" destId="{9811EBAC-24B4-4385-9DD1-7F4886B85A91}" srcOrd="7" destOrd="0" presId="urn:microsoft.com/office/officeart/2005/8/layout/gear1"/>
    <dgm:cxn modelId="{42E5ADE3-B4CE-4CF8-B25C-3A65C591F5A5}" type="presParOf" srcId="{F99EF6EC-48FC-4502-AF89-22918CD90D16}" destId="{BFC20C9D-0187-4E3B-88D9-B96AB1AF9532}" srcOrd="8" destOrd="0" presId="urn:microsoft.com/office/officeart/2005/8/layout/gear1"/>
    <dgm:cxn modelId="{CA59EC44-417A-4271-8F48-8998A1C69937}" type="presParOf" srcId="{F99EF6EC-48FC-4502-AF89-22918CD90D16}" destId="{DE4B54D3-AC4E-45AB-8734-06056EAA096A}" srcOrd="9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5DF1E-632F-45D0-B663-EA9554DDF826}">
      <dsp:nvSpPr>
        <dsp:cNvPr id="0" name=""/>
        <dsp:cNvSpPr/>
      </dsp:nvSpPr>
      <dsp:spPr>
        <a:xfrm>
          <a:off x="5096763" y="1874012"/>
          <a:ext cx="2944876" cy="2944876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Outer Loop</a:t>
          </a:r>
        </a:p>
      </dsp:txBody>
      <dsp:txXfrm>
        <a:off x="5688814" y="2563835"/>
        <a:ext cx="1760774" cy="1513727"/>
      </dsp:txXfrm>
    </dsp:sp>
    <dsp:sp modelId="{B5C749A2-F313-4955-94A0-D0EEE5B37768}">
      <dsp:nvSpPr>
        <dsp:cNvPr id="0" name=""/>
        <dsp:cNvSpPr/>
      </dsp:nvSpPr>
      <dsp:spPr>
        <a:xfrm>
          <a:off x="4721961" y="3694480"/>
          <a:ext cx="1874012" cy="11244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Azure Application Insights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Continuous Integration </a:t>
          </a:r>
        </a:p>
      </dsp:txBody>
      <dsp:txXfrm>
        <a:off x="4754894" y="3727413"/>
        <a:ext cx="1808146" cy="1058541"/>
      </dsp:txXfrm>
    </dsp:sp>
    <dsp:sp modelId="{43768962-E363-47F5-8062-52904F946792}">
      <dsp:nvSpPr>
        <dsp:cNvPr id="0" name=""/>
        <dsp:cNvSpPr/>
      </dsp:nvSpPr>
      <dsp:spPr>
        <a:xfrm>
          <a:off x="3383381" y="1177950"/>
          <a:ext cx="2141728" cy="2141728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Inner Loop</a:t>
          </a:r>
        </a:p>
      </dsp:txBody>
      <dsp:txXfrm>
        <a:off x="3922567" y="1720395"/>
        <a:ext cx="1063356" cy="1056838"/>
      </dsp:txXfrm>
    </dsp:sp>
    <dsp:sp modelId="{9811EBAC-24B4-4385-9DD1-7F4886B85A91}">
      <dsp:nvSpPr>
        <dsp:cNvPr id="0" name=""/>
        <dsp:cNvSpPr/>
      </dsp:nvSpPr>
      <dsp:spPr>
        <a:xfrm>
          <a:off x="4507788" y="749604"/>
          <a:ext cx="1874012" cy="11244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Local debugging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locally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Publish</a:t>
          </a:r>
        </a:p>
      </dsp:txBody>
      <dsp:txXfrm>
        <a:off x="4540721" y="782537"/>
        <a:ext cx="1808146" cy="1058541"/>
      </dsp:txXfrm>
    </dsp:sp>
    <dsp:sp modelId="{BFC20C9D-0187-4E3B-88D9-B96AB1AF9532}">
      <dsp:nvSpPr>
        <dsp:cNvPr id="0" name=""/>
        <dsp:cNvSpPr/>
      </dsp:nvSpPr>
      <dsp:spPr>
        <a:xfrm>
          <a:off x="5268512" y="1353387"/>
          <a:ext cx="3622197" cy="3622197"/>
        </a:xfrm>
        <a:prstGeom prst="circularArrow">
          <a:avLst>
            <a:gd name="adj1" fmla="val 4878"/>
            <a:gd name="adj2" fmla="val 312630"/>
            <a:gd name="adj3" fmla="val 3220570"/>
            <a:gd name="adj4" fmla="val 15118501"/>
            <a:gd name="adj5" fmla="val 569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4B54D3-AC4E-45AB-8734-06056EAA096A}">
      <dsp:nvSpPr>
        <dsp:cNvPr id="0" name=""/>
        <dsp:cNvSpPr/>
      </dsp:nvSpPr>
      <dsp:spPr>
        <a:xfrm>
          <a:off x="3004085" y="699088"/>
          <a:ext cx="2738734" cy="27387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B2BA4-1700-45BD-A807-279D23C4CF16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E68B-5865-4DC4-9A9E-98FD9C1E1E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328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Tech Summit FY17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12:37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ED741-7DA0-4575-8BFC-A2D457FE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cloud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dirty="0" err="1"/>
              <a:t>déteste</a:t>
            </a:r>
            <a:r>
              <a:rPr lang="en-US" dirty="0"/>
              <a:t> car trop de questions: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GEO distribution des </a:t>
            </a:r>
            <a:r>
              <a:rPr lang="en-US" dirty="0" err="1"/>
              <a:t>données</a:t>
            </a:r>
            <a:r>
              <a:rPr lang="en-US" dirty="0"/>
              <a:t> difficile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Disaster recovery plan, etc.. </a:t>
            </a:r>
          </a:p>
          <a:p>
            <a:endParaRPr lang="en-US" dirty="0"/>
          </a:p>
          <a:p>
            <a:r>
              <a:rPr lang="en-US" dirty="0"/>
              <a:t>Dev </a:t>
            </a:r>
            <a:r>
              <a:rPr lang="en-US" dirty="0" err="1"/>
              <a:t>déteste</a:t>
            </a:r>
            <a:r>
              <a:rPr lang="en-US" dirty="0"/>
              <a:t> car trop long pour </a:t>
            </a:r>
            <a:r>
              <a:rPr lang="en-US" dirty="0" err="1"/>
              <a:t>avoir</a:t>
            </a:r>
            <a:r>
              <a:rPr lang="en-US" dirty="0"/>
              <a:t> le hardware</a:t>
            </a:r>
          </a:p>
        </p:txBody>
      </p:sp>
    </p:spTree>
    <p:extLst>
      <p:ext uri="{BB962C8B-B14F-4D97-AF65-F5344CB8AC3E}">
        <p14:creationId xmlns:p14="http://schemas.microsoft.com/office/powerpoint/2010/main" val="170315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E68B-5865-4DC4-9A9E-98FD9C1E1E4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26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Tech Summit FY17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12:37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8E84-DED8-4AD1-879D-4F9C8F0D5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VM </a:t>
            </a:r>
            <a:r>
              <a:rPr lang="en-US" dirty="0" err="1"/>
              <a:t>rendent</a:t>
            </a:r>
            <a:r>
              <a:rPr lang="en-US" dirty="0"/>
              <a:t> la vies des IT pros plus facile</a:t>
            </a:r>
          </a:p>
          <a:p>
            <a:r>
              <a:rPr lang="en-US" dirty="0"/>
              <a:t>Mais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faut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patcher</a:t>
            </a:r>
            <a:r>
              <a:rPr lang="en-US" dirty="0"/>
              <a:t> les servers</a:t>
            </a:r>
          </a:p>
          <a:p>
            <a:endParaRPr lang="en-US" dirty="0"/>
          </a:p>
          <a:p>
            <a:r>
              <a:rPr lang="en-US" dirty="0"/>
              <a:t>Trop de questions qui </a:t>
            </a:r>
            <a:r>
              <a:rPr lang="en-US" dirty="0" err="1"/>
              <a:t>monopolisent</a:t>
            </a:r>
            <a:r>
              <a:rPr lang="en-US" dirty="0"/>
              <a:t> le temps des </a:t>
            </a:r>
            <a:r>
              <a:rPr lang="en-US" dirty="0" err="1"/>
              <a:t>dévs</a:t>
            </a:r>
            <a:r>
              <a:rPr lang="en-US" dirty="0"/>
              <a:t>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828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Tech Summit FY17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12:37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B495F-8143-47EA-A9A3-4BF1C77D9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 de patch, pas de software à </a:t>
            </a:r>
            <a:r>
              <a:rPr lang="en-US" dirty="0" err="1"/>
              <a:t>maintenir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Mais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reste</a:t>
            </a:r>
            <a:r>
              <a:rPr lang="en-US" dirty="0"/>
              <a:t> des questions </a:t>
            </a:r>
            <a:r>
              <a:rPr lang="en-US" dirty="0" err="1"/>
              <a:t>comme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taile</a:t>
            </a:r>
            <a:r>
              <a:rPr lang="en-US" dirty="0"/>
              <a:t> de faire le </a:t>
            </a:r>
            <a:r>
              <a:rPr lang="en-US" dirty="0" err="1"/>
              <a:t>seveur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Comment optimizer les </a:t>
            </a:r>
            <a:r>
              <a:rPr lang="en-US" dirty="0" err="1"/>
              <a:t>couts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web qui </a:t>
            </a:r>
            <a:r>
              <a:rPr lang="en-US" dirty="0" err="1"/>
              <a:t>n’a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hit par jour,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devez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payer pour la </a:t>
            </a:r>
            <a:r>
              <a:rPr lang="en-US" dirty="0" err="1"/>
              <a:t>journée</a:t>
            </a:r>
            <a:r>
              <a:rPr lang="en-US" dirty="0"/>
              <a:t> </a:t>
            </a:r>
            <a:r>
              <a:rPr lang="en-US" dirty="0" err="1"/>
              <a:t>entière</a:t>
            </a:r>
            <a:r>
              <a:rPr lang="en-US" dirty="0"/>
              <a:t>….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54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Tech Summit FY17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12:37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13893E-567B-40D5-91D4-F55BED071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 le solution pour tout les </a:t>
            </a:r>
            <a:r>
              <a:rPr lang="en-US" dirty="0" err="1"/>
              <a:t>problemes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application </a:t>
            </a:r>
            <a:r>
              <a:rPr lang="en-US" dirty="0" err="1"/>
              <a:t>réagi</a:t>
            </a:r>
            <a:r>
              <a:rPr lang="en-US" dirty="0"/>
              <a:t> à des events, </a:t>
            </a:r>
            <a:r>
              <a:rPr lang="en-US" dirty="0" err="1"/>
              <a:t>il</a:t>
            </a:r>
            <a:r>
              <a:rPr lang="en-US" dirty="0"/>
              <a:t> y a des </a:t>
            </a:r>
            <a:r>
              <a:rPr lang="en-US" dirty="0" err="1"/>
              <a:t>grandes</a:t>
            </a:r>
            <a:r>
              <a:rPr lang="en-US" dirty="0"/>
              <a:t> chances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cas</a:t>
            </a:r>
            <a:r>
              <a:rPr lang="en-US" dirty="0"/>
              <a:t>, </a:t>
            </a:r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fait pour </a:t>
            </a:r>
            <a:r>
              <a:rPr lang="en-US" dirty="0" err="1"/>
              <a:t>vous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055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= </a:t>
            </a:r>
            <a:r>
              <a:rPr lang="en-US" dirty="0" err="1"/>
              <a:t>WiFi</a:t>
            </a:r>
            <a:r>
              <a:rPr lang="en-US" dirty="0"/>
              <a:t>. </a:t>
            </a:r>
          </a:p>
          <a:p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utilisez</a:t>
            </a:r>
            <a:r>
              <a:rPr lang="en-US" dirty="0"/>
              <a:t> le </a:t>
            </a:r>
            <a:r>
              <a:rPr lang="en-US" dirty="0" err="1"/>
              <a:t>Wifi</a:t>
            </a:r>
            <a:r>
              <a:rPr lang="en-US" dirty="0"/>
              <a:t> sur </a:t>
            </a:r>
            <a:r>
              <a:rPr lang="en-US" dirty="0" err="1"/>
              <a:t>votre</a:t>
            </a:r>
            <a:r>
              <a:rPr lang="en-US" dirty="0"/>
              <a:t> portable,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n’avez</a:t>
            </a:r>
            <a:r>
              <a:rPr lang="en-US" dirty="0"/>
              <a:t> pas de cable. </a:t>
            </a:r>
          </a:p>
          <a:p>
            <a:r>
              <a:rPr lang="en-US" dirty="0"/>
              <a:t>Mais </a:t>
            </a:r>
            <a:r>
              <a:rPr lang="en-US" dirty="0" err="1"/>
              <a:t>quelque</a:t>
            </a:r>
            <a:r>
              <a:rPr lang="en-US" dirty="0"/>
              <a:t> part, </a:t>
            </a:r>
            <a:r>
              <a:rPr lang="en-US" dirty="0" err="1"/>
              <a:t>il</a:t>
            </a:r>
            <a:r>
              <a:rPr lang="en-US" dirty="0"/>
              <a:t> y a </a:t>
            </a:r>
            <a:r>
              <a:rPr lang="en-US" dirty="0" err="1"/>
              <a:t>quelqu’un</a:t>
            </a:r>
            <a:r>
              <a:rPr lang="en-US" dirty="0"/>
              <a:t> avec des </a:t>
            </a:r>
            <a:r>
              <a:rPr lang="en-US" dirty="0" err="1"/>
              <a:t>centaines</a:t>
            </a:r>
            <a:r>
              <a:rPr lang="en-US" dirty="0"/>
              <a:t> de </a:t>
            </a:r>
            <a:r>
              <a:rPr lang="en-US" dirty="0" err="1"/>
              <a:t>routeurs</a:t>
            </a:r>
            <a:r>
              <a:rPr lang="en-US" dirty="0"/>
              <a:t> et des </a:t>
            </a:r>
            <a:r>
              <a:rPr lang="en-US" dirty="0" err="1"/>
              <a:t>milliers</a:t>
            </a:r>
            <a:r>
              <a:rPr lang="en-US" dirty="0"/>
              <a:t> de cables qui </a:t>
            </a:r>
            <a:r>
              <a:rPr lang="en-US" dirty="0" err="1"/>
              <a:t>gère</a:t>
            </a:r>
            <a:r>
              <a:rPr lang="en-US" dirty="0"/>
              <a:t> les </a:t>
            </a:r>
            <a:r>
              <a:rPr lang="en-US" dirty="0" err="1"/>
              <a:t>gères</a:t>
            </a:r>
            <a:r>
              <a:rPr lang="en-US" dirty="0"/>
              <a:t> pour </a:t>
            </a:r>
            <a:r>
              <a:rPr lang="en-US" dirty="0" err="1"/>
              <a:t>vous</a:t>
            </a:r>
            <a:r>
              <a:rPr lang="en-US" dirty="0"/>
              <a:t>… 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tant</a:t>
            </a:r>
            <a:r>
              <a:rPr lang="en-US" dirty="0"/>
              <a:t> </a:t>
            </a:r>
            <a:r>
              <a:rPr lang="en-US" dirty="0" err="1"/>
              <a:t>qu’utilisateur</a:t>
            </a:r>
            <a:r>
              <a:rPr lang="en-US" dirty="0"/>
              <a:t>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n’avez</a:t>
            </a:r>
            <a:r>
              <a:rPr lang="en-US" dirty="0"/>
              <a:t> pas à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soucier</a:t>
            </a:r>
            <a:r>
              <a:rPr lang="en-US" dirty="0"/>
              <a:t> de </a:t>
            </a:r>
            <a:r>
              <a:rPr lang="en-US" dirty="0" err="1"/>
              <a:t>ça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 err="1"/>
              <a:t>Serverless</a:t>
            </a:r>
            <a:r>
              <a:rPr lang="en-US" dirty="0"/>
              <a:t>,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pareil</a:t>
            </a:r>
            <a:r>
              <a:rPr lang="en-US" dirty="0"/>
              <a:t>, </a:t>
            </a:r>
            <a:r>
              <a:rPr lang="en-US" dirty="0" err="1"/>
              <a:t>vous</a:t>
            </a:r>
            <a:r>
              <a:rPr lang="en-US" dirty="0"/>
              <a:t> ne </a:t>
            </a:r>
            <a:r>
              <a:rPr lang="en-US" dirty="0" err="1"/>
              <a:t>fournissez</a:t>
            </a:r>
            <a:r>
              <a:rPr lang="en-US" dirty="0"/>
              <a:t> que le code, </a:t>
            </a:r>
            <a:r>
              <a:rPr lang="en-US" dirty="0" err="1"/>
              <a:t>vous</a:t>
            </a:r>
            <a:r>
              <a:rPr lang="en-US" dirty="0"/>
              <a:t> ne </a:t>
            </a:r>
            <a:r>
              <a:rPr lang="en-US" dirty="0" err="1"/>
              <a:t>provisionnez</a:t>
            </a:r>
            <a:r>
              <a:rPr lang="en-US" dirty="0"/>
              <a:t> pas les </a:t>
            </a:r>
            <a:r>
              <a:rPr lang="en-US" dirty="0" err="1"/>
              <a:t>seveurs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de la </a:t>
            </a:r>
            <a:r>
              <a:rPr lang="en-US" dirty="0" err="1"/>
              <a:t>montée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charge, </a:t>
            </a:r>
            <a:r>
              <a:rPr lang="en-US" dirty="0" err="1"/>
              <a:t>quelqu’un</a:t>
            </a:r>
            <a:r>
              <a:rPr lang="en-US" dirty="0"/>
              <a:t> </a:t>
            </a:r>
            <a:r>
              <a:rPr lang="en-US" dirty="0" err="1"/>
              <a:t>s’en</a:t>
            </a:r>
            <a:r>
              <a:rPr lang="en-US" dirty="0"/>
              <a:t> </a:t>
            </a:r>
            <a:r>
              <a:rPr lang="en-US" dirty="0" err="1"/>
              <a:t>occupe</a:t>
            </a:r>
            <a:r>
              <a:rPr lang="en-US" dirty="0"/>
              <a:t> pour </a:t>
            </a:r>
            <a:r>
              <a:rPr lang="en-US" dirty="0" err="1"/>
              <a:t>vous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souci </a:t>
            </a:r>
            <a:r>
              <a:rPr lang="en-US" dirty="0" err="1"/>
              <a:t>c’est</a:t>
            </a:r>
            <a:r>
              <a:rPr lang="en-US" dirty="0"/>
              <a:t> de </a:t>
            </a:r>
            <a:r>
              <a:rPr lang="en-US" dirty="0" err="1"/>
              <a:t>fournir</a:t>
            </a:r>
            <a:r>
              <a:rPr lang="en-US" dirty="0"/>
              <a:t> un code qui </a:t>
            </a:r>
            <a:r>
              <a:rPr lang="en-US" dirty="0" err="1"/>
              <a:t>réagit</a:t>
            </a:r>
            <a:r>
              <a:rPr lang="en-US" dirty="0"/>
              <a:t> à des </a:t>
            </a:r>
            <a:r>
              <a:rPr lang="en-US" dirty="0" err="1"/>
              <a:t>événements</a:t>
            </a:r>
            <a:r>
              <a:rPr lang="en-US" dirty="0"/>
              <a:t>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E68B-5865-4DC4-9A9E-98FD9C1E1E4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47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E68B-5865-4DC4-9A9E-98FD9C1E1E4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66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3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E68B-5865-4DC4-9A9E-98FD9C1E1E4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62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Proxy: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fournir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surface </a:t>
            </a:r>
            <a:r>
              <a:rPr lang="en-US" dirty="0" err="1"/>
              <a:t>homogène</a:t>
            </a:r>
            <a:r>
              <a:rPr lang="en-US" dirty="0"/>
              <a:t> </a:t>
            </a:r>
            <a:r>
              <a:rPr lang="en-US" dirty="0" err="1"/>
              <a:t>d’API</a:t>
            </a:r>
            <a:r>
              <a:rPr lang="en-US" dirty="0"/>
              <a:t> a </a:t>
            </a:r>
            <a:r>
              <a:rPr lang="en-US" dirty="0" err="1"/>
              <a:t>votre</a:t>
            </a:r>
            <a:r>
              <a:rPr lang="en-US" dirty="0"/>
              <a:t> application. Par example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deployer</a:t>
            </a:r>
            <a:r>
              <a:rPr lang="en-US" dirty="0"/>
              <a:t> des micro-services,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point </a:t>
            </a:r>
            <a:r>
              <a:rPr lang="en-US" dirty="0" err="1"/>
              <a:t>d’entrée</a:t>
            </a:r>
            <a:r>
              <a:rPr lang="en-US" dirty="0"/>
              <a:t> pour </a:t>
            </a:r>
            <a:r>
              <a:rPr lang="en-US" dirty="0" err="1"/>
              <a:t>vos</a:t>
            </a:r>
            <a:r>
              <a:rPr lang="en-US" dirty="0"/>
              <a:t> services. Ca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de </a:t>
            </a:r>
            <a:r>
              <a:rPr lang="en-US" dirty="0" err="1"/>
              <a:t>pouvoir</a:t>
            </a:r>
            <a:r>
              <a:rPr lang="en-US" dirty="0"/>
              <a:t> changer </a:t>
            </a:r>
            <a:r>
              <a:rPr lang="en-US" dirty="0" err="1"/>
              <a:t>l’implementation</a:t>
            </a:r>
            <a:r>
              <a:rPr lang="en-US" dirty="0"/>
              <a:t> d’un micro-service sans influencer les clients de </a:t>
            </a:r>
            <a:r>
              <a:rPr lang="en-US" dirty="0" err="1"/>
              <a:t>ces</a:t>
            </a:r>
            <a:r>
              <a:rPr lang="en-US" dirty="0"/>
              <a:t> services.</a:t>
            </a:r>
          </a:p>
          <a:p>
            <a:endParaRPr lang="en-US" dirty="0"/>
          </a:p>
          <a:p>
            <a:r>
              <a:rPr lang="en-US" dirty="0" err="1"/>
              <a:t>Ici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l’utilizer</a:t>
            </a:r>
            <a:r>
              <a:rPr lang="en-US" dirty="0"/>
              <a:t> pour </a:t>
            </a:r>
            <a:r>
              <a:rPr lang="en-US" dirty="0" err="1"/>
              <a:t>racourcir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address de redirect.</a:t>
            </a:r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l’utilizer</a:t>
            </a:r>
            <a:r>
              <a:rPr lang="en-US" dirty="0"/>
              <a:t> pour </a:t>
            </a:r>
            <a:r>
              <a:rPr lang="en-US" dirty="0" err="1"/>
              <a:t>hoster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application SPA </a:t>
            </a:r>
            <a:r>
              <a:rPr lang="en-US" dirty="0" err="1"/>
              <a:t>dans</a:t>
            </a:r>
            <a:r>
              <a:rPr lang="en-US" dirty="0"/>
              <a:t> un Blob Storage Azure. Azure Storage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serverless</a:t>
            </a:r>
            <a:r>
              <a:rPr lang="en-US" dirty="0"/>
              <a:t>, car on ne </a:t>
            </a:r>
            <a:r>
              <a:rPr lang="en-US" dirty="0" err="1"/>
              <a:t>provisione</a:t>
            </a:r>
            <a:r>
              <a:rPr lang="en-US" dirty="0"/>
              <a:t> pas de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on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simplment</a:t>
            </a:r>
            <a:r>
              <a:rPr lang="en-US" dirty="0"/>
              <a:t> un </a:t>
            </a:r>
            <a:r>
              <a:rPr lang="en-US" dirty="0" err="1"/>
              <a:t>compte</a:t>
            </a:r>
            <a:r>
              <a:rPr lang="en-US" dirty="0"/>
              <a:t> et on </a:t>
            </a:r>
            <a:r>
              <a:rPr lang="en-US" dirty="0" err="1"/>
              <a:t>va</a:t>
            </a:r>
            <a:r>
              <a:rPr lang="en-US" dirty="0"/>
              <a:t> payer </a:t>
            </a:r>
            <a:r>
              <a:rPr lang="en-US" dirty="0" err="1"/>
              <a:t>selon</a:t>
            </a:r>
            <a:r>
              <a:rPr lang="en-US" dirty="0"/>
              <a:t> la </a:t>
            </a:r>
            <a:r>
              <a:rPr lang="en-US" dirty="0" err="1"/>
              <a:t>quantité</a:t>
            </a:r>
            <a:r>
              <a:rPr lang="en-US" dirty="0"/>
              <a:t> de </a:t>
            </a:r>
            <a:r>
              <a:rPr lang="en-US" dirty="0" err="1"/>
              <a:t>stockage</a:t>
            </a:r>
            <a:r>
              <a:rPr lang="en-US" dirty="0"/>
              <a:t> et les </a:t>
            </a:r>
            <a:r>
              <a:rPr lang="en-US" dirty="0" err="1"/>
              <a:t>accès</a:t>
            </a:r>
            <a:r>
              <a:rPr lang="en-US"/>
              <a:t>…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E68B-5865-4DC4-9A9E-98FD9C1E1E4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57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03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363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7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20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7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875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5108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511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1922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2653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6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106C51-3AC2-49C1-946F-7839E3E6A3B1}" type="datetimeFigureOut">
              <a:rPr lang="fr-CH" smtClean="0"/>
              <a:t>25.10.2017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7A8D21-1E6D-4BAE-BCAC-893881F0FB37}" type="slidenum">
              <a:rPr lang="fr-CH" smtClean="0"/>
              <a:t>‹#›</a:t>
            </a:fld>
            <a:endParaRPr lang="fr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1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5" Type="http://schemas.openxmlformats.org/officeDocument/2006/relationships/image" Target="../media/image7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hyperlink" Target="https://azure.microsoft.com/en-us/services/active-directory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FuncCrossPlatToo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functions-cat-reviews" TargetMode="External"/><Relationship Id="rId2" Type="http://schemas.openxmlformats.org/officeDocument/2006/relationships/hyperlink" Target="https://github.com/lindydonna/photo-mosa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a.ms/functions-spa" TargetMode="External"/><Relationship Id="rId4" Type="http://schemas.openxmlformats.org/officeDocument/2006/relationships/hyperlink" Target="https://aka.ms/codercar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cha@bruttin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B8-C1C9-4538-98D1-7A4D3D3F7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b="1" dirty="0" err="1"/>
              <a:t>Serverless</a:t>
            </a:r>
            <a:r>
              <a:rPr lang="fr-CH" b="1" dirty="0"/>
              <a:t> Architecture </a:t>
            </a:r>
            <a:br>
              <a:rPr lang="fr-CH" b="1" dirty="0"/>
            </a:br>
            <a:r>
              <a:rPr lang="fr-CH" b="1" dirty="0"/>
              <a:t>on Azure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6E2F5-DC6B-49A1-A14A-F4DAB6C82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Soft-Shake ‘17</a:t>
            </a:r>
          </a:p>
          <a:p>
            <a:r>
              <a:rPr lang="fr-CH" dirty="0"/>
              <a:t>Genève</a:t>
            </a:r>
          </a:p>
        </p:txBody>
      </p:sp>
    </p:spTree>
    <p:extLst>
      <p:ext uri="{BB962C8B-B14F-4D97-AF65-F5344CB8AC3E}">
        <p14:creationId xmlns:p14="http://schemas.microsoft.com/office/powerpoint/2010/main" val="236806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49433" cy="1499616"/>
          </a:xfrm>
        </p:spPr>
        <p:txBody>
          <a:bodyPr>
            <a:normAutofit/>
          </a:bodyPr>
          <a:lstStyle/>
          <a:p>
            <a:r>
              <a:rPr lang="en-US" dirty="0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95157" y="19583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5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b="1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90029" y="27491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2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indent="-228515" defTabSz="914049">
                <a:lnSpc>
                  <a:spcPct val="90000"/>
                </a:lnSpc>
                <a:spcAft>
                  <a:spcPts val="588"/>
                </a:spcAft>
                <a:buFont typeface="Arial" panose="020B0604020202020204" pitchFamily="34" charset="0"/>
                <a:buChar char="•"/>
              </a:pPr>
              <a:endParaRPr lang="en-US" sz="1567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799">
                  <a:defRPr/>
                </a:pPr>
                <a:endParaRPr lang="en-US" sz="1765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63090" y="27491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2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indent="-228515" defTabSz="914049">
                <a:lnSpc>
                  <a:spcPct val="90000"/>
                </a:lnSpc>
                <a:spcAft>
                  <a:spcPts val="588"/>
                </a:spcAft>
                <a:buFont typeface="Arial" panose="020B0604020202020204" pitchFamily="34" charset="0"/>
                <a:buChar char="•"/>
              </a:pPr>
              <a:endParaRPr lang="en-US" sz="1567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8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8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8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799">
                  <a:defRPr/>
                </a:pPr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799">
                  <a:defRPr/>
                </a:pPr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799">
                  <a:defRPr/>
                </a:pPr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90029" y="54165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Security &amp; </a:t>
              </a:r>
              <a:b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</a:b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70516" y="27491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2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indent="-228515" defTabSz="914049">
                <a:lnSpc>
                  <a:spcPct val="90000"/>
                </a:lnSpc>
                <a:spcAft>
                  <a:spcPts val="588"/>
                </a:spcAft>
                <a:buFont typeface="Arial" panose="020B0604020202020204" pitchFamily="34" charset="0"/>
                <a:buChar char="•"/>
              </a:pPr>
              <a:endParaRPr lang="en-US" sz="1567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77723" y="19583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799">
                <a:defRPr/>
              </a:pPr>
              <a:endParaRPr lang="en-US" sz="1765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799">
                <a:defRPr/>
              </a:pPr>
              <a:endParaRPr lang="en-US" sz="1765">
                <a:solidFill>
                  <a:srgbClr val="505050"/>
                </a:solidFill>
                <a:latin typeface="Segoe UI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79522" y="33834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79522" y="38343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79522" y="42851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90335" y="33834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90334" y="38343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90335" y="42851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58504" y="33834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58506" y="38275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58505" y="42851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3841">
                <a:spcBef>
                  <a:spcPts val="588"/>
                </a:spcBef>
                <a:buNone/>
                <a:defRPr/>
              </a:pPr>
              <a:r>
                <a:rPr lang="en-US" sz="1469" dirty="0">
                  <a:gradFill>
                    <a:gsLst>
                      <a:gs pos="87500">
                        <a:schemeClr val="tx1"/>
                      </a:gs>
                      <a:gs pos="76000">
                        <a:schemeClr val="tx1"/>
                      </a:gs>
                    </a:gsLst>
                    <a:lin ang="16200000" scaled="1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2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607 L 3.33333E-6 -2.22222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1AE9-0E7D-46C3-839E-984BBCB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scenarios </a:t>
            </a:r>
            <a:endParaRPr lang="LID409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2BC63-CC89-4FBB-B7CA-E6515E0AC2D4}"/>
              </a:ext>
            </a:extLst>
          </p:cNvPr>
          <p:cNvGrpSpPr/>
          <p:nvPr/>
        </p:nvGrpSpPr>
        <p:grpSpPr>
          <a:xfrm>
            <a:off x="6156865" y="4331762"/>
            <a:ext cx="5613060" cy="2230969"/>
            <a:chOff x="6240725" y="4238749"/>
            <a:chExt cx="5733470" cy="22763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B2F52-494F-486D-A68A-ACFDEC760E4E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870">
                <a:defRPr/>
              </a:pPr>
              <a:r>
                <a:rPr lang="en-US" sz="1961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Segoe UI Semilight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24A5272A-07E7-45C1-B058-481FA25797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882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6" name="Freeform 28">
              <a:extLst>
                <a:ext uri="{FF2B5EF4-FFF2-40B4-BE49-F238E27FC236}">
                  <a16:creationId xmlns:a16="http://schemas.microsoft.com/office/drawing/2014/main" id="{3D4FE9A8-DD37-4FC5-A3A9-06458285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882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D310CB-02A7-4711-8276-E9632782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186459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042">
                <a:defRPr/>
              </a:pPr>
              <a:r>
                <a:rPr lang="en-US" altLang="en-US" sz="1765" b="1" kern="0" dirty="0">
                  <a:solidFill>
                    <a:srgbClr val="FFFFFF"/>
                  </a:solidFill>
                  <a:latin typeface="Segoe UI" panose="020B0502040204020203" pitchFamily="34" charset="0"/>
                </a:rPr>
                <a:t>...</a:t>
              </a:r>
              <a:endParaRPr lang="en-US" altLang="en-US" sz="882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B6E46-D61A-4097-AB27-3B4194552E98}"/>
                </a:ext>
              </a:extLst>
            </p:cNvPr>
            <p:cNvGrpSpPr/>
            <p:nvPr/>
          </p:nvGrpSpPr>
          <p:grpSpPr>
            <a:xfrm>
              <a:off x="8334186" y="5559256"/>
              <a:ext cx="575891" cy="307890"/>
              <a:chOff x="8255695" y="5678890"/>
              <a:chExt cx="325863" cy="174217"/>
            </a:xfrm>
          </p:grpSpPr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A62F0825-AE51-4E7F-B107-5922683F8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FAB93E86-A071-423F-B801-317E33093A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latin typeface="Calibri" panose="020F0502020204030204"/>
                </a:endParaRPr>
              </a:p>
            </p:txBody>
          </p:sp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20873B7F-7190-4F06-B69B-3D4AADF68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" name="Rectangle 47">
              <a:extLst>
                <a:ext uri="{FF2B5EF4-FFF2-40B4-BE49-F238E27FC236}">
                  <a16:creationId xmlns:a16="http://schemas.microsoft.com/office/drawing/2014/main" id="{B2C6D81B-510E-4ADC-8B20-1C475FC4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216" y="6024906"/>
              <a:ext cx="791635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Chatbot sends</a:t>
              </a:r>
            </a:p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21BFA1-EC65-4D4C-B510-1D3CB030C5BD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45" name="Rectangle 52">
                <a:extLst>
                  <a:ext uri="{FF2B5EF4-FFF2-40B4-BE49-F238E27FC236}">
                    <a16:creationId xmlns:a16="http://schemas.microsoft.com/office/drawing/2014/main" id="{DDC77165-019C-48EC-AD7A-F1DC8920D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6" name="Rectangle 53">
                <a:extLst>
                  <a:ext uri="{FF2B5EF4-FFF2-40B4-BE49-F238E27FC236}">
                    <a16:creationId xmlns:a16="http://schemas.microsoft.com/office/drawing/2014/main" id="{7C1622F5-1677-4964-B82B-4A5FA2936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AB33A3F6-423F-4321-BAA0-66A07B156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Oval 55">
                <a:extLst>
                  <a:ext uri="{FF2B5EF4-FFF2-40B4-BE49-F238E27FC236}">
                    <a16:creationId xmlns:a16="http://schemas.microsoft.com/office/drawing/2014/main" id="{1904129D-97C6-48B6-804D-0CF769078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Oval 56">
                <a:extLst>
                  <a:ext uri="{FF2B5EF4-FFF2-40B4-BE49-F238E27FC236}">
                    <a16:creationId xmlns:a16="http://schemas.microsoft.com/office/drawing/2014/main" id="{9B830AC0-A322-4E4F-B5BD-BFBB79D41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Oval 57">
                <a:extLst>
                  <a:ext uri="{FF2B5EF4-FFF2-40B4-BE49-F238E27FC236}">
                    <a16:creationId xmlns:a16="http://schemas.microsoft.com/office/drawing/2014/main" id="{A677E12A-179C-405D-BED5-0D9B3C7B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Oval 58">
                <a:extLst>
                  <a:ext uri="{FF2B5EF4-FFF2-40B4-BE49-F238E27FC236}">
                    <a16:creationId xmlns:a16="http://schemas.microsoft.com/office/drawing/2014/main" id="{61F4776D-FAD9-49B0-B974-0EE47BA9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Freeform 59">
                <a:extLst>
                  <a:ext uri="{FF2B5EF4-FFF2-40B4-BE49-F238E27FC236}">
                    <a16:creationId xmlns:a16="http://schemas.microsoft.com/office/drawing/2014/main" id="{375EE678-88D4-4B01-AA71-C8C8CD30E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Freeform 60">
                <a:extLst>
                  <a:ext uri="{FF2B5EF4-FFF2-40B4-BE49-F238E27FC236}">
                    <a16:creationId xmlns:a16="http://schemas.microsoft.com/office/drawing/2014/main" id="{767F9F87-0641-417F-A86C-D34BCBC9E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Oval 61">
                <a:extLst>
                  <a:ext uri="{FF2B5EF4-FFF2-40B4-BE49-F238E27FC236}">
                    <a16:creationId xmlns:a16="http://schemas.microsoft.com/office/drawing/2014/main" id="{95287E77-F97F-4B6E-AEEB-E62551C47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Freeform 62">
                <a:extLst>
                  <a:ext uri="{FF2B5EF4-FFF2-40B4-BE49-F238E27FC236}">
                    <a16:creationId xmlns:a16="http://schemas.microsoft.com/office/drawing/2014/main" id="{FD6FE77F-F3EB-45AD-9BBC-4304726DA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Oval 63">
                <a:extLst>
                  <a:ext uri="{FF2B5EF4-FFF2-40B4-BE49-F238E27FC236}">
                    <a16:creationId xmlns:a16="http://schemas.microsoft.com/office/drawing/2014/main" id="{4C713D43-3C8F-4DFA-AFEA-BA856B31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653BC4-8009-43A8-A417-F6EBD7EF2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2FB8ECAC-05B4-4703-8C20-8FA19037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736" y="6024906"/>
              <a:ext cx="78182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Message sent 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CBD967-F53E-4899-9447-6F6A4A755AF9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E936CF10-F3B8-49E3-A7B1-632CD8B9B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882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DC059-D4A6-4F60-A597-50C1443A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8" y="4841872"/>
              <a:ext cx="101408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042">
                <a:defRPr/>
              </a:pPr>
              <a:r>
                <a:rPr lang="en-US" altLang="en-US" sz="1765" b="1" kern="0" dirty="0">
                  <a:solidFill>
                    <a:srgbClr val="FFFFFF"/>
                  </a:solidFill>
                  <a:latin typeface="Segoe UI" panose="020B0502040204020203" pitchFamily="34" charset="0"/>
                </a:rPr>
                <a:t>?</a:t>
              </a:r>
              <a:endParaRPr lang="en-US" altLang="en-US" sz="882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85FC12-AD12-4D0A-9F93-E8B5C40567AE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004590-73E2-45BD-87BB-BC9768330C9F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33" name="Rectangle 52">
                <a:extLst>
                  <a:ext uri="{FF2B5EF4-FFF2-40B4-BE49-F238E27FC236}">
                    <a16:creationId xmlns:a16="http://schemas.microsoft.com/office/drawing/2014/main" id="{3596415E-0434-49A3-92C8-23DEA7E60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53">
                <a:extLst>
                  <a:ext uri="{FF2B5EF4-FFF2-40B4-BE49-F238E27FC236}">
                    <a16:creationId xmlns:a16="http://schemas.microsoft.com/office/drawing/2014/main" id="{4B9FB526-C357-4C53-8E8C-C8D24F326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ectangle 54">
                <a:extLst>
                  <a:ext uri="{FF2B5EF4-FFF2-40B4-BE49-F238E27FC236}">
                    <a16:creationId xmlns:a16="http://schemas.microsoft.com/office/drawing/2014/main" id="{D74B56D5-F56B-4996-AD0A-2AF1FCF31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Oval 55">
                <a:extLst>
                  <a:ext uri="{FF2B5EF4-FFF2-40B4-BE49-F238E27FC236}">
                    <a16:creationId xmlns:a16="http://schemas.microsoft.com/office/drawing/2014/main" id="{17AF1FE5-40DB-4191-9841-5DDC3B7A6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Oval 56">
                <a:extLst>
                  <a:ext uri="{FF2B5EF4-FFF2-40B4-BE49-F238E27FC236}">
                    <a16:creationId xmlns:a16="http://schemas.microsoft.com/office/drawing/2014/main" id="{2F3501CA-3BA1-4404-812D-E49B1BE6E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Oval 57">
                <a:extLst>
                  <a:ext uri="{FF2B5EF4-FFF2-40B4-BE49-F238E27FC236}">
                    <a16:creationId xmlns:a16="http://schemas.microsoft.com/office/drawing/2014/main" id="{48572A39-5844-4A4A-8CE4-ED6FD1EDA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Oval 58">
                <a:extLst>
                  <a:ext uri="{FF2B5EF4-FFF2-40B4-BE49-F238E27FC236}">
                    <a16:creationId xmlns:a16="http://schemas.microsoft.com/office/drawing/2014/main" id="{8099C95F-511F-4EE7-A3ED-CE1635767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0C7AADE5-9510-492C-9413-C0C7A6F21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Freeform 60">
                <a:extLst>
                  <a:ext uri="{FF2B5EF4-FFF2-40B4-BE49-F238E27FC236}">
                    <a16:creationId xmlns:a16="http://schemas.microsoft.com/office/drawing/2014/main" id="{AD4B8C08-37A3-4F6B-9AEF-279569007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Oval 61">
                <a:extLst>
                  <a:ext uri="{FF2B5EF4-FFF2-40B4-BE49-F238E27FC236}">
                    <a16:creationId xmlns:a16="http://schemas.microsoft.com/office/drawing/2014/main" id="{222E2E52-4FA9-4A27-BE33-190A96D5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54C6DAB2-DED1-417A-BE6D-2AE60010E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Oval 63">
                <a:extLst>
                  <a:ext uri="{FF2B5EF4-FFF2-40B4-BE49-F238E27FC236}">
                    <a16:creationId xmlns:a16="http://schemas.microsoft.com/office/drawing/2014/main" id="{BC1CC5FA-68D3-4229-B804-E899A1933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8DB732-C375-4088-A8F9-09BF8F45246C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8C1D64-17B8-4273-8E51-8BCE52C6F93B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C51BA33-F873-4E37-AB60-94BAC833767B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E805BBD-68E6-4CDE-9CEF-5C6EBA88721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8" name="Freeform 17">
                  <a:extLst>
                    <a:ext uri="{FF2B5EF4-FFF2-40B4-BE49-F238E27FC236}">
                      <a16:creationId xmlns:a16="http://schemas.microsoft.com/office/drawing/2014/main" id="{BCAB3A76-CDCC-4C6A-B10E-D7C3FE1FB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209642C-4B5D-42F1-B2D9-2AF4523FF8EE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0" name="Freeform 15">
                    <a:extLst>
                      <a:ext uri="{FF2B5EF4-FFF2-40B4-BE49-F238E27FC236}">
                        <a16:creationId xmlns:a16="http://schemas.microsoft.com/office/drawing/2014/main" id="{DBDD6FB6-6DB4-4715-956A-A60BBE182E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1" name="Freeform 16">
                    <a:extLst>
                      <a:ext uri="{FF2B5EF4-FFF2-40B4-BE49-F238E27FC236}">
                        <a16:creationId xmlns:a16="http://schemas.microsoft.com/office/drawing/2014/main" id="{78397A80-235D-478E-A786-EDB655C089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2" name="Freeform 19">
                    <a:extLst>
                      <a:ext uri="{FF2B5EF4-FFF2-40B4-BE49-F238E27FC236}">
                        <a16:creationId xmlns:a16="http://schemas.microsoft.com/office/drawing/2014/main" id="{5535F31F-99A6-4EA3-8638-16E78D8F32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EBF1AC-55E7-4A53-8634-D3E8D6F42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47">
              <a:extLst>
                <a:ext uri="{FF2B5EF4-FFF2-40B4-BE49-F238E27FC236}">
                  <a16:creationId xmlns:a16="http://schemas.microsoft.com/office/drawing/2014/main" id="{E3164BC1-FD7C-4371-99EB-54AFDF3B0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452" y="6260060"/>
              <a:ext cx="1992174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22" name="cortana">
              <a:extLst>
                <a:ext uri="{FF2B5EF4-FFF2-40B4-BE49-F238E27FC236}">
                  <a16:creationId xmlns:a16="http://schemas.microsoft.com/office/drawing/2014/main" id="{EF0078C5-F905-4380-89F3-6922F044AB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169B1BFB-C584-4915-94BB-737F1EEB49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882" dirty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43642B59-4EE2-48F6-890B-2133D7F833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882" dirty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A9710C-E049-4923-B2AE-BBB055DB74A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C64C89-3D12-4FE9-A491-C86FC49E54AF}"/>
              </a:ext>
            </a:extLst>
          </p:cNvPr>
          <p:cNvGrpSpPr/>
          <p:nvPr/>
        </p:nvGrpSpPr>
        <p:grpSpPr>
          <a:xfrm>
            <a:off x="6150757" y="1912798"/>
            <a:ext cx="5619168" cy="2234648"/>
            <a:chOff x="454210" y="1916792"/>
            <a:chExt cx="5733470" cy="227635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2A76F0-D553-4CA3-8AF2-3E9437E441CD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870">
                <a:defRPr/>
              </a:pPr>
              <a:r>
                <a:rPr lang="en-US" sz="1961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Segoe UI Semilight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1784C4A-078E-46CC-A719-F32A2C1CBCBE}"/>
                </a:ext>
              </a:extLst>
            </p:cNvPr>
            <p:cNvGrpSpPr/>
            <p:nvPr/>
          </p:nvGrpSpPr>
          <p:grpSpPr>
            <a:xfrm>
              <a:off x="762236" y="2788568"/>
              <a:ext cx="718411" cy="625156"/>
              <a:chOff x="1755775" y="2570163"/>
              <a:chExt cx="1320800" cy="1149351"/>
            </a:xfrm>
          </p:grpSpPr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6C97EAB7-F861-4E93-9583-40D1A66FD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8EEB1D06-95FA-483B-9E3B-84120DE1A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0FEB9EBD-3B54-4421-9CCB-D89B6CB01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3E0BECD5-2A9D-4D83-8110-EE5FDDAA5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Freeform 41">
                <a:extLst>
                  <a:ext uri="{FF2B5EF4-FFF2-40B4-BE49-F238E27FC236}">
                    <a16:creationId xmlns:a16="http://schemas.microsoft.com/office/drawing/2014/main" id="{B5D9C6E3-78D3-4781-9820-2953C82C39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 42">
                <a:extLst>
                  <a:ext uri="{FF2B5EF4-FFF2-40B4-BE49-F238E27FC236}">
                    <a16:creationId xmlns:a16="http://schemas.microsoft.com/office/drawing/2014/main" id="{6275A2AF-8922-4257-A5B0-93F2B9E6A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Freeform 43">
                <a:extLst>
                  <a:ext uri="{FF2B5EF4-FFF2-40B4-BE49-F238E27FC236}">
                    <a16:creationId xmlns:a16="http://schemas.microsoft.com/office/drawing/2014/main" id="{F535C39C-978F-4548-8219-6B5754C8A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Freeform 44">
                <a:extLst>
                  <a:ext uri="{FF2B5EF4-FFF2-40B4-BE49-F238E27FC236}">
                    <a16:creationId xmlns:a16="http://schemas.microsoft.com/office/drawing/2014/main" id="{3CF4A7FE-35F1-471B-A27B-3831939F2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3" name="Rectangle 45">
                <a:extLst>
                  <a:ext uri="{FF2B5EF4-FFF2-40B4-BE49-F238E27FC236}">
                    <a16:creationId xmlns:a16="http://schemas.microsoft.com/office/drawing/2014/main" id="{124076C2-A219-4806-AA3E-A1687B0E7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4" name="Rectangle 46">
                <a:extLst>
                  <a:ext uri="{FF2B5EF4-FFF2-40B4-BE49-F238E27FC236}">
                    <a16:creationId xmlns:a16="http://schemas.microsoft.com/office/drawing/2014/main" id="{616CC2F3-88E2-4194-B6A4-FF0C1E4AB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Rectangle 47">
                <a:extLst>
                  <a:ext uri="{FF2B5EF4-FFF2-40B4-BE49-F238E27FC236}">
                    <a16:creationId xmlns:a16="http://schemas.microsoft.com/office/drawing/2014/main" id="{F6D538AF-D70E-4FF7-9847-E78330029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Rectangle 48">
                <a:extLst>
                  <a:ext uri="{FF2B5EF4-FFF2-40B4-BE49-F238E27FC236}">
                    <a16:creationId xmlns:a16="http://schemas.microsoft.com/office/drawing/2014/main" id="{A98C3356-C24C-4B63-BD02-DA6199E5E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 49">
                <a:extLst>
                  <a:ext uri="{FF2B5EF4-FFF2-40B4-BE49-F238E27FC236}">
                    <a16:creationId xmlns:a16="http://schemas.microsoft.com/office/drawing/2014/main" id="{BBAB8B38-1E2A-47B5-8451-0062BB1A4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 50">
                <a:extLst>
                  <a:ext uri="{FF2B5EF4-FFF2-40B4-BE49-F238E27FC236}">
                    <a16:creationId xmlns:a16="http://schemas.microsoft.com/office/drawing/2014/main" id="{8D2C6FB8-C9DC-41D7-B4DF-BB737E2D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 51">
                <a:extLst>
                  <a:ext uri="{FF2B5EF4-FFF2-40B4-BE49-F238E27FC236}">
                    <a16:creationId xmlns:a16="http://schemas.microsoft.com/office/drawing/2014/main" id="{AD3E322E-D92D-4159-98B0-3F770F81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 52">
                <a:extLst>
                  <a:ext uri="{FF2B5EF4-FFF2-40B4-BE49-F238E27FC236}">
                    <a16:creationId xmlns:a16="http://schemas.microsoft.com/office/drawing/2014/main" id="{C1D165DD-07C3-4A5B-8E9D-2E087268D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 53">
                <a:extLst>
                  <a:ext uri="{FF2B5EF4-FFF2-40B4-BE49-F238E27FC236}">
                    <a16:creationId xmlns:a16="http://schemas.microsoft.com/office/drawing/2014/main" id="{E8256F7D-C473-409C-8425-944E5F710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C9BA2B56-3C03-41AD-B286-61B8EC2AD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Freeform 55">
                <a:extLst>
                  <a:ext uri="{FF2B5EF4-FFF2-40B4-BE49-F238E27FC236}">
                    <a16:creationId xmlns:a16="http://schemas.microsoft.com/office/drawing/2014/main" id="{D1A73F62-6844-47B7-9664-4067EC67E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Freeform 56">
                <a:extLst>
                  <a:ext uri="{FF2B5EF4-FFF2-40B4-BE49-F238E27FC236}">
                    <a16:creationId xmlns:a16="http://schemas.microsoft.com/office/drawing/2014/main" id="{1C7E4E6F-99BF-432A-8EF6-A71C114AF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Freeform 57">
                <a:extLst>
                  <a:ext uri="{FF2B5EF4-FFF2-40B4-BE49-F238E27FC236}">
                    <a16:creationId xmlns:a16="http://schemas.microsoft.com/office/drawing/2014/main" id="{5B3D2137-27B7-41B4-9351-BB6F20FC4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Rectangle 58">
                <a:extLst>
                  <a:ext uri="{FF2B5EF4-FFF2-40B4-BE49-F238E27FC236}">
                    <a16:creationId xmlns:a16="http://schemas.microsoft.com/office/drawing/2014/main" id="{DFD8AD5D-86F1-47A7-982E-4222E3E06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24A6384E-E31D-4B14-8613-3C9574CF4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Freeform 60">
                <a:extLst>
                  <a:ext uri="{FF2B5EF4-FFF2-40B4-BE49-F238E27FC236}">
                    <a16:creationId xmlns:a16="http://schemas.microsoft.com/office/drawing/2014/main" id="{C2FBC1E7-B8BC-4C60-B112-A52A367E8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id="{FCA5DDDC-06E7-4FB4-A99B-DB544A96D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Freeform 62">
                <a:extLst>
                  <a:ext uri="{FF2B5EF4-FFF2-40B4-BE49-F238E27FC236}">
                    <a16:creationId xmlns:a16="http://schemas.microsoft.com/office/drawing/2014/main" id="{D2F2C5CB-E7C5-4ED7-9F22-1E87F3D64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Freeform 63">
                <a:extLst>
                  <a:ext uri="{FF2B5EF4-FFF2-40B4-BE49-F238E27FC236}">
                    <a16:creationId xmlns:a16="http://schemas.microsoft.com/office/drawing/2014/main" id="{58CED453-B92B-445F-9F8D-B15C29727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2" name="Freeform 64">
                <a:extLst>
                  <a:ext uri="{FF2B5EF4-FFF2-40B4-BE49-F238E27FC236}">
                    <a16:creationId xmlns:a16="http://schemas.microsoft.com/office/drawing/2014/main" id="{20C5287E-9543-4F07-9F22-BA952B52B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3" name="Freeform 65">
                <a:extLst>
                  <a:ext uri="{FF2B5EF4-FFF2-40B4-BE49-F238E27FC236}">
                    <a16:creationId xmlns:a16="http://schemas.microsoft.com/office/drawing/2014/main" id="{EC163B77-7000-45BC-B15B-8CDF96498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4" name="Freeform 66">
                <a:extLst>
                  <a:ext uri="{FF2B5EF4-FFF2-40B4-BE49-F238E27FC236}">
                    <a16:creationId xmlns:a16="http://schemas.microsoft.com/office/drawing/2014/main" id="{1C9BA272-A06E-43DF-A9A5-F7609DD51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5" name="Freeform 67">
                <a:extLst>
                  <a:ext uri="{FF2B5EF4-FFF2-40B4-BE49-F238E27FC236}">
                    <a16:creationId xmlns:a16="http://schemas.microsoft.com/office/drawing/2014/main" id="{EA260057-3FFE-4A80-A3C9-9414C853F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6" name="Freeform 68">
                <a:extLst>
                  <a:ext uri="{FF2B5EF4-FFF2-40B4-BE49-F238E27FC236}">
                    <a16:creationId xmlns:a16="http://schemas.microsoft.com/office/drawing/2014/main" id="{5CA40B61-E4DB-403D-807D-639774AB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7" name="Freeform 69">
                <a:extLst>
                  <a:ext uri="{FF2B5EF4-FFF2-40B4-BE49-F238E27FC236}">
                    <a16:creationId xmlns:a16="http://schemas.microsoft.com/office/drawing/2014/main" id="{D53F5446-E6AE-4DEC-A94F-C3313A0F9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8" name="Freeform 70">
                <a:extLst>
                  <a:ext uri="{FF2B5EF4-FFF2-40B4-BE49-F238E27FC236}">
                    <a16:creationId xmlns:a16="http://schemas.microsoft.com/office/drawing/2014/main" id="{B024DF7A-3AAC-48A1-A64A-544F2E7EA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9" name="Freeform 71">
                <a:extLst>
                  <a:ext uri="{FF2B5EF4-FFF2-40B4-BE49-F238E27FC236}">
                    <a16:creationId xmlns:a16="http://schemas.microsoft.com/office/drawing/2014/main" id="{C2293503-C750-446A-BF29-2DB396B65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0" name="Freeform 72">
                <a:extLst>
                  <a:ext uri="{FF2B5EF4-FFF2-40B4-BE49-F238E27FC236}">
                    <a16:creationId xmlns:a16="http://schemas.microsoft.com/office/drawing/2014/main" id="{CC78645F-46B7-4035-8287-F1925894F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1" name="Freeform 73">
                <a:extLst>
                  <a:ext uri="{FF2B5EF4-FFF2-40B4-BE49-F238E27FC236}">
                    <a16:creationId xmlns:a16="http://schemas.microsoft.com/office/drawing/2014/main" id="{F1688E0B-9FA4-4AD5-BECF-00992F69A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2" name="Freeform 74">
                <a:extLst>
                  <a:ext uri="{FF2B5EF4-FFF2-40B4-BE49-F238E27FC236}">
                    <a16:creationId xmlns:a16="http://schemas.microsoft.com/office/drawing/2014/main" id="{D7F03042-6D9C-4937-A51F-4E974FD2A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3" name="Freeform 75">
                <a:extLst>
                  <a:ext uri="{FF2B5EF4-FFF2-40B4-BE49-F238E27FC236}">
                    <a16:creationId xmlns:a16="http://schemas.microsoft.com/office/drawing/2014/main" id="{31D923A2-9277-4F20-A412-F52E7682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4" name="Rectangle 76">
                <a:extLst>
                  <a:ext uri="{FF2B5EF4-FFF2-40B4-BE49-F238E27FC236}">
                    <a16:creationId xmlns:a16="http://schemas.microsoft.com/office/drawing/2014/main" id="{30375F89-EAF5-4AC6-BF84-5AAAA0CA9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5" name="Rectangle 77">
                <a:extLst>
                  <a:ext uri="{FF2B5EF4-FFF2-40B4-BE49-F238E27FC236}">
                    <a16:creationId xmlns:a16="http://schemas.microsoft.com/office/drawing/2014/main" id="{69D0174A-D7BD-44E0-A9C7-6A775F7C4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6" name="Oval 78">
                <a:extLst>
                  <a:ext uri="{FF2B5EF4-FFF2-40B4-BE49-F238E27FC236}">
                    <a16:creationId xmlns:a16="http://schemas.microsoft.com/office/drawing/2014/main" id="{8F821C0D-6B84-42A4-8350-902B038EF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7" name="Oval 79">
                <a:extLst>
                  <a:ext uri="{FF2B5EF4-FFF2-40B4-BE49-F238E27FC236}">
                    <a16:creationId xmlns:a16="http://schemas.microsoft.com/office/drawing/2014/main" id="{975B6EDF-FA84-4671-A313-E4B9B4DD4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8" name="Freeform 80">
                <a:extLst>
                  <a:ext uri="{FF2B5EF4-FFF2-40B4-BE49-F238E27FC236}">
                    <a16:creationId xmlns:a16="http://schemas.microsoft.com/office/drawing/2014/main" id="{57F593C0-DF16-472D-950E-F37EE98D4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9" name="Freeform 81">
                <a:extLst>
                  <a:ext uri="{FF2B5EF4-FFF2-40B4-BE49-F238E27FC236}">
                    <a16:creationId xmlns:a16="http://schemas.microsoft.com/office/drawing/2014/main" id="{99E53F10-8CE9-4ABC-B5DA-0447A94E2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0" name="Freeform 82">
                <a:extLst>
                  <a:ext uri="{FF2B5EF4-FFF2-40B4-BE49-F238E27FC236}">
                    <a16:creationId xmlns:a16="http://schemas.microsoft.com/office/drawing/2014/main" id="{68FDCCB8-5F2C-4F70-9846-55D4C3B66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1" name="Freeform 83">
                <a:extLst>
                  <a:ext uri="{FF2B5EF4-FFF2-40B4-BE49-F238E27FC236}">
                    <a16:creationId xmlns:a16="http://schemas.microsoft.com/office/drawing/2014/main" id="{0E44318E-42F7-4C68-97CB-E7680A44D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Freeform 84">
                <a:extLst>
                  <a:ext uri="{FF2B5EF4-FFF2-40B4-BE49-F238E27FC236}">
                    <a16:creationId xmlns:a16="http://schemas.microsoft.com/office/drawing/2014/main" id="{84DD472E-F889-409A-A276-9F9DE9C1E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Freeform 85">
                <a:extLst>
                  <a:ext uri="{FF2B5EF4-FFF2-40B4-BE49-F238E27FC236}">
                    <a16:creationId xmlns:a16="http://schemas.microsoft.com/office/drawing/2014/main" id="{5B9F3465-683E-4F43-88AA-6DBBD4D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Freeform 86">
                <a:extLst>
                  <a:ext uri="{FF2B5EF4-FFF2-40B4-BE49-F238E27FC236}">
                    <a16:creationId xmlns:a16="http://schemas.microsoft.com/office/drawing/2014/main" id="{C85BEC7B-5555-4520-9232-1CA732EAC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 87">
                <a:extLst>
                  <a:ext uri="{FF2B5EF4-FFF2-40B4-BE49-F238E27FC236}">
                    <a16:creationId xmlns:a16="http://schemas.microsoft.com/office/drawing/2014/main" id="{BB1FB04F-4C36-4583-9887-3712AB88D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 88">
                <a:extLst>
                  <a:ext uri="{FF2B5EF4-FFF2-40B4-BE49-F238E27FC236}">
                    <a16:creationId xmlns:a16="http://schemas.microsoft.com/office/drawing/2014/main" id="{0D52B04C-C491-486A-A01D-F57E33A30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 89">
                <a:extLst>
                  <a:ext uri="{FF2B5EF4-FFF2-40B4-BE49-F238E27FC236}">
                    <a16:creationId xmlns:a16="http://schemas.microsoft.com/office/drawing/2014/main" id="{8FC62F34-BB93-450F-9644-290679B87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3" name="Rectangle 47">
              <a:extLst>
                <a:ext uri="{FF2B5EF4-FFF2-40B4-BE49-F238E27FC236}">
                  <a16:creationId xmlns:a16="http://schemas.microsoft.com/office/drawing/2014/main" id="{DDEFD319-A0BD-4A5C-AA85-FFEBA2F7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13" y="3774773"/>
              <a:ext cx="1319938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Millions of devices feed 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into Stream Analytics</a:t>
              </a:r>
              <a:endParaRPr lang="en-US" altLang="en-US" sz="1076" kern="0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latin typeface="Segoe UI Semilight"/>
                <a:cs typeface="Segoe UI Semibold" panose="020B0702040204020203" pitchFamily="34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88AD828-7A5D-4FD3-AEC1-A49EE5AD08DC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F73F12-BDE9-4EA4-B9A6-6621E17BAB8E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107" name="Freeform 90">
                <a:extLst>
                  <a:ext uri="{FF2B5EF4-FFF2-40B4-BE49-F238E27FC236}">
                    <a16:creationId xmlns:a16="http://schemas.microsoft.com/office/drawing/2014/main" id="{9C6E67AC-D53C-4829-9E29-6F6E19528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Freeform 91">
                <a:extLst>
                  <a:ext uri="{FF2B5EF4-FFF2-40B4-BE49-F238E27FC236}">
                    <a16:creationId xmlns:a16="http://schemas.microsoft.com/office/drawing/2014/main" id="{8FBFB986-6187-45E0-B3EB-F71DB16F7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Freeform 92">
                <a:extLst>
                  <a:ext uri="{FF2B5EF4-FFF2-40B4-BE49-F238E27FC236}">
                    <a16:creationId xmlns:a16="http://schemas.microsoft.com/office/drawing/2014/main" id="{BBE33FB8-40C1-4118-A251-B7CBCA75A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Freeform 93">
                <a:extLst>
                  <a:ext uri="{FF2B5EF4-FFF2-40B4-BE49-F238E27FC236}">
                    <a16:creationId xmlns:a16="http://schemas.microsoft.com/office/drawing/2014/main" id="{FCCC55E5-A0EA-4976-A0F2-6DB8D9DE2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1" name="Freeform 94">
                <a:extLst>
                  <a:ext uri="{FF2B5EF4-FFF2-40B4-BE49-F238E27FC236}">
                    <a16:creationId xmlns:a16="http://schemas.microsoft.com/office/drawing/2014/main" id="{1A3CEFE3-3058-43E4-827C-BA1DBD7EC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Freeform 95">
                <a:extLst>
                  <a:ext uri="{FF2B5EF4-FFF2-40B4-BE49-F238E27FC236}">
                    <a16:creationId xmlns:a16="http://schemas.microsoft.com/office/drawing/2014/main" id="{9D4C4E14-5D86-4C9B-A679-A3DDFAD90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Freeform 96">
                <a:extLst>
                  <a:ext uri="{FF2B5EF4-FFF2-40B4-BE49-F238E27FC236}">
                    <a16:creationId xmlns:a16="http://schemas.microsoft.com/office/drawing/2014/main" id="{CB26F602-927A-4CD8-8853-55ABFC394F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Freeform 97">
                <a:extLst>
                  <a:ext uri="{FF2B5EF4-FFF2-40B4-BE49-F238E27FC236}">
                    <a16:creationId xmlns:a16="http://schemas.microsoft.com/office/drawing/2014/main" id="{854BA8C4-8632-4F46-9225-1E61FF652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6EB71AE-3E3F-4CD8-902A-2C6DCE712E0D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870A261-CD98-45D2-BE16-9D405852BB66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F0993E-2465-4CE0-8B57-0A2B5F029FF7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C57EF94-A545-4726-B4BC-5347B99B8DCD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02" name="Freeform 17">
                  <a:extLst>
                    <a:ext uri="{FF2B5EF4-FFF2-40B4-BE49-F238E27FC236}">
                      <a16:creationId xmlns:a16="http://schemas.microsoft.com/office/drawing/2014/main" id="{DDE4CBA9-9152-4F26-8B7B-8669039A79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34D14CC0-0A20-4951-9048-E08039EE5513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04" name="Freeform 15">
                    <a:extLst>
                      <a:ext uri="{FF2B5EF4-FFF2-40B4-BE49-F238E27FC236}">
                        <a16:creationId xmlns:a16="http://schemas.microsoft.com/office/drawing/2014/main" id="{35F4FBFD-6341-4059-9430-1A35C8956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5" name="Freeform 16">
                    <a:extLst>
                      <a:ext uri="{FF2B5EF4-FFF2-40B4-BE49-F238E27FC236}">
                        <a16:creationId xmlns:a16="http://schemas.microsoft.com/office/drawing/2014/main" id="{33AB1E6C-89A9-4227-953D-575104E59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6" name="Freeform 19">
                    <a:extLst>
                      <a:ext uri="{FF2B5EF4-FFF2-40B4-BE49-F238E27FC236}">
                        <a16:creationId xmlns:a16="http://schemas.microsoft.com/office/drawing/2014/main" id="{48D5197D-1D17-4C7E-912F-321E415AB7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3260220-C141-42B4-93A7-B8C78A54B2DB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107">
              <a:extLst>
                <a:ext uri="{FF2B5EF4-FFF2-40B4-BE49-F238E27FC236}">
                  <a16:creationId xmlns:a16="http://schemas.microsoft.com/office/drawing/2014/main" id="{C4E3FB00-89C2-4401-BADB-0AA5A6310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0" name="Rectangle 108">
              <a:extLst>
                <a:ext uri="{FF2B5EF4-FFF2-40B4-BE49-F238E27FC236}">
                  <a16:creationId xmlns:a16="http://schemas.microsoft.com/office/drawing/2014/main" id="{F9D78BE9-BA1E-47BC-8BE7-614D247F0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1" name="Rectangle 109">
              <a:extLst>
                <a:ext uri="{FF2B5EF4-FFF2-40B4-BE49-F238E27FC236}">
                  <a16:creationId xmlns:a16="http://schemas.microsoft.com/office/drawing/2014/main" id="{7CD34C1E-CCDE-4082-869A-7DAE3A3F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2" name="Rectangle 110">
              <a:extLst>
                <a:ext uri="{FF2B5EF4-FFF2-40B4-BE49-F238E27FC236}">
                  <a16:creationId xmlns:a16="http://schemas.microsoft.com/office/drawing/2014/main" id="{7E8299A2-2674-4B30-8585-4453AE3E6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3" name="Rectangle 111">
              <a:extLst>
                <a:ext uri="{FF2B5EF4-FFF2-40B4-BE49-F238E27FC236}">
                  <a16:creationId xmlns:a16="http://schemas.microsoft.com/office/drawing/2014/main" id="{B1D799AD-F48F-414C-8C23-F6B86C77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4" name="Rectangle 112">
              <a:extLst>
                <a:ext uri="{FF2B5EF4-FFF2-40B4-BE49-F238E27FC236}">
                  <a16:creationId xmlns:a16="http://schemas.microsoft.com/office/drawing/2014/main" id="{E1DAC23E-1FA1-4EF2-8DA2-188C4B9C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5" name="Rectangle 113">
              <a:extLst>
                <a:ext uri="{FF2B5EF4-FFF2-40B4-BE49-F238E27FC236}">
                  <a16:creationId xmlns:a16="http://schemas.microsoft.com/office/drawing/2014/main" id="{61D8A76D-FDFA-4D2B-A5C3-01FBD253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6" name="Rectangle 114">
              <a:extLst>
                <a:ext uri="{FF2B5EF4-FFF2-40B4-BE49-F238E27FC236}">
                  <a16:creationId xmlns:a16="http://schemas.microsoft.com/office/drawing/2014/main" id="{8FAB4722-DA11-493E-B6D5-D1DD37E0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7" name="Rectangle 115">
              <a:extLst>
                <a:ext uri="{FF2B5EF4-FFF2-40B4-BE49-F238E27FC236}">
                  <a16:creationId xmlns:a16="http://schemas.microsoft.com/office/drawing/2014/main" id="{2E16E33A-0FA4-4324-B079-8AD11E6F9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8" name="Rectangle 116">
              <a:extLst>
                <a:ext uri="{FF2B5EF4-FFF2-40B4-BE49-F238E27FC236}">
                  <a16:creationId xmlns:a16="http://schemas.microsoft.com/office/drawing/2014/main" id="{04E6E784-A2D6-4C3D-8BD4-E344A9C8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9" name="Rectangle 117">
              <a:extLst>
                <a:ext uri="{FF2B5EF4-FFF2-40B4-BE49-F238E27FC236}">
                  <a16:creationId xmlns:a16="http://schemas.microsoft.com/office/drawing/2014/main" id="{7C2E6F71-9433-4461-BE46-F9C7BD4A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0" name="Rectangle 118">
              <a:extLst>
                <a:ext uri="{FF2B5EF4-FFF2-40B4-BE49-F238E27FC236}">
                  <a16:creationId xmlns:a16="http://schemas.microsoft.com/office/drawing/2014/main" id="{F49CB2E2-9156-411B-9F08-392D6827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1" name="Rectangle 119">
              <a:extLst>
                <a:ext uri="{FF2B5EF4-FFF2-40B4-BE49-F238E27FC236}">
                  <a16:creationId xmlns:a16="http://schemas.microsoft.com/office/drawing/2014/main" id="{3603856E-F382-4A05-960B-71423C88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2" name="Rectangle 120">
              <a:extLst>
                <a:ext uri="{FF2B5EF4-FFF2-40B4-BE49-F238E27FC236}">
                  <a16:creationId xmlns:a16="http://schemas.microsoft.com/office/drawing/2014/main" id="{AB402090-534A-4B5A-AA21-215647D39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3" name="Rectangle 121">
              <a:extLst>
                <a:ext uri="{FF2B5EF4-FFF2-40B4-BE49-F238E27FC236}">
                  <a16:creationId xmlns:a16="http://schemas.microsoft.com/office/drawing/2014/main" id="{23B309D9-AE75-49D0-871A-C993F1D9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22">
              <a:extLst>
                <a:ext uri="{FF2B5EF4-FFF2-40B4-BE49-F238E27FC236}">
                  <a16:creationId xmlns:a16="http://schemas.microsoft.com/office/drawing/2014/main" id="{97547210-C388-4695-96F7-0FC89F9E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F0104BF-4D33-46E1-A896-2C996306D12D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43EC05F-F62C-44E3-8FF2-59F092E6E58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583DA42-B369-40B1-BA05-F9F8DD6C22E1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EE6A1CC-7A96-4BB6-9528-F650A2388220}"/>
                </a:ext>
              </a:extLst>
            </p:cNvPr>
            <p:cNvGrpSpPr/>
            <p:nvPr/>
          </p:nvGrpSpPr>
          <p:grpSpPr>
            <a:xfrm>
              <a:off x="5171026" y="2808584"/>
              <a:ext cx="442398" cy="586046"/>
              <a:chOff x="9212263" y="2652713"/>
              <a:chExt cx="796925" cy="1055688"/>
            </a:xfrm>
          </p:grpSpPr>
          <p:sp>
            <p:nvSpPr>
              <p:cNvPr id="91" name="Freeform 98">
                <a:extLst>
                  <a:ext uri="{FF2B5EF4-FFF2-40B4-BE49-F238E27FC236}">
                    <a16:creationId xmlns:a16="http://schemas.microsoft.com/office/drawing/2014/main" id="{6214DFAF-537E-4E54-A1F9-2E1E303C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Freeform 99">
                <a:extLst>
                  <a:ext uri="{FF2B5EF4-FFF2-40B4-BE49-F238E27FC236}">
                    <a16:creationId xmlns:a16="http://schemas.microsoft.com/office/drawing/2014/main" id="{A025CE60-59DE-43A1-90B7-449D6FD1D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Freeform 100">
                <a:extLst>
                  <a:ext uri="{FF2B5EF4-FFF2-40B4-BE49-F238E27FC236}">
                    <a16:creationId xmlns:a16="http://schemas.microsoft.com/office/drawing/2014/main" id="{02B28528-AD70-4ED2-84E1-39FD8BB71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Oval 101">
                <a:extLst>
                  <a:ext uri="{FF2B5EF4-FFF2-40B4-BE49-F238E27FC236}">
                    <a16:creationId xmlns:a16="http://schemas.microsoft.com/office/drawing/2014/main" id="{F9438192-26F7-408D-936A-EFE61B9B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Oval 102">
                <a:extLst>
                  <a:ext uri="{FF2B5EF4-FFF2-40B4-BE49-F238E27FC236}">
                    <a16:creationId xmlns:a16="http://schemas.microsoft.com/office/drawing/2014/main" id="{596CBF0F-9858-44D3-B9B4-C3B25A522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Freeform 103">
                <a:extLst>
                  <a:ext uri="{FF2B5EF4-FFF2-40B4-BE49-F238E27FC236}">
                    <a16:creationId xmlns:a16="http://schemas.microsoft.com/office/drawing/2014/main" id="{88ACF267-18F1-4073-BEDE-04C1CD60B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 104">
                <a:extLst>
                  <a:ext uri="{FF2B5EF4-FFF2-40B4-BE49-F238E27FC236}">
                    <a16:creationId xmlns:a16="http://schemas.microsoft.com/office/drawing/2014/main" id="{F7608C15-027A-40F5-9226-4AC62427F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 105">
                <a:extLst>
                  <a:ext uri="{FF2B5EF4-FFF2-40B4-BE49-F238E27FC236}">
                    <a16:creationId xmlns:a16="http://schemas.microsoft.com/office/drawing/2014/main" id="{58942B80-1FC1-420A-8AC4-8762DFEF8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Freeform 106">
                <a:extLst>
                  <a:ext uri="{FF2B5EF4-FFF2-40B4-BE49-F238E27FC236}">
                    <a16:creationId xmlns:a16="http://schemas.microsoft.com/office/drawing/2014/main" id="{BE0C57F9-7476-4C86-AA29-E0EF90458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9" name="Rectangle 47">
              <a:extLst>
                <a:ext uri="{FF2B5EF4-FFF2-40B4-BE49-F238E27FC236}">
                  <a16:creationId xmlns:a16="http://schemas.microsoft.com/office/drawing/2014/main" id="{0623A879-18E4-474F-8CA0-2A516952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445" y="3774773"/>
              <a:ext cx="70004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Store data in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90" name="Rectangle 47">
              <a:extLst>
                <a:ext uri="{FF2B5EF4-FFF2-40B4-BE49-F238E27FC236}">
                  <a16:creationId xmlns:a16="http://schemas.microsoft.com/office/drawing/2014/main" id="{40D61BD7-5377-442A-8942-C502D85E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34" y="3774773"/>
              <a:ext cx="835797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Transform to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54FB4B8-DD74-4BDC-9D05-41EFE86EC64F}"/>
              </a:ext>
            </a:extLst>
          </p:cNvPr>
          <p:cNvGrpSpPr/>
          <p:nvPr/>
        </p:nvGrpSpPr>
        <p:grpSpPr>
          <a:xfrm>
            <a:off x="478172" y="4331762"/>
            <a:ext cx="5606452" cy="2230969"/>
            <a:chOff x="454210" y="4238749"/>
            <a:chExt cx="5733470" cy="227635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DD5CCE-9023-44C0-848B-332F54615448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870">
                <a:defRPr/>
              </a:pPr>
              <a:r>
                <a:rPr lang="en-US" sz="1961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Segoe UI Semilight"/>
                  <a:cs typeface="Segoe UI Semibold" panose="020B0702040204020203" pitchFamily="34" charset="0"/>
                </a:rPr>
                <a:t>Mobile app backends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77B3E166-00E4-4180-A292-63C4A2387CE3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51" name="Freeform 8">
                <a:extLst>
                  <a:ext uri="{FF2B5EF4-FFF2-40B4-BE49-F238E27FC236}">
                    <a16:creationId xmlns:a16="http://schemas.microsoft.com/office/drawing/2014/main" id="{ED894037-7413-4302-AD36-0A73B0C3F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2" name="Freeform 9">
                <a:extLst>
                  <a:ext uri="{FF2B5EF4-FFF2-40B4-BE49-F238E27FC236}">
                    <a16:creationId xmlns:a16="http://schemas.microsoft.com/office/drawing/2014/main" id="{C477F011-CFF8-47CE-8A9C-DF049B6C8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3" name="Freeform 10">
                <a:extLst>
                  <a:ext uri="{FF2B5EF4-FFF2-40B4-BE49-F238E27FC236}">
                    <a16:creationId xmlns:a16="http://schemas.microsoft.com/office/drawing/2014/main" id="{8A836A60-8FAC-4154-80B5-C2DA15EE7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4" name="Freeform 31">
                <a:extLst>
                  <a:ext uri="{FF2B5EF4-FFF2-40B4-BE49-F238E27FC236}">
                    <a16:creationId xmlns:a16="http://schemas.microsoft.com/office/drawing/2014/main" id="{58794CEB-99E3-43AE-88B2-F31386443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5" name="Rectangle 32">
                <a:extLst>
                  <a:ext uri="{FF2B5EF4-FFF2-40B4-BE49-F238E27FC236}">
                    <a16:creationId xmlns:a16="http://schemas.microsoft.com/office/drawing/2014/main" id="{C65FED63-370F-43E6-9442-5A19142F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6" name="Rectangle 33">
                <a:extLst>
                  <a:ext uri="{FF2B5EF4-FFF2-40B4-BE49-F238E27FC236}">
                    <a16:creationId xmlns:a16="http://schemas.microsoft.com/office/drawing/2014/main" id="{D2993FC3-5C38-47A8-AD15-C17BC223F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7" name="Oval 34">
                <a:extLst>
                  <a:ext uri="{FF2B5EF4-FFF2-40B4-BE49-F238E27FC236}">
                    <a16:creationId xmlns:a16="http://schemas.microsoft.com/office/drawing/2014/main" id="{B7D10680-7AAD-47D9-B494-58AC1791A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8" name="Oval 35">
                <a:extLst>
                  <a:ext uri="{FF2B5EF4-FFF2-40B4-BE49-F238E27FC236}">
                    <a16:creationId xmlns:a16="http://schemas.microsoft.com/office/drawing/2014/main" id="{53C9ABAA-93A5-4169-904D-41FD168CA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Freeform 36">
                <a:extLst>
                  <a:ext uri="{FF2B5EF4-FFF2-40B4-BE49-F238E27FC236}">
                    <a16:creationId xmlns:a16="http://schemas.microsoft.com/office/drawing/2014/main" id="{6333AA22-3F5A-4C70-ADCB-EBC365A88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Freeform 37">
                <a:extLst>
                  <a:ext uri="{FF2B5EF4-FFF2-40B4-BE49-F238E27FC236}">
                    <a16:creationId xmlns:a16="http://schemas.microsoft.com/office/drawing/2014/main" id="{27F3A552-3B50-40AC-8253-F2D4D4BDF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Freeform 38">
                <a:extLst>
                  <a:ext uri="{FF2B5EF4-FFF2-40B4-BE49-F238E27FC236}">
                    <a16:creationId xmlns:a16="http://schemas.microsoft.com/office/drawing/2014/main" id="{7297302A-D836-473A-911B-5E8EABB70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Freeform 39">
                <a:extLst>
                  <a:ext uri="{FF2B5EF4-FFF2-40B4-BE49-F238E27FC236}">
                    <a16:creationId xmlns:a16="http://schemas.microsoft.com/office/drawing/2014/main" id="{95419876-2AE0-42A8-A727-D9A40E0D6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Freeform 40">
                <a:extLst>
                  <a:ext uri="{FF2B5EF4-FFF2-40B4-BE49-F238E27FC236}">
                    <a16:creationId xmlns:a16="http://schemas.microsoft.com/office/drawing/2014/main" id="{43F0D962-F56B-48B9-94E6-EA63B5449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Freeform 41">
                <a:extLst>
                  <a:ext uri="{FF2B5EF4-FFF2-40B4-BE49-F238E27FC236}">
                    <a16:creationId xmlns:a16="http://schemas.microsoft.com/office/drawing/2014/main" id="{972CE975-574C-4273-9EE3-674326BEA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5" name="Freeform 42">
                <a:extLst>
                  <a:ext uri="{FF2B5EF4-FFF2-40B4-BE49-F238E27FC236}">
                    <a16:creationId xmlns:a16="http://schemas.microsoft.com/office/drawing/2014/main" id="{80056EEF-2D8B-40D1-9F0E-A5837BC1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6" name="Rectangle 43">
                <a:extLst>
                  <a:ext uri="{FF2B5EF4-FFF2-40B4-BE49-F238E27FC236}">
                    <a16:creationId xmlns:a16="http://schemas.microsoft.com/office/drawing/2014/main" id="{3B85302B-64FF-46A6-891B-AD8A3AF56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7" name="Rectangle 44">
                <a:extLst>
                  <a:ext uri="{FF2B5EF4-FFF2-40B4-BE49-F238E27FC236}">
                    <a16:creationId xmlns:a16="http://schemas.microsoft.com/office/drawing/2014/main" id="{525E7F9B-1881-4A02-A730-15627AB79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8" name="Rectangle 45">
                <a:extLst>
                  <a:ext uri="{FF2B5EF4-FFF2-40B4-BE49-F238E27FC236}">
                    <a16:creationId xmlns:a16="http://schemas.microsoft.com/office/drawing/2014/main" id="{62ECBF8D-7380-46BD-BEB5-B57715D79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9" name="Rectangle 46">
                <a:extLst>
                  <a:ext uri="{FF2B5EF4-FFF2-40B4-BE49-F238E27FC236}">
                    <a16:creationId xmlns:a16="http://schemas.microsoft.com/office/drawing/2014/main" id="{53891A20-60C7-4560-B5CD-BA487CE71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0" name="Rectangle 47">
                <a:extLst>
                  <a:ext uri="{FF2B5EF4-FFF2-40B4-BE49-F238E27FC236}">
                    <a16:creationId xmlns:a16="http://schemas.microsoft.com/office/drawing/2014/main" id="{C6F6ABCD-B16B-4579-AC66-95994812E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1" name="Rectangle 48">
                <a:extLst>
                  <a:ext uri="{FF2B5EF4-FFF2-40B4-BE49-F238E27FC236}">
                    <a16:creationId xmlns:a16="http://schemas.microsoft.com/office/drawing/2014/main" id="{63358A32-17EC-428F-94CD-B46994148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2" name="Freeform 49">
                <a:extLst>
                  <a:ext uri="{FF2B5EF4-FFF2-40B4-BE49-F238E27FC236}">
                    <a16:creationId xmlns:a16="http://schemas.microsoft.com/office/drawing/2014/main" id="{BE0DBA29-F696-4C9E-AB84-7B9B58D97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3" name="Freeform 50">
                <a:extLst>
                  <a:ext uri="{FF2B5EF4-FFF2-40B4-BE49-F238E27FC236}">
                    <a16:creationId xmlns:a16="http://schemas.microsoft.com/office/drawing/2014/main" id="{157E6F0B-114F-4830-953B-8E24EB114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4" name="Freeform 51">
                <a:extLst>
                  <a:ext uri="{FF2B5EF4-FFF2-40B4-BE49-F238E27FC236}">
                    <a16:creationId xmlns:a16="http://schemas.microsoft.com/office/drawing/2014/main" id="{1F33CD22-0AEF-4E19-9E28-38BC004DE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71" name="Rectangle 47">
              <a:extLst>
                <a:ext uri="{FF2B5EF4-FFF2-40B4-BE49-F238E27FC236}">
                  <a16:creationId xmlns:a16="http://schemas.microsoft.com/office/drawing/2014/main" id="{F6B3BE27-5E91-4470-96AE-714A457BF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95" y="6005909"/>
              <a:ext cx="94047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Photo taken and 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 err="1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WebHook</a:t>
              </a: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38720B30-4927-4A02-AA21-1911D4DA75E0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472DE07-DFC4-4760-92D1-18500D3B3407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845C21E7-1A48-485A-B654-2FD88FB25FB5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A38AFE0B-B50F-4AB7-ABE0-40C49975C4CE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46" name="Freeform 17">
                  <a:extLst>
                    <a:ext uri="{FF2B5EF4-FFF2-40B4-BE49-F238E27FC236}">
                      <a16:creationId xmlns:a16="http://schemas.microsoft.com/office/drawing/2014/main" id="{A7B4B3C8-AD5D-4B29-835D-AE3C8CD3C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C94BC17F-A6B4-4E35-BBE0-06E4AA45ED82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48" name="Freeform 15">
                    <a:extLst>
                      <a:ext uri="{FF2B5EF4-FFF2-40B4-BE49-F238E27FC236}">
                        <a16:creationId xmlns:a16="http://schemas.microsoft.com/office/drawing/2014/main" id="{7A3F842F-6A58-469F-847D-15EC1F2B7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49" name="Freeform 16">
                    <a:extLst>
                      <a:ext uri="{FF2B5EF4-FFF2-40B4-BE49-F238E27FC236}">
                        <a16:creationId xmlns:a16="http://schemas.microsoft.com/office/drawing/2014/main" id="{D5572D6C-69AE-4DFC-9BC1-BB4D674E70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0" name="Freeform 19">
                    <a:extLst>
                      <a:ext uri="{FF2B5EF4-FFF2-40B4-BE49-F238E27FC236}">
                        <a16:creationId xmlns:a16="http://schemas.microsoft.com/office/drawing/2014/main" id="{9888B138-3BCF-4709-BB33-313C1FA32D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C68FAF16-0AEF-4848-84B4-71B6B859B3B1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375DCB2D-C94F-48AA-B26C-8DD6ED62C08A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0BD8DDE-8E00-44A2-B01B-73ABF00D9D82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F27E565-3355-405A-B003-D1B674C71440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00BE5F8-3ED8-411B-867D-D11C6CE7FA2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39" name="Freeform 17">
                  <a:extLst>
                    <a:ext uri="{FF2B5EF4-FFF2-40B4-BE49-F238E27FC236}">
                      <a16:creationId xmlns:a16="http://schemas.microsoft.com/office/drawing/2014/main" id="{8ED90C69-0A48-41AF-A9AC-8D24BDEB3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58BCA1A2-6DA0-4727-8846-7D7E8BEE8D3F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41" name="Freeform 15">
                    <a:extLst>
                      <a:ext uri="{FF2B5EF4-FFF2-40B4-BE49-F238E27FC236}">
                        <a16:creationId xmlns:a16="http://schemas.microsoft.com/office/drawing/2014/main" id="{DDC756CC-BF12-4467-9B66-EE2F09078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42" name="Freeform 16">
                    <a:extLst>
                      <a:ext uri="{FF2B5EF4-FFF2-40B4-BE49-F238E27FC236}">
                        <a16:creationId xmlns:a16="http://schemas.microsoft.com/office/drawing/2014/main" id="{231D3248-4968-4276-A86A-BEBCF9B187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43" name="Freeform 19">
                    <a:extLst>
                      <a:ext uri="{FF2B5EF4-FFF2-40B4-BE49-F238E27FC236}">
                        <a16:creationId xmlns:a16="http://schemas.microsoft.com/office/drawing/2014/main" id="{DE7500D4-A7B2-4A99-9A4F-13E2184D2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026FA93D-C88C-4EAC-90AA-7B2C0A8940F5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838DF58-7187-4815-A4E5-E7F963EF3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C11A7FE2-0076-401F-B089-D8D9A4760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4377D500-108F-4D73-A0E2-C34249780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B7601277-977D-4EE2-A671-99CAB79C2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139666-F2CB-4BC8-B065-CCA5C5C3BCF8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28" name="Rectangle 56">
                <a:extLst>
                  <a:ext uri="{FF2B5EF4-FFF2-40B4-BE49-F238E27FC236}">
                    <a16:creationId xmlns:a16="http://schemas.microsoft.com/office/drawing/2014/main" id="{A3F30A2D-7CDA-443D-965E-41493CDE2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9" name="Rectangle 57">
                <a:extLst>
                  <a:ext uri="{FF2B5EF4-FFF2-40B4-BE49-F238E27FC236}">
                    <a16:creationId xmlns:a16="http://schemas.microsoft.com/office/drawing/2014/main" id="{1F19318C-AC82-4407-A339-07D68C1EF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0" name="Rectangle 58">
                <a:extLst>
                  <a:ext uri="{FF2B5EF4-FFF2-40B4-BE49-F238E27FC236}">
                    <a16:creationId xmlns:a16="http://schemas.microsoft.com/office/drawing/2014/main" id="{1EB70104-A772-4411-9FA9-242BA598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1" name="Rectangle 59">
                <a:extLst>
                  <a:ext uri="{FF2B5EF4-FFF2-40B4-BE49-F238E27FC236}">
                    <a16:creationId xmlns:a16="http://schemas.microsoft.com/office/drawing/2014/main" id="{BE442694-00CD-48D1-AB68-7677EA0E9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2" name="Rectangle 60">
                <a:extLst>
                  <a:ext uri="{FF2B5EF4-FFF2-40B4-BE49-F238E27FC236}">
                    <a16:creationId xmlns:a16="http://schemas.microsoft.com/office/drawing/2014/main" id="{5AF4E06F-9256-4F3B-A1A2-D08025B4E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3" name="Rectangle 61">
                <a:extLst>
                  <a:ext uri="{FF2B5EF4-FFF2-40B4-BE49-F238E27FC236}">
                    <a16:creationId xmlns:a16="http://schemas.microsoft.com/office/drawing/2014/main" id="{AB369F22-8393-4165-82AB-7B7F62F6F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4" name="Freeform 62">
                <a:extLst>
                  <a:ext uri="{FF2B5EF4-FFF2-40B4-BE49-F238E27FC236}">
                    <a16:creationId xmlns:a16="http://schemas.microsoft.com/office/drawing/2014/main" id="{933E3714-4012-417D-8BE8-D6E387A6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5" name="Freeform 63">
                <a:extLst>
                  <a:ext uri="{FF2B5EF4-FFF2-40B4-BE49-F238E27FC236}">
                    <a16:creationId xmlns:a16="http://schemas.microsoft.com/office/drawing/2014/main" id="{69FFC4A1-07AB-4C04-A557-9798AAD89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6" name="Freeform 64">
                <a:extLst>
                  <a:ext uri="{FF2B5EF4-FFF2-40B4-BE49-F238E27FC236}">
                    <a16:creationId xmlns:a16="http://schemas.microsoft.com/office/drawing/2014/main" id="{5B061CBF-4D88-478A-8A6D-59A3080F4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860E595-3F98-482A-B5AB-291CBAAA32A0}"/>
                </a:ext>
              </a:extLst>
            </p:cNvPr>
            <p:cNvCxnSpPr>
              <a:stCxn id="219" idx="1"/>
              <a:endCxn id="192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11953F3-5155-422C-80E7-5D2B9478AD8D}"/>
                </a:ext>
              </a:extLst>
            </p:cNvPr>
            <p:cNvCxnSpPr>
              <a:cxnSpLocks/>
              <a:stCxn id="210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3EC206-3E45-4651-ACA2-63C37DD3653F}"/>
                </a:ext>
              </a:extLst>
            </p:cNvPr>
            <p:cNvCxnSpPr>
              <a:cxnSpLocks/>
              <a:stCxn id="201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C2AFADF4-38BD-4E7A-9819-E27CB93FB2E5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219" name="Rectangle 56">
                <a:extLst>
                  <a:ext uri="{FF2B5EF4-FFF2-40B4-BE49-F238E27FC236}">
                    <a16:creationId xmlns:a16="http://schemas.microsoft.com/office/drawing/2014/main" id="{E4E358FE-2B6F-4733-91CA-817C02144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0" name="Rectangle 57">
                <a:extLst>
                  <a:ext uri="{FF2B5EF4-FFF2-40B4-BE49-F238E27FC236}">
                    <a16:creationId xmlns:a16="http://schemas.microsoft.com/office/drawing/2014/main" id="{D8BF4529-A93D-4084-92A0-205154C3C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1" name="Rectangle 58">
                <a:extLst>
                  <a:ext uri="{FF2B5EF4-FFF2-40B4-BE49-F238E27FC236}">
                    <a16:creationId xmlns:a16="http://schemas.microsoft.com/office/drawing/2014/main" id="{1E0324CB-97F6-4DC3-809B-B3C7CA766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2" name="Rectangle 59">
                <a:extLst>
                  <a:ext uri="{FF2B5EF4-FFF2-40B4-BE49-F238E27FC236}">
                    <a16:creationId xmlns:a16="http://schemas.microsoft.com/office/drawing/2014/main" id="{3BF29AF3-E5AE-44F8-9E92-98F91CCBA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3" name="Rectangle 60">
                <a:extLst>
                  <a:ext uri="{FF2B5EF4-FFF2-40B4-BE49-F238E27FC236}">
                    <a16:creationId xmlns:a16="http://schemas.microsoft.com/office/drawing/2014/main" id="{99129436-2679-42E3-A736-7979AE15D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4" name="Rectangle 61">
                <a:extLst>
                  <a:ext uri="{FF2B5EF4-FFF2-40B4-BE49-F238E27FC236}">
                    <a16:creationId xmlns:a16="http://schemas.microsoft.com/office/drawing/2014/main" id="{DF2C5910-F303-48B9-9A28-2A52543A3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5" name="Freeform 62">
                <a:extLst>
                  <a:ext uri="{FF2B5EF4-FFF2-40B4-BE49-F238E27FC236}">
                    <a16:creationId xmlns:a16="http://schemas.microsoft.com/office/drawing/2014/main" id="{B5BA6C22-1CB9-4CE8-A4F7-CC395079E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6" name="Freeform 63">
                <a:extLst>
                  <a:ext uri="{FF2B5EF4-FFF2-40B4-BE49-F238E27FC236}">
                    <a16:creationId xmlns:a16="http://schemas.microsoft.com/office/drawing/2014/main" id="{8B005AE2-585F-4770-8D9C-98CB1F9DA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27" name="Freeform 64">
                <a:extLst>
                  <a:ext uri="{FF2B5EF4-FFF2-40B4-BE49-F238E27FC236}">
                    <a16:creationId xmlns:a16="http://schemas.microsoft.com/office/drawing/2014/main" id="{AABEC3C4-45F0-4507-94BB-95FD6E29A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34F81D6-7139-4E14-BD18-76234D7AB55A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210" name="Rectangle 56">
                <a:extLst>
                  <a:ext uri="{FF2B5EF4-FFF2-40B4-BE49-F238E27FC236}">
                    <a16:creationId xmlns:a16="http://schemas.microsoft.com/office/drawing/2014/main" id="{ED705520-3B1A-45CF-AD36-AF712EC6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1" name="Rectangle 57">
                <a:extLst>
                  <a:ext uri="{FF2B5EF4-FFF2-40B4-BE49-F238E27FC236}">
                    <a16:creationId xmlns:a16="http://schemas.microsoft.com/office/drawing/2014/main" id="{0D4BCD1C-0E42-4B1E-9160-895A82D13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2" name="Rectangle 58">
                <a:extLst>
                  <a:ext uri="{FF2B5EF4-FFF2-40B4-BE49-F238E27FC236}">
                    <a16:creationId xmlns:a16="http://schemas.microsoft.com/office/drawing/2014/main" id="{CAA32FC8-386A-490A-ABA0-1744BEC9D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3" name="Rectangle 59">
                <a:extLst>
                  <a:ext uri="{FF2B5EF4-FFF2-40B4-BE49-F238E27FC236}">
                    <a16:creationId xmlns:a16="http://schemas.microsoft.com/office/drawing/2014/main" id="{89A870D3-0E48-4036-8D9B-AAFD7DD06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4" name="Rectangle 60">
                <a:extLst>
                  <a:ext uri="{FF2B5EF4-FFF2-40B4-BE49-F238E27FC236}">
                    <a16:creationId xmlns:a16="http://schemas.microsoft.com/office/drawing/2014/main" id="{63356816-C57A-4F81-8AED-363BB5E3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" name="Rectangle 61">
                <a:extLst>
                  <a:ext uri="{FF2B5EF4-FFF2-40B4-BE49-F238E27FC236}">
                    <a16:creationId xmlns:a16="http://schemas.microsoft.com/office/drawing/2014/main" id="{35469B51-C164-4CE5-9CD1-97A9E31C2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6" name="Freeform 62">
                <a:extLst>
                  <a:ext uri="{FF2B5EF4-FFF2-40B4-BE49-F238E27FC236}">
                    <a16:creationId xmlns:a16="http://schemas.microsoft.com/office/drawing/2014/main" id="{2E6E9558-5495-4D78-A2D4-2E2B96CC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7" name="Freeform 63">
                <a:extLst>
                  <a:ext uri="{FF2B5EF4-FFF2-40B4-BE49-F238E27FC236}">
                    <a16:creationId xmlns:a16="http://schemas.microsoft.com/office/drawing/2014/main" id="{822B7AED-E21B-4E77-8437-081F95AA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8" name="Freeform 64">
                <a:extLst>
                  <a:ext uri="{FF2B5EF4-FFF2-40B4-BE49-F238E27FC236}">
                    <a16:creationId xmlns:a16="http://schemas.microsoft.com/office/drawing/2014/main" id="{B6DE1866-DFDA-4E53-BBE3-7665FF7AC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527171C-6538-48AC-8D89-82889CDB475D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201" name="Rectangle 56">
                <a:extLst>
                  <a:ext uri="{FF2B5EF4-FFF2-40B4-BE49-F238E27FC236}">
                    <a16:creationId xmlns:a16="http://schemas.microsoft.com/office/drawing/2014/main" id="{EC3263BD-BADB-475A-AA84-9B74A4264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Rectangle 57">
                <a:extLst>
                  <a:ext uri="{FF2B5EF4-FFF2-40B4-BE49-F238E27FC236}">
                    <a16:creationId xmlns:a16="http://schemas.microsoft.com/office/drawing/2014/main" id="{925BCAD1-8EAD-411B-9351-24D4A51E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Rectangle 58">
                <a:extLst>
                  <a:ext uri="{FF2B5EF4-FFF2-40B4-BE49-F238E27FC236}">
                    <a16:creationId xmlns:a16="http://schemas.microsoft.com/office/drawing/2014/main" id="{39A16298-351E-4448-AE60-05F0481B2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Rectangle 59">
                <a:extLst>
                  <a:ext uri="{FF2B5EF4-FFF2-40B4-BE49-F238E27FC236}">
                    <a16:creationId xmlns:a16="http://schemas.microsoft.com/office/drawing/2014/main" id="{8A562397-1EE1-4FCE-B35B-D432C2789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Rectangle 60">
                <a:extLst>
                  <a:ext uri="{FF2B5EF4-FFF2-40B4-BE49-F238E27FC236}">
                    <a16:creationId xmlns:a16="http://schemas.microsoft.com/office/drawing/2014/main" id="{BF74D0DA-93B6-467D-ABD3-2C0BF9196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6" name="Rectangle 61">
                <a:extLst>
                  <a:ext uri="{FF2B5EF4-FFF2-40B4-BE49-F238E27FC236}">
                    <a16:creationId xmlns:a16="http://schemas.microsoft.com/office/drawing/2014/main" id="{EB4A55C2-E523-42A3-9DC3-A4B4114A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7" name="Freeform 62">
                <a:extLst>
                  <a:ext uri="{FF2B5EF4-FFF2-40B4-BE49-F238E27FC236}">
                    <a16:creationId xmlns:a16="http://schemas.microsoft.com/office/drawing/2014/main" id="{79AFA349-BCC8-446C-97C7-B328A9885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Freeform 63">
                <a:extLst>
                  <a:ext uri="{FF2B5EF4-FFF2-40B4-BE49-F238E27FC236}">
                    <a16:creationId xmlns:a16="http://schemas.microsoft.com/office/drawing/2014/main" id="{3A6264F0-B72F-4FAE-8118-86A7F3F19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9" name="Freeform 64">
                <a:extLst>
                  <a:ext uri="{FF2B5EF4-FFF2-40B4-BE49-F238E27FC236}">
                    <a16:creationId xmlns:a16="http://schemas.microsoft.com/office/drawing/2014/main" id="{BB411361-9D9A-4ECD-8D5F-00FA6A021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FC133A2-D5F2-4675-9F5E-7AB046D2D17E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0DA88E6B-9D01-4987-93AB-8E65ED34C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3379F9B2-9D38-45B7-9CB7-B57F6C2AE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4" name="Rectangle 58">
                <a:extLst>
                  <a:ext uri="{FF2B5EF4-FFF2-40B4-BE49-F238E27FC236}">
                    <a16:creationId xmlns:a16="http://schemas.microsoft.com/office/drawing/2014/main" id="{F7DC1218-5C0E-4230-84EC-3E823B12E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5" name="Rectangle 59">
                <a:extLst>
                  <a:ext uri="{FF2B5EF4-FFF2-40B4-BE49-F238E27FC236}">
                    <a16:creationId xmlns:a16="http://schemas.microsoft.com/office/drawing/2014/main" id="{C0077D7C-C2A3-42C2-9C48-B6764042B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6" name="Rectangle 60">
                <a:extLst>
                  <a:ext uri="{FF2B5EF4-FFF2-40B4-BE49-F238E27FC236}">
                    <a16:creationId xmlns:a16="http://schemas.microsoft.com/office/drawing/2014/main" id="{D8A0F569-08BA-4D88-876B-28F409012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7" name="Rectangle 61">
                <a:extLst>
                  <a:ext uri="{FF2B5EF4-FFF2-40B4-BE49-F238E27FC236}">
                    <a16:creationId xmlns:a16="http://schemas.microsoft.com/office/drawing/2014/main" id="{2289BEDD-8D9C-4E73-BABB-5DD0A5081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Freeform 62">
                <a:extLst>
                  <a:ext uri="{FF2B5EF4-FFF2-40B4-BE49-F238E27FC236}">
                    <a16:creationId xmlns:a16="http://schemas.microsoft.com/office/drawing/2014/main" id="{BA2DB13C-A8D7-4B91-847E-AB85608FB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Freeform 63">
                <a:extLst>
                  <a:ext uri="{FF2B5EF4-FFF2-40B4-BE49-F238E27FC236}">
                    <a16:creationId xmlns:a16="http://schemas.microsoft.com/office/drawing/2014/main" id="{2943E447-5691-429A-99AF-9124D7F4E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Freeform 64">
                <a:extLst>
                  <a:ext uri="{FF2B5EF4-FFF2-40B4-BE49-F238E27FC236}">
                    <a16:creationId xmlns:a16="http://schemas.microsoft.com/office/drawing/2014/main" id="{7B3F2248-4B59-4363-A364-FAC8FA52C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90" name="Rectangle 47">
              <a:extLst>
                <a:ext uri="{FF2B5EF4-FFF2-40B4-BE49-F238E27FC236}">
                  <a16:creationId xmlns:a16="http://schemas.microsoft.com/office/drawing/2014/main" id="{90D44067-D29D-4E56-ADBE-34707C90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284" y="6005909"/>
              <a:ext cx="69840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Stores in 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96EC8455-E8C1-4869-84C2-5511384F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62" y="6005909"/>
              <a:ext cx="88323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Produces scaled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F544CBA-04FE-4A8F-BE33-C1B7183A919F}"/>
              </a:ext>
            </a:extLst>
          </p:cNvPr>
          <p:cNvGrpSpPr/>
          <p:nvPr/>
        </p:nvGrpSpPr>
        <p:grpSpPr>
          <a:xfrm>
            <a:off x="468599" y="1912797"/>
            <a:ext cx="5619168" cy="2230969"/>
            <a:chOff x="6240725" y="1916792"/>
            <a:chExt cx="5733470" cy="227635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D4C77D0-D97E-44D5-8463-816CFAEE0C28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870">
                <a:defRPr/>
              </a:pPr>
              <a:r>
                <a:rPr lang="en-US" sz="1961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Segoe UI Semilight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277" name="Rectangle 47">
              <a:extLst>
                <a:ext uri="{FF2B5EF4-FFF2-40B4-BE49-F238E27FC236}">
                  <a16:creationId xmlns:a16="http://schemas.microsoft.com/office/drawing/2014/main" id="{C6FEA57D-25EE-4093-A5B3-995102F6C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724" y="3774773"/>
              <a:ext cx="616626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278" name="Rectangle 47">
              <a:extLst>
                <a:ext uri="{FF2B5EF4-FFF2-40B4-BE49-F238E27FC236}">
                  <a16:creationId xmlns:a16="http://schemas.microsoft.com/office/drawing/2014/main" id="{4756804E-75B2-4284-B9EC-0E364233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022" y="3774773"/>
              <a:ext cx="44325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Every 15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66D92567-57F5-4205-AC12-D723C4D55214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545932BD-A9C5-4686-BAF0-3A0ADBA9D5B0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807C440-19FE-4BA4-BE5B-49C2697A22FF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39496B23-D1B4-4A25-8E87-A9A2A7A6B72E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5D764002-B50E-46BA-9D4B-A23BF61DE50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68" name="Freeform 17">
                  <a:extLst>
                    <a:ext uri="{FF2B5EF4-FFF2-40B4-BE49-F238E27FC236}">
                      <a16:creationId xmlns:a16="http://schemas.microsoft.com/office/drawing/2014/main" id="{ABB7692F-1186-4E05-ADFB-6EED69043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030B253A-CE03-4A81-A795-7263CDF8E6D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70" name="Freeform 15">
                    <a:extLst>
                      <a:ext uri="{FF2B5EF4-FFF2-40B4-BE49-F238E27FC236}">
                        <a16:creationId xmlns:a16="http://schemas.microsoft.com/office/drawing/2014/main" id="{E2519775-0FAA-43A3-9748-B13589C6B7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71" name="Freeform 16">
                    <a:extLst>
                      <a:ext uri="{FF2B5EF4-FFF2-40B4-BE49-F238E27FC236}">
                        <a16:creationId xmlns:a16="http://schemas.microsoft.com/office/drawing/2014/main" id="{8BCA2E2B-8C87-4D37-A664-C19CECAF2A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72" name="Freeform 19">
                    <a:extLst>
                      <a:ext uri="{FF2B5EF4-FFF2-40B4-BE49-F238E27FC236}">
                        <a16:creationId xmlns:a16="http://schemas.microsoft.com/office/drawing/2014/main" id="{9827AC42-CB83-406F-9B37-004CAFF601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87FBA98C-AD82-4203-86DB-807D465D2CE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47">
              <a:extLst>
                <a:ext uri="{FF2B5EF4-FFF2-40B4-BE49-F238E27FC236}">
                  <a16:creationId xmlns:a16="http://schemas.microsoft.com/office/drawing/2014/main" id="{5B980ECD-9FBB-4DCF-875D-D587687D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2" y="3774773"/>
              <a:ext cx="1463872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Segoe UI Semilight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51EB0C3D-F766-4D25-B009-BC04E949B1FF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B44AB19E-8D98-4A5E-8E6D-1A542413BDC9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337" name="Freeform 21">
                <a:extLst>
                  <a:ext uri="{FF2B5EF4-FFF2-40B4-BE49-F238E27FC236}">
                    <a16:creationId xmlns:a16="http://schemas.microsoft.com/office/drawing/2014/main" id="{FB73BFAA-28A1-4BAC-A43F-A78FC8099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38" name="Freeform 22">
                <a:extLst>
                  <a:ext uri="{FF2B5EF4-FFF2-40B4-BE49-F238E27FC236}">
                    <a16:creationId xmlns:a16="http://schemas.microsoft.com/office/drawing/2014/main" id="{3C1A5EB5-EF75-4F00-AF71-A771FE398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B02364D3-F375-451D-8AC3-2C6119A71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101BFAAD-193D-45CD-97EC-0CCA2A6D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1240888C-260F-4BBC-90EA-B9221E82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7657CE2-4FB9-4EC9-93B2-D4302C9D8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FE4CE89E-4DCC-4803-898D-4F2D03465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8E15BF2A-DD02-4D28-8842-A103D860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9B09B015-A8AE-42A7-B424-2EB12D864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BB8D6FA-BC3F-4F60-81D5-FF1F856F2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210B8CA-641B-476C-98B5-A0D8F862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9C9BE4DC-51AC-4348-9846-42F683AF1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4223726A-A0C3-483B-AC65-C3CA8D3B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E8C4E769-4658-4972-8B1B-B3001A341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83100D48-141D-4941-8D28-A89914F63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49A2445E-D614-47F6-AE70-22F29F6C7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4EB7FFC-72A6-49F9-8663-5495BCEB4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4" name="Freeform 38">
                <a:extLst>
                  <a:ext uri="{FF2B5EF4-FFF2-40B4-BE49-F238E27FC236}">
                    <a16:creationId xmlns:a16="http://schemas.microsoft.com/office/drawing/2014/main" id="{43E06E22-6750-46B5-A613-88C7FF2C2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5" name="Freeform 39">
                <a:extLst>
                  <a:ext uri="{FF2B5EF4-FFF2-40B4-BE49-F238E27FC236}">
                    <a16:creationId xmlns:a16="http://schemas.microsoft.com/office/drawing/2014/main" id="{6B13F6E6-2276-4996-AB93-88CAF6672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6" name="Freeform 40">
                <a:extLst>
                  <a:ext uri="{FF2B5EF4-FFF2-40B4-BE49-F238E27FC236}">
                    <a16:creationId xmlns:a16="http://schemas.microsoft.com/office/drawing/2014/main" id="{5DE0DF21-EE5E-4DC3-908A-0458A3BA1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7" name="Freeform 41">
                <a:extLst>
                  <a:ext uri="{FF2B5EF4-FFF2-40B4-BE49-F238E27FC236}">
                    <a16:creationId xmlns:a16="http://schemas.microsoft.com/office/drawing/2014/main" id="{12C20230-26F5-49B8-99EC-64EBEC572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8" name="Freeform 42">
                <a:extLst>
                  <a:ext uri="{FF2B5EF4-FFF2-40B4-BE49-F238E27FC236}">
                    <a16:creationId xmlns:a16="http://schemas.microsoft.com/office/drawing/2014/main" id="{79A6407B-7603-44F6-AF37-5B456D608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9" name="Freeform 43">
                <a:extLst>
                  <a:ext uri="{FF2B5EF4-FFF2-40B4-BE49-F238E27FC236}">
                    <a16:creationId xmlns:a16="http://schemas.microsoft.com/office/drawing/2014/main" id="{E668BB6E-4AC5-4E53-B6E6-F5E59C303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7BE72228-20C4-4FCA-91AB-3E1FCB470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137EFC5-8D9A-4703-9BDE-2703D1BE9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73F2C37-906D-472A-A78D-9D2204452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535FEE8-96A7-4BA0-8183-820D4C716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4" name="Freeform 48">
                <a:extLst>
                  <a:ext uri="{FF2B5EF4-FFF2-40B4-BE49-F238E27FC236}">
                    <a16:creationId xmlns:a16="http://schemas.microsoft.com/office/drawing/2014/main" id="{992EC533-252A-4CA8-B6F1-2C2B7E97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5" name="Freeform 49">
                <a:extLst>
                  <a:ext uri="{FF2B5EF4-FFF2-40B4-BE49-F238E27FC236}">
                    <a16:creationId xmlns:a16="http://schemas.microsoft.com/office/drawing/2014/main" id="{78670134-C4D1-42F1-B2E0-FF6D21B37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7E1144ED-0708-4B7C-8E0B-73A75195B2CD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323" name="Oval 269">
                <a:extLst>
                  <a:ext uri="{FF2B5EF4-FFF2-40B4-BE49-F238E27FC236}">
                    <a16:creationId xmlns:a16="http://schemas.microsoft.com/office/drawing/2014/main" id="{C46EE195-2ACD-4ADA-B350-16E60932A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4" name="Oval 270">
                <a:extLst>
                  <a:ext uri="{FF2B5EF4-FFF2-40B4-BE49-F238E27FC236}">
                    <a16:creationId xmlns:a16="http://schemas.microsoft.com/office/drawing/2014/main" id="{9910AF54-8351-46E6-83C7-194B3331C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5" name="Oval 271">
                <a:extLst>
                  <a:ext uri="{FF2B5EF4-FFF2-40B4-BE49-F238E27FC236}">
                    <a16:creationId xmlns:a16="http://schemas.microsoft.com/office/drawing/2014/main" id="{7E36A21E-D571-4020-AF7F-098C47557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6" name="Line 272">
                <a:extLst>
                  <a:ext uri="{FF2B5EF4-FFF2-40B4-BE49-F238E27FC236}">
                    <a16:creationId xmlns:a16="http://schemas.microsoft.com/office/drawing/2014/main" id="{4346A09E-F972-42A3-9934-8D3C53227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7" name="Line 273">
                <a:extLst>
                  <a:ext uri="{FF2B5EF4-FFF2-40B4-BE49-F238E27FC236}">
                    <a16:creationId xmlns:a16="http://schemas.microsoft.com/office/drawing/2014/main" id="{CF78A81F-AD62-4F33-BBFB-1D6D61749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8" name="Line 274">
                <a:extLst>
                  <a:ext uri="{FF2B5EF4-FFF2-40B4-BE49-F238E27FC236}">
                    <a16:creationId xmlns:a16="http://schemas.microsoft.com/office/drawing/2014/main" id="{0139C223-BC90-4F20-B258-9B12E6DA3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9" name="Line 275">
                <a:extLst>
                  <a:ext uri="{FF2B5EF4-FFF2-40B4-BE49-F238E27FC236}">
                    <a16:creationId xmlns:a16="http://schemas.microsoft.com/office/drawing/2014/main" id="{0ADC16A3-E94D-42E0-B2EF-2F07835C2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0" name="Line 276">
                <a:extLst>
                  <a:ext uri="{FF2B5EF4-FFF2-40B4-BE49-F238E27FC236}">
                    <a16:creationId xmlns:a16="http://schemas.microsoft.com/office/drawing/2014/main" id="{CA11E798-C41D-4B1B-805E-A2B82870C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1" name="Line 277">
                <a:extLst>
                  <a:ext uri="{FF2B5EF4-FFF2-40B4-BE49-F238E27FC236}">
                    <a16:creationId xmlns:a16="http://schemas.microsoft.com/office/drawing/2014/main" id="{0BEBCDC8-56D5-4C90-9F83-F54C0FBE5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2" name="Oval 278">
                <a:extLst>
                  <a:ext uri="{FF2B5EF4-FFF2-40B4-BE49-F238E27FC236}">
                    <a16:creationId xmlns:a16="http://schemas.microsoft.com/office/drawing/2014/main" id="{E1422A76-5D57-4A09-8E0B-DDFCE4F63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3" name="Oval 279">
                <a:extLst>
                  <a:ext uri="{FF2B5EF4-FFF2-40B4-BE49-F238E27FC236}">
                    <a16:creationId xmlns:a16="http://schemas.microsoft.com/office/drawing/2014/main" id="{5C1299B0-2F35-4CAF-A253-C5B20E488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4" name="Line 280">
                <a:extLst>
                  <a:ext uri="{FF2B5EF4-FFF2-40B4-BE49-F238E27FC236}">
                    <a16:creationId xmlns:a16="http://schemas.microsoft.com/office/drawing/2014/main" id="{17956768-8FF0-4D92-905A-076ADA2DD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5" name="Line 281">
                <a:extLst>
                  <a:ext uri="{FF2B5EF4-FFF2-40B4-BE49-F238E27FC236}">
                    <a16:creationId xmlns:a16="http://schemas.microsoft.com/office/drawing/2014/main" id="{3891B3D3-8E69-431A-83EE-26F4D99BD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6" name="Line 282">
                <a:extLst>
                  <a:ext uri="{FF2B5EF4-FFF2-40B4-BE49-F238E27FC236}">
                    <a16:creationId xmlns:a16="http://schemas.microsoft.com/office/drawing/2014/main" id="{B17A4652-1A17-4A08-AC04-B81E3091D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101996F2-349E-4581-A297-6C166DCC2981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6533FF2D-14F4-4E84-ACB4-7AF9968780A1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294" name="Freeform 21">
                  <a:extLst>
                    <a:ext uri="{FF2B5EF4-FFF2-40B4-BE49-F238E27FC236}">
                      <a16:creationId xmlns:a16="http://schemas.microsoft.com/office/drawing/2014/main" id="{F2C81628-EEAA-4522-944D-F103C5B23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5" name="Freeform 22">
                  <a:extLst>
                    <a:ext uri="{FF2B5EF4-FFF2-40B4-BE49-F238E27FC236}">
                      <a16:creationId xmlns:a16="http://schemas.microsoft.com/office/drawing/2014/main" id="{62E42AEA-AB15-4EA5-8EE9-B6714C449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0AE39412-126B-4A99-B8C0-E087A6CD9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4BF5EB41-BFC6-4C0A-8AEA-77C2F7CB5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89144F47-8707-40D1-B2DF-29A45EB92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92AFA2A-0B5D-46F6-9BCE-4948F0B84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77B1F236-F69F-4D7E-BA7C-F203E5F6D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57BBAD4-9D00-4326-BBD7-5F2E49F9E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147821A7-25BF-4772-8C09-BD87FC3E8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D9739CD5-7EE2-44C4-BF78-97DC2A964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8E114382-A153-40EE-BAD9-630D3AF20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5D44F5AE-AE9B-450F-BA02-51DFEC713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516A3017-AE40-4A2E-BE41-16AE68D6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1243CBB-2588-48AD-BF31-3E6D52315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73F0E755-A146-4889-B6E4-D3CD3BA5E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24D0FCE4-DC58-4FD2-9CF2-61E31CC46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0887FA3B-9101-4AF9-AD42-84249834C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1" name="Freeform 38">
                  <a:extLst>
                    <a:ext uri="{FF2B5EF4-FFF2-40B4-BE49-F238E27FC236}">
                      <a16:creationId xmlns:a16="http://schemas.microsoft.com/office/drawing/2014/main" id="{B2B36406-E74B-43D6-AFC5-DA4BBDD392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2" name="Freeform 39">
                  <a:extLst>
                    <a:ext uri="{FF2B5EF4-FFF2-40B4-BE49-F238E27FC236}">
                      <a16:creationId xmlns:a16="http://schemas.microsoft.com/office/drawing/2014/main" id="{7AAEA54F-8A7C-4958-8AC5-3E7992E27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3" name="Freeform 40">
                  <a:extLst>
                    <a:ext uri="{FF2B5EF4-FFF2-40B4-BE49-F238E27FC236}">
                      <a16:creationId xmlns:a16="http://schemas.microsoft.com/office/drawing/2014/main" id="{3409A20C-0EB6-4186-8AA0-5F2251340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4" name="Freeform 41">
                  <a:extLst>
                    <a:ext uri="{FF2B5EF4-FFF2-40B4-BE49-F238E27FC236}">
                      <a16:creationId xmlns:a16="http://schemas.microsoft.com/office/drawing/2014/main" id="{24F1DD0A-11FE-4790-9607-8C94677A1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5" name="Freeform 42">
                  <a:extLst>
                    <a:ext uri="{FF2B5EF4-FFF2-40B4-BE49-F238E27FC236}">
                      <a16:creationId xmlns:a16="http://schemas.microsoft.com/office/drawing/2014/main" id="{E1EFCDBD-3719-4E36-9121-A6555B376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6" name="Freeform 43">
                  <a:extLst>
                    <a:ext uri="{FF2B5EF4-FFF2-40B4-BE49-F238E27FC236}">
                      <a16:creationId xmlns:a16="http://schemas.microsoft.com/office/drawing/2014/main" id="{5F401FD0-1656-483B-BE95-FA3BB2C98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81997380-FA72-43E2-8031-15F8F2E91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4CA0B291-274E-4346-8878-06B8444239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AD4F13D7-C9FE-46FA-9223-97F3C6E46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F0D2FFE4-B996-4DD5-AAB5-97DBA78D1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1" name="Freeform 48">
                  <a:extLst>
                    <a:ext uri="{FF2B5EF4-FFF2-40B4-BE49-F238E27FC236}">
                      <a16:creationId xmlns:a16="http://schemas.microsoft.com/office/drawing/2014/main" id="{B40826BF-8922-490B-A372-129BDCB6BC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2" name="Freeform 49">
                  <a:extLst>
                    <a:ext uri="{FF2B5EF4-FFF2-40B4-BE49-F238E27FC236}">
                      <a16:creationId xmlns:a16="http://schemas.microsoft.com/office/drawing/2014/main" id="{DC8BA245-A35D-4500-A851-C67ECCF0F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89" name="Group 4">
                <a:extLst>
                  <a:ext uri="{FF2B5EF4-FFF2-40B4-BE49-F238E27FC236}">
                    <a16:creationId xmlns:a16="http://schemas.microsoft.com/office/drawing/2014/main" id="{357E28CF-6D7A-4333-B41D-87DCA8EFD1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290" name="Oval 5">
                  <a:extLst>
                    <a:ext uri="{FF2B5EF4-FFF2-40B4-BE49-F238E27FC236}">
                      <a16:creationId xmlns:a16="http://schemas.microsoft.com/office/drawing/2014/main" id="{FE30227A-78CF-459D-ABFC-97780D3DA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91" name="Freeform 6">
                  <a:extLst>
                    <a:ext uri="{FF2B5EF4-FFF2-40B4-BE49-F238E27FC236}">
                      <a16:creationId xmlns:a16="http://schemas.microsoft.com/office/drawing/2014/main" id="{9F8FD433-AD4E-4636-8AAF-83CA4C793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92" name="Oval 7">
                  <a:extLst>
                    <a:ext uri="{FF2B5EF4-FFF2-40B4-BE49-F238E27FC236}">
                      <a16:creationId xmlns:a16="http://schemas.microsoft.com/office/drawing/2014/main" id="{ADC87C53-04AE-4977-BC4B-0C0E43483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93" name="Freeform 8">
                  <a:extLst>
                    <a:ext uri="{FF2B5EF4-FFF2-40B4-BE49-F238E27FC236}">
                      <a16:creationId xmlns:a16="http://schemas.microsoft.com/office/drawing/2014/main" id="{BC141C38-00AA-4BA8-97C2-830195052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170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02383 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2383 1.85185E-6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02383 -2.96296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02383 -2.96296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C311-0E4C-434C-96B4-95C08B91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err="1"/>
              <a:t>Shortner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0DD88-BC10-479D-8E8C-F872BE441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854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3A8C-1B5C-4489-84F7-175FC613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C0CD2-6E06-4F59-9187-B258CD0379F6}"/>
              </a:ext>
            </a:extLst>
          </p:cNvPr>
          <p:cNvSpPr/>
          <p:nvPr/>
        </p:nvSpPr>
        <p:spPr>
          <a:xfrm>
            <a:off x="884384" y="2927583"/>
            <a:ext cx="1548932" cy="139027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0EB5C-20BE-4539-AD68-045091B941FD}"/>
              </a:ext>
            </a:extLst>
          </p:cNvPr>
          <p:cNvCxnSpPr>
            <a:cxnSpLocks/>
          </p:cNvCxnSpPr>
          <p:nvPr/>
        </p:nvCxnSpPr>
        <p:spPr>
          <a:xfrm>
            <a:off x="4066621" y="4097176"/>
            <a:ext cx="2289573" cy="309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AFE14-6EE3-475A-A5C7-6BDF2011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00" y="3205030"/>
            <a:ext cx="851903" cy="793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6F5FA7-4972-4950-B68D-363DC5C6334B}"/>
              </a:ext>
            </a:extLst>
          </p:cNvPr>
          <p:cNvSpPr txBox="1"/>
          <p:nvPr/>
        </p:nvSpPr>
        <p:spPr>
          <a:xfrm>
            <a:off x="891145" y="431290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Function App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95CB15-DA83-4111-83A8-EB6FC4EE0CF0}"/>
              </a:ext>
            </a:extLst>
          </p:cNvPr>
          <p:cNvGrpSpPr/>
          <p:nvPr/>
        </p:nvGrpSpPr>
        <p:grpSpPr>
          <a:xfrm>
            <a:off x="8690630" y="1521853"/>
            <a:ext cx="2337071" cy="2315047"/>
            <a:chOff x="9625799" y="2179157"/>
            <a:chExt cx="2291454" cy="22698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C54511-85DA-4448-807D-DA2173883CE5}"/>
                </a:ext>
              </a:extLst>
            </p:cNvPr>
            <p:cNvSpPr/>
            <p:nvPr/>
          </p:nvSpPr>
          <p:spPr>
            <a:xfrm>
              <a:off x="9625799" y="2179157"/>
              <a:ext cx="1973616" cy="343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6A1313-F209-4344-9263-C877663C4A6C}"/>
                </a:ext>
              </a:extLst>
            </p:cNvPr>
            <p:cNvGrpSpPr/>
            <p:nvPr/>
          </p:nvGrpSpPr>
          <p:grpSpPr>
            <a:xfrm>
              <a:off x="9640321" y="2214817"/>
              <a:ext cx="2276932" cy="2234200"/>
              <a:chOff x="9640321" y="2214817"/>
              <a:chExt cx="2276932" cy="2234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EAB455-A871-4945-BB20-383CE69C868D}"/>
                  </a:ext>
                </a:extLst>
              </p:cNvPr>
              <p:cNvSpPr/>
              <p:nvPr/>
            </p:nvSpPr>
            <p:spPr>
              <a:xfrm>
                <a:off x="9900459" y="2555352"/>
                <a:ext cx="1453342" cy="1150548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3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SPA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9C0F9DD-82C4-45BE-A09A-6C440C2B0681}"/>
                  </a:ext>
                </a:extLst>
              </p:cNvPr>
              <p:cNvGrpSpPr/>
              <p:nvPr/>
            </p:nvGrpSpPr>
            <p:grpSpPr>
              <a:xfrm>
                <a:off x="10675710" y="3595377"/>
                <a:ext cx="1241543" cy="853640"/>
                <a:chOff x="6735618" y="1004648"/>
                <a:chExt cx="1241543" cy="853640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0AFDA03-A510-448F-A7BA-49303BB695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26165" y="1004648"/>
                  <a:ext cx="660450" cy="56376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4AE262-BB3B-4F08-89D7-D18379B59A67}"/>
                    </a:ext>
                  </a:extLst>
                </p:cNvPr>
                <p:cNvSpPr txBox="1"/>
                <p:nvPr/>
              </p:nvSpPr>
              <p:spPr>
                <a:xfrm>
                  <a:off x="6735618" y="1601166"/>
                  <a:ext cx="1241543" cy="257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7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53535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rPr>
                    <a:t>Blob Storage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D06302-1A68-4981-B649-99F670E563B1}"/>
                  </a:ext>
                </a:extLst>
              </p:cNvPr>
              <p:cNvSpPr txBox="1"/>
              <p:nvPr/>
            </p:nvSpPr>
            <p:spPr>
              <a:xfrm>
                <a:off x="9640321" y="2214817"/>
                <a:ext cx="2002471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2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storage/index.html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549448-12E6-465C-95AD-538FC4A2141B}"/>
              </a:ext>
            </a:extLst>
          </p:cNvPr>
          <p:cNvGrpSpPr/>
          <p:nvPr/>
        </p:nvGrpSpPr>
        <p:grpSpPr>
          <a:xfrm>
            <a:off x="2258751" y="2915572"/>
            <a:ext cx="5198238" cy="434926"/>
            <a:chOff x="2215717" y="2856270"/>
            <a:chExt cx="5096773" cy="4264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D20DF6-98C4-4740-A85F-44F7FA2FD57D}"/>
                </a:ext>
              </a:extLst>
            </p:cNvPr>
            <p:cNvSpPr/>
            <p:nvPr/>
          </p:nvSpPr>
          <p:spPr>
            <a:xfrm>
              <a:off x="4933054" y="2898167"/>
              <a:ext cx="1682258" cy="343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574AF9-08AE-4359-A47E-D22803DF52C7}"/>
                </a:ext>
              </a:extLst>
            </p:cNvPr>
            <p:cNvGrpSpPr/>
            <p:nvPr/>
          </p:nvGrpSpPr>
          <p:grpSpPr>
            <a:xfrm>
              <a:off x="2215717" y="2856270"/>
              <a:ext cx="5096773" cy="426437"/>
              <a:chOff x="2215717" y="2856270"/>
              <a:chExt cx="5096773" cy="42643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F66F407-CC56-4EDD-A854-F80AA5160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717" y="2856270"/>
                <a:ext cx="764353" cy="41999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8D95E-4858-4F6D-B80F-7392A7FB48FD}"/>
                  </a:ext>
                </a:extLst>
              </p:cNvPr>
              <p:cNvSpPr txBox="1"/>
              <p:nvPr/>
            </p:nvSpPr>
            <p:spPr>
              <a:xfrm>
                <a:off x="2812889" y="2913442"/>
                <a:ext cx="285656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28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/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DA5BCD-044E-4221-BD34-4F6ECDDC360B}"/>
                  </a:ext>
                </a:extLst>
              </p:cNvPr>
              <p:cNvSpPr txBox="1"/>
              <p:nvPr/>
            </p:nvSpPr>
            <p:spPr>
              <a:xfrm>
                <a:off x="4886923" y="2870872"/>
                <a:ext cx="2425567" cy="4118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none" lIns="182880" tIns="91440" rIns="274320" bIns="182880" rtlCol="0">
                <a:no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storage/index.html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1A774B8-6781-4C7B-8710-494079947F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9281" y="3066269"/>
                <a:ext cx="1452415" cy="10521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D844C-95EE-4AF8-A534-D8AA3DF9EE48}"/>
              </a:ext>
            </a:extLst>
          </p:cNvPr>
          <p:cNvGrpSpPr/>
          <p:nvPr/>
        </p:nvGrpSpPr>
        <p:grpSpPr>
          <a:xfrm>
            <a:off x="2262613" y="3408543"/>
            <a:ext cx="5171669" cy="428357"/>
            <a:chOff x="2197662" y="3342013"/>
            <a:chExt cx="5070727" cy="419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070B69-6940-4BCB-957C-98756BCFC1D2}"/>
                </a:ext>
              </a:extLst>
            </p:cNvPr>
            <p:cNvSpPr txBox="1"/>
            <p:nvPr/>
          </p:nvSpPr>
          <p:spPr>
            <a:xfrm>
              <a:off x="2739030" y="3405462"/>
              <a:ext cx="1171242" cy="331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/r/{name}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CD20525-1AC2-4DC0-9AF5-8DF2883EE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662" y="3342013"/>
              <a:ext cx="764353" cy="41999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68D5AE-7A2E-4A69-ABDB-E78D18C5B8BC}"/>
                </a:ext>
              </a:extLst>
            </p:cNvPr>
            <p:cNvSpPr txBox="1"/>
            <p:nvPr/>
          </p:nvSpPr>
          <p:spPr>
            <a:xfrm>
              <a:off x="4886926" y="3383140"/>
              <a:ext cx="2381463" cy="331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api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/redirect/{name}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CFA9936-2E35-47B1-97B2-D8F45FAC7CBF}"/>
                </a:ext>
              </a:extLst>
            </p:cNvPr>
            <p:cNvCxnSpPr>
              <a:cxnSpLocks/>
            </p:cNvCxnSpPr>
            <p:nvPr/>
          </p:nvCxnSpPr>
          <p:spPr>
            <a:xfrm>
              <a:off x="3974579" y="3519376"/>
              <a:ext cx="755591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DB6B6E1-9B38-4E8D-9B13-270A2FAE4380}"/>
              </a:ext>
            </a:extLst>
          </p:cNvPr>
          <p:cNvSpPr txBox="1"/>
          <p:nvPr/>
        </p:nvSpPr>
        <p:spPr>
          <a:xfrm>
            <a:off x="2794438" y="392789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/add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7B246B-A2D8-499C-A6D1-54A7A2914818}"/>
              </a:ext>
            </a:extLst>
          </p:cNvPr>
          <p:cNvGrpSpPr/>
          <p:nvPr/>
        </p:nvGrpSpPr>
        <p:grpSpPr>
          <a:xfrm>
            <a:off x="5837151" y="4099905"/>
            <a:ext cx="1983284" cy="875359"/>
            <a:chOff x="6376663" y="1004648"/>
            <a:chExt cx="1944572" cy="85827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702B4CA-301E-4A85-A469-66F22604D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165" y="1004648"/>
              <a:ext cx="660450" cy="56376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802797-3180-4FF7-9846-12AD34E63B36}"/>
                </a:ext>
              </a:extLst>
            </p:cNvPr>
            <p:cNvSpPr txBox="1"/>
            <p:nvPr/>
          </p:nvSpPr>
          <p:spPr>
            <a:xfrm>
              <a:off x="6376663" y="1561151"/>
              <a:ext cx="1944572" cy="30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Table Storage – 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)</a:t>
              </a:r>
            </a:p>
          </p:txBody>
        </p:sp>
      </p:grpSp>
      <p:cxnSp>
        <p:nvCxnSpPr>
          <p:cNvPr id="53" name="Straight Arrow Connector 8">
            <a:extLst>
              <a:ext uri="{FF2B5EF4-FFF2-40B4-BE49-F238E27FC236}">
                <a16:creationId xmlns:a16="http://schemas.microsoft.com/office/drawing/2014/main" id="{1B8434F3-109F-445D-B7AD-44DD5CBD53C3}"/>
              </a:ext>
            </a:extLst>
          </p:cNvPr>
          <p:cNvCxnSpPr>
            <a:cxnSpLocks/>
          </p:cNvCxnSpPr>
          <p:nvPr/>
        </p:nvCxnSpPr>
        <p:spPr>
          <a:xfrm>
            <a:off x="7590490" y="3108533"/>
            <a:ext cx="2200281" cy="322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233C-4130-47B2-A3D2-6CC18F21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Life CYCLE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9AEE-3F31-4089-9561-A2150CBC2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loop &amp; Outer loop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759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0A1C-AFF3-4ADB-843B-D716B097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LOOP &amp; Inner Loop</a:t>
            </a:r>
            <a:endParaRPr lang="LID4096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AF7CB2-46D5-4BFC-8453-D6DA73E44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138678"/>
              </p:ext>
            </p:extLst>
          </p:nvPr>
        </p:nvGraphicFramePr>
        <p:xfrm>
          <a:off x="563880" y="1402080"/>
          <a:ext cx="10728960" cy="5354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973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FDDE-C760-430B-B4AA-A0281CD6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</a:t>
            </a:r>
            <a:endParaRPr lang="LID409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579400-415C-46E3-9902-CBA53A80B262}"/>
              </a:ext>
            </a:extLst>
          </p:cNvPr>
          <p:cNvGrpSpPr/>
          <p:nvPr/>
        </p:nvGrpSpPr>
        <p:grpSpPr>
          <a:xfrm>
            <a:off x="2254390" y="1815077"/>
            <a:ext cx="1548932" cy="1704179"/>
            <a:chOff x="2069841" y="2112805"/>
            <a:chExt cx="1518699" cy="16709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72530F-D466-409A-BA49-740F0246FD77}"/>
                </a:ext>
              </a:extLst>
            </p:cNvPr>
            <p:cNvSpPr/>
            <p:nvPr/>
          </p:nvSpPr>
          <p:spPr>
            <a:xfrm>
              <a:off x="2069841" y="2420582"/>
              <a:ext cx="1518699" cy="1363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6AD97A-C37A-4989-A6D1-0D160640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2253" y="2685272"/>
              <a:ext cx="835275" cy="77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9C52E4-6B2D-4892-BC67-EA0B16FD9A98}"/>
                </a:ext>
              </a:extLst>
            </p:cNvPr>
            <p:cNvSpPr txBox="1"/>
            <p:nvPr/>
          </p:nvSpPr>
          <p:spPr>
            <a:xfrm>
              <a:off x="2186387" y="2112805"/>
              <a:ext cx="1227007" cy="3319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Production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8ECCF8-2B88-4BB0-AFB5-9F11F73C371B}"/>
              </a:ext>
            </a:extLst>
          </p:cNvPr>
          <p:cNvGrpSpPr/>
          <p:nvPr/>
        </p:nvGrpSpPr>
        <p:grpSpPr>
          <a:xfrm>
            <a:off x="5207634" y="1815077"/>
            <a:ext cx="1548932" cy="1704179"/>
            <a:chOff x="4965441" y="2112805"/>
            <a:chExt cx="1518699" cy="16709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F800FD-CD48-4FBA-80AA-53EAA5EACB3F}"/>
                </a:ext>
              </a:extLst>
            </p:cNvPr>
            <p:cNvSpPr/>
            <p:nvPr/>
          </p:nvSpPr>
          <p:spPr>
            <a:xfrm>
              <a:off x="4965441" y="2420582"/>
              <a:ext cx="1518699" cy="13631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1FD840-310C-41DF-892A-E96EE8C80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7853" y="2685272"/>
              <a:ext cx="835275" cy="77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3B98E6-D922-4581-8AA5-9353DAF198FF}"/>
                </a:ext>
              </a:extLst>
            </p:cNvPr>
            <p:cNvSpPr txBox="1"/>
            <p:nvPr/>
          </p:nvSpPr>
          <p:spPr>
            <a:xfrm>
              <a:off x="5445539" y="2112805"/>
              <a:ext cx="555885" cy="3319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D23B7A-359F-4C4D-B21A-6264F4336EFD}"/>
              </a:ext>
            </a:extLst>
          </p:cNvPr>
          <p:cNvGrpSpPr/>
          <p:nvPr/>
        </p:nvGrpSpPr>
        <p:grpSpPr>
          <a:xfrm>
            <a:off x="8158207" y="1815077"/>
            <a:ext cx="1548932" cy="1704179"/>
            <a:chOff x="7858422" y="2112805"/>
            <a:chExt cx="1518699" cy="16709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D88E31-E802-4A09-8C9E-49794B6DB7CE}"/>
                </a:ext>
              </a:extLst>
            </p:cNvPr>
            <p:cNvSpPr/>
            <p:nvPr/>
          </p:nvSpPr>
          <p:spPr>
            <a:xfrm>
              <a:off x="7858422" y="2420582"/>
              <a:ext cx="1518699" cy="13631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8AFAB3-72EF-4568-BCAD-C85B79472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0834" y="2685272"/>
              <a:ext cx="835275" cy="77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3FBCCB-6AF9-481E-8E6E-44AA14420680}"/>
                </a:ext>
              </a:extLst>
            </p:cNvPr>
            <p:cNvSpPr txBox="1"/>
            <p:nvPr/>
          </p:nvSpPr>
          <p:spPr>
            <a:xfrm>
              <a:off x="8343613" y="2112805"/>
              <a:ext cx="545700" cy="3319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Dev</a:t>
              </a:r>
            </a:p>
          </p:txBody>
        </p:sp>
      </p:grp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1ECFE47-5B32-488F-87F7-FFD91867CBA9}"/>
              </a:ext>
            </a:extLst>
          </p:cNvPr>
          <p:cNvSpPr/>
          <p:nvPr/>
        </p:nvSpPr>
        <p:spPr>
          <a:xfrm>
            <a:off x="8813295" y="3630992"/>
            <a:ext cx="236086" cy="666145"/>
          </a:xfrm>
          <a:prstGeom prst="up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7FEBF2-3964-4AFC-9CF3-EE540BFAC215}"/>
              </a:ext>
            </a:extLst>
          </p:cNvPr>
          <p:cNvGrpSpPr/>
          <p:nvPr/>
        </p:nvGrpSpPr>
        <p:grpSpPr>
          <a:xfrm>
            <a:off x="5860138" y="3630992"/>
            <a:ext cx="2053456" cy="666145"/>
            <a:chOff x="5605212" y="3893276"/>
            <a:chExt cx="2013375" cy="653143"/>
          </a:xfrm>
        </p:grpSpPr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7B17A39F-EFBC-46A7-8C5A-0BA380ECFDB9}"/>
                </a:ext>
              </a:extLst>
            </p:cNvPr>
            <p:cNvSpPr/>
            <p:nvPr/>
          </p:nvSpPr>
          <p:spPr>
            <a:xfrm>
              <a:off x="5605212" y="3893276"/>
              <a:ext cx="226422" cy="653143"/>
            </a:xfrm>
            <a:prstGeom prst="up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744831-C554-4305-83AC-2250F8BB3BE4}"/>
                </a:ext>
              </a:extLst>
            </p:cNvPr>
            <p:cNvSpPr txBox="1"/>
            <p:nvPr/>
          </p:nvSpPr>
          <p:spPr>
            <a:xfrm>
              <a:off x="5827336" y="4091497"/>
              <a:ext cx="1791251" cy="331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Push (automatic)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65E8BF-EE66-464A-9A4D-A01BAB4F377C}"/>
              </a:ext>
            </a:extLst>
          </p:cNvPr>
          <p:cNvGrpSpPr/>
          <p:nvPr/>
        </p:nvGrpSpPr>
        <p:grpSpPr>
          <a:xfrm>
            <a:off x="2696520" y="3519256"/>
            <a:ext cx="2556460" cy="1825302"/>
            <a:chOff x="2818439" y="3793576"/>
            <a:chExt cx="2556460" cy="1825302"/>
          </a:xfrm>
        </p:grpSpPr>
        <p:sp>
          <p:nvSpPr>
            <p:cNvPr id="20" name="Arrow: Bent 19">
              <a:extLst>
                <a:ext uri="{FF2B5EF4-FFF2-40B4-BE49-F238E27FC236}">
                  <a16:creationId xmlns:a16="http://schemas.microsoft.com/office/drawing/2014/main" id="{F406A355-4C95-474F-8FAD-38289ED45EB6}"/>
                </a:ext>
              </a:extLst>
            </p:cNvPr>
            <p:cNvSpPr/>
            <p:nvPr/>
          </p:nvSpPr>
          <p:spPr>
            <a:xfrm rot="16200000">
              <a:off x="3184018" y="3427997"/>
              <a:ext cx="1825302" cy="2556460"/>
            </a:xfrm>
            <a:prstGeom prst="bentArrow">
              <a:avLst>
                <a:gd name="adj1" fmla="val 8696"/>
                <a:gd name="adj2" fmla="val 12111"/>
                <a:gd name="adj3" fmla="val 22133"/>
                <a:gd name="adj4" fmla="val 3048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34A771-26C0-45EF-9FED-2F9F8F2D77E9}"/>
                </a:ext>
              </a:extLst>
            </p:cNvPr>
            <p:cNvSpPr txBox="1"/>
            <p:nvPr/>
          </p:nvSpPr>
          <p:spPr>
            <a:xfrm>
              <a:off x="3567608" y="5106828"/>
              <a:ext cx="1385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Manual sync</a:t>
              </a:r>
            </a:p>
          </p:txBody>
        </p:sp>
      </p:grp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18BA7C2D-377E-4896-96D9-934E22FCDBF9}"/>
              </a:ext>
            </a:extLst>
          </p:cNvPr>
          <p:cNvSpPr/>
          <p:nvPr/>
        </p:nvSpPr>
        <p:spPr>
          <a:xfrm rot="16200000">
            <a:off x="7496025" y="4532800"/>
            <a:ext cx="222725" cy="1194728"/>
          </a:xfrm>
          <a:prstGeom prst="up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3" name="Picture 2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D9C1395-DFC8-4298-AC5F-BF9FD58F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838" y="4709821"/>
            <a:ext cx="780290" cy="7802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9B51ABF-0746-4896-8273-0BE119DE29C2}"/>
              </a:ext>
            </a:extLst>
          </p:cNvPr>
          <p:cNvGrpSpPr/>
          <p:nvPr/>
        </p:nvGrpSpPr>
        <p:grpSpPr>
          <a:xfrm>
            <a:off x="5258118" y="4365942"/>
            <a:ext cx="1668904" cy="1468048"/>
            <a:chOff x="5380037" y="4640262"/>
            <a:chExt cx="1668904" cy="14680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91A0D2-531D-413A-9E1B-340E9CE80D4C}"/>
                </a:ext>
              </a:extLst>
            </p:cNvPr>
            <p:cNvSpPr/>
            <p:nvPr/>
          </p:nvSpPr>
          <p:spPr bwMode="auto">
            <a:xfrm>
              <a:off x="5380037" y="4640262"/>
              <a:ext cx="1668904" cy="1468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F708E07-3072-4315-859D-2FB34F88D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9942" y="5132025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6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DF9F-3A24-42E1-96A4-F21ED62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8A777-EAD2-45A7-A3A8-A5659A16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 me the code!</a:t>
            </a:r>
            <a:endParaRPr lang="LID4096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8ABA656-F7A2-4E79-9A8E-CEE6FB1EE8F7}"/>
              </a:ext>
            </a:extLst>
          </p:cNvPr>
          <p:cNvSpPr/>
          <p:nvPr/>
        </p:nvSpPr>
        <p:spPr bwMode="auto">
          <a:xfrm>
            <a:off x="1831835" y="1046976"/>
            <a:ext cx="8280448" cy="313653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C2D91"/>
              </a:gs>
              <a:gs pos="100000">
                <a:srgbClr val="00188F"/>
              </a:gs>
            </a:gsLst>
            <a:lin ang="5400000" scaled="1"/>
          </a:gra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 err="1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 useBgFill="1">
        <p:nvSpPr>
          <p:cNvPr id="50" name="Freeform 79">
            <a:extLst>
              <a:ext uri="{FF2B5EF4-FFF2-40B4-BE49-F238E27FC236}">
                <a16:creationId xmlns:a16="http://schemas.microsoft.com/office/drawing/2014/main" id="{BC7C7483-8A0C-4569-9DF7-9A49B0B92939}"/>
              </a:ext>
            </a:extLst>
          </p:cNvPr>
          <p:cNvSpPr>
            <a:spLocks noEditPoints="1"/>
          </p:cNvSpPr>
          <p:nvPr/>
        </p:nvSpPr>
        <p:spPr bwMode="auto">
          <a:xfrm>
            <a:off x="1748130" y="1015272"/>
            <a:ext cx="3194854" cy="3199946"/>
          </a:xfrm>
          <a:custGeom>
            <a:avLst/>
            <a:gdLst>
              <a:gd name="T0" fmla="*/ 66 w 998"/>
              <a:gd name="T1" fmla="*/ 677 h 998"/>
              <a:gd name="T2" fmla="*/ 470 w 998"/>
              <a:gd name="T3" fmla="*/ 32 h 998"/>
              <a:gd name="T4" fmla="*/ 413 w 998"/>
              <a:gd name="T5" fmla="*/ 56 h 998"/>
              <a:gd name="T6" fmla="*/ 833 w 998"/>
              <a:gd name="T7" fmla="*/ 195 h 998"/>
              <a:gd name="T8" fmla="*/ 785 w 998"/>
              <a:gd name="T9" fmla="*/ 150 h 998"/>
              <a:gd name="T10" fmla="*/ 166 w 998"/>
              <a:gd name="T11" fmla="*/ 171 h 998"/>
              <a:gd name="T12" fmla="*/ 786 w 998"/>
              <a:gd name="T13" fmla="*/ 826 h 998"/>
              <a:gd name="T14" fmla="*/ 928 w 998"/>
              <a:gd name="T15" fmla="*/ 687 h 998"/>
              <a:gd name="T16" fmla="*/ 969 w 998"/>
              <a:gd name="T17" fmla="*/ 456 h 998"/>
              <a:gd name="T18" fmla="*/ 924 w 998"/>
              <a:gd name="T19" fmla="*/ 420 h 998"/>
              <a:gd name="T20" fmla="*/ 932 w 998"/>
              <a:gd name="T21" fmla="*/ 344 h 998"/>
              <a:gd name="T22" fmla="*/ 934 w 998"/>
              <a:gd name="T23" fmla="*/ 320 h 998"/>
              <a:gd name="T24" fmla="*/ 871 w 998"/>
              <a:gd name="T25" fmla="*/ 278 h 998"/>
              <a:gd name="T26" fmla="*/ 851 w 998"/>
              <a:gd name="T27" fmla="*/ 201 h 998"/>
              <a:gd name="T28" fmla="*/ 837 w 998"/>
              <a:gd name="T29" fmla="*/ 198 h 998"/>
              <a:gd name="T30" fmla="*/ 766 w 998"/>
              <a:gd name="T31" fmla="*/ 160 h 998"/>
              <a:gd name="T32" fmla="*/ 761 w 998"/>
              <a:gd name="T33" fmla="*/ 114 h 998"/>
              <a:gd name="T34" fmla="*/ 694 w 998"/>
              <a:gd name="T35" fmla="*/ 76 h 998"/>
              <a:gd name="T36" fmla="*/ 244 w 998"/>
              <a:gd name="T37" fmla="*/ 112 h 998"/>
              <a:gd name="T38" fmla="*/ 211 w 998"/>
              <a:gd name="T39" fmla="*/ 127 h 998"/>
              <a:gd name="T40" fmla="*/ 194 w 998"/>
              <a:gd name="T41" fmla="*/ 192 h 998"/>
              <a:gd name="T42" fmla="*/ 121 w 998"/>
              <a:gd name="T43" fmla="*/ 237 h 998"/>
              <a:gd name="T44" fmla="*/ 100 w 998"/>
              <a:gd name="T45" fmla="*/ 253 h 998"/>
              <a:gd name="T46" fmla="*/ 73 w 998"/>
              <a:gd name="T47" fmla="*/ 320 h 998"/>
              <a:gd name="T48" fmla="*/ 45 w 998"/>
              <a:gd name="T49" fmla="*/ 375 h 998"/>
              <a:gd name="T50" fmla="*/ 66 w 998"/>
              <a:gd name="T51" fmla="*/ 402 h 998"/>
              <a:gd name="T52" fmla="*/ 56 w 998"/>
              <a:gd name="T53" fmla="*/ 490 h 998"/>
              <a:gd name="T54" fmla="*/ 31 w 998"/>
              <a:gd name="T55" fmla="*/ 551 h 998"/>
              <a:gd name="T56" fmla="*/ 33 w 998"/>
              <a:gd name="T57" fmla="*/ 575 h 998"/>
              <a:gd name="T58" fmla="*/ 58 w 998"/>
              <a:gd name="T59" fmla="*/ 646 h 998"/>
              <a:gd name="T60" fmla="*/ 78 w 998"/>
              <a:gd name="T61" fmla="*/ 685 h 998"/>
              <a:gd name="T62" fmla="*/ 119 w 998"/>
              <a:gd name="T63" fmla="*/ 715 h 998"/>
              <a:gd name="T64" fmla="*/ 167 w 998"/>
              <a:gd name="T65" fmla="*/ 782 h 998"/>
              <a:gd name="T66" fmla="*/ 166 w 998"/>
              <a:gd name="T67" fmla="*/ 825 h 998"/>
              <a:gd name="T68" fmla="*/ 203 w 998"/>
              <a:gd name="T69" fmla="*/ 867 h 998"/>
              <a:gd name="T70" fmla="*/ 280 w 998"/>
              <a:gd name="T71" fmla="*/ 871 h 998"/>
              <a:gd name="T72" fmla="*/ 276 w 998"/>
              <a:gd name="T73" fmla="*/ 117 h 998"/>
              <a:gd name="T74" fmla="*/ 300 w 998"/>
              <a:gd name="T75" fmla="*/ 77 h 998"/>
              <a:gd name="T76" fmla="*/ 353 w 998"/>
              <a:gd name="T77" fmla="*/ 91 h 998"/>
              <a:gd name="T78" fmla="*/ 373 w 998"/>
              <a:gd name="T79" fmla="*/ 942 h 998"/>
              <a:gd name="T80" fmla="*/ 400 w 998"/>
              <a:gd name="T81" fmla="*/ 920 h 998"/>
              <a:gd name="T82" fmla="*/ 442 w 998"/>
              <a:gd name="T83" fmla="*/ 938 h 998"/>
              <a:gd name="T84" fmla="*/ 433 w 998"/>
              <a:gd name="T85" fmla="*/ 40 h 998"/>
              <a:gd name="T86" fmla="*/ 464 w 998"/>
              <a:gd name="T87" fmla="*/ 30 h 998"/>
              <a:gd name="T88" fmla="*/ 507 w 998"/>
              <a:gd name="T89" fmla="*/ 950 h 998"/>
              <a:gd name="T90" fmla="*/ 524 w 998"/>
              <a:gd name="T91" fmla="*/ 971 h 998"/>
              <a:gd name="T92" fmla="*/ 563 w 998"/>
              <a:gd name="T93" fmla="*/ 927 h 998"/>
              <a:gd name="T94" fmla="*/ 572 w 998"/>
              <a:gd name="T95" fmla="*/ 73 h 998"/>
              <a:gd name="T96" fmla="*/ 590 w 998"/>
              <a:gd name="T97" fmla="*/ 57 h 998"/>
              <a:gd name="T98" fmla="*/ 665 w 998"/>
              <a:gd name="T99" fmla="*/ 930 h 998"/>
              <a:gd name="T100" fmla="*/ 663 w 998"/>
              <a:gd name="T101" fmla="*/ 99 h 998"/>
              <a:gd name="T102" fmla="*/ 706 w 998"/>
              <a:gd name="T103" fmla="*/ 878 h 998"/>
              <a:gd name="T104" fmla="*/ 784 w 998"/>
              <a:gd name="T105" fmla="*/ 862 h 998"/>
              <a:gd name="T106" fmla="*/ 787 w 998"/>
              <a:gd name="T107" fmla="*/ 847 h 998"/>
              <a:gd name="T108" fmla="*/ 832 w 998"/>
              <a:gd name="T109" fmla="*/ 775 h 998"/>
              <a:gd name="T110" fmla="*/ 901 w 998"/>
              <a:gd name="T111" fmla="*/ 744 h 998"/>
              <a:gd name="T112" fmla="*/ 911 w 998"/>
              <a:gd name="T113" fmla="*/ 717 h 998"/>
              <a:gd name="T114" fmla="*/ 941 w 998"/>
              <a:gd name="T115" fmla="*/ 646 h 998"/>
              <a:gd name="T116" fmla="*/ 954 w 998"/>
              <a:gd name="T117" fmla="*/ 618 h 998"/>
              <a:gd name="T118" fmla="*/ 928 w 998"/>
              <a:gd name="T119" fmla="*/ 556 h 998"/>
              <a:gd name="T120" fmla="*/ 951 w 998"/>
              <a:gd name="T121" fmla="*/ 623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8" h="998">
                <a:moveTo>
                  <a:pt x="311" y="909"/>
                </a:moveTo>
                <a:cubicBezTo>
                  <a:pt x="306" y="919"/>
                  <a:pt x="301" y="923"/>
                  <a:pt x="296" y="921"/>
                </a:cubicBezTo>
                <a:cubicBezTo>
                  <a:pt x="291" y="918"/>
                  <a:pt x="291" y="912"/>
                  <a:pt x="296" y="902"/>
                </a:cubicBezTo>
                <a:cubicBezTo>
                  <a:pt x="300" y="892"/>
                  <a:pt x="305" y="889"/>
                  <a:pt x="310" y="891"/>
                </a:cubicBezTo>
                <a:cubicBezTo>
                  <a:pt x="315" y="893"/>
                  <a:pt x="315" y="899"/>
                  <a:pt x="311" y="909"/>
                </a:cubicBezTo>
                <a:close/>
                <a:moveTo>
                  <a:pt x="205" y="820"/>
                </a:moveTo>
                <a:cubicBezTo>
                  <a:pt x="201" y="816"/>
                  <a:pt x="196" y="818"/>
                  <a:pt x="188" y="826"/>
                </a:cubicBezTo>
                <a:cubicBezTo>
                  <a:pt x="181" y="835"/>
                  <a:pt x="179" y="841"/>
                  <a:pt x="183" y="844"/>
                </a:cubicBezTo>
                <a:cubicBezTo>
                  <a:pt x="187" y="848"/>
                  <a:pt x="193" y="846"/>
                  <a:pt x="201" y="837"/>
                </a:cubicBezTo>
                <a:cubicBezTo>
                  <a:pt x="208" y="829"/>
                  <a:pt x="209" y="824"/>
                  <a:pt x="205" y="820"/>
                </a:cubicBezTo>
                <a:close/>
                <a:moveTo>
                  <a:pt x="289" y="99"/>
                </a:moveTo>
                <a:cubicBezTo>
                  <a:pt x="284" y="89"/>
                  <a:pt x="279" y="86"/>
                  <a:pt x="274" y="88"/>
                </a:cubicBezTo>
                <a:cubicBezTo>
                  <a:pt x="269" y="91"/>
                  <a:pt x="270" y="97"/>
                  <a:pt x="275" y="107"/>
                </a:cubicBezTo>
                <a:cubicBezTo>
                  <a:pt x="280" y="117"/>
                  <a:pt x="285" y="120"/>
                  <a:pt x="290" y="117"/>
                </a:cubicBezTo>
                <a:cubicBezTo>
                  <a:pt x="295" y="115"/>
                  <a:pt x="295" y="109"/>
                  <a:pt x="289" y="99"/>
                </a:cubicBezTo>
                <a:close/>
                <a:moveTo>
                  <a:pt x="255" y="859"/>
                </a:moveTo>
                <a:cubicBezTo>
                  <a:pt x="251" y="856"/>
                  <a:pt x="245" y="859"/>
                  <a:pt x="239" y="868"/>
                </a:cubicBezTo>
                <a:cubicBezTo>
                  <a:pt x="233" y="877"/>
                  <a:pt x="232" y="884"/>
                  <a:pt x="236" y="887"/>
                </a:cubicBezTo>
                <a:cubicBezTo>
                  <a:pt x="241" y="890"/>
                  <a:pt x="247" y="887"/>
                  <a:pt x="253" y="877"/>
                </a:cubicBezTo>
                <a:cubicBezTo>
                  <a:pt x="259" y="868"/>
                  <a:pt x="260" y="862"/>
                  <a:pt x="255" y="859"/>
                </a:cubicBezTo>
                <a:close/>
                <a:moveTo>
                  <a:pt x="97" y="665"/>
                </a:moveTo>
                <a:cubicBezTo>
                  <a:pt x="95" y="660"/>
                  <a:pt x="89" y="660"/>
                  <a:pt x="79" y="664"/>
                </a:cubicBezTo>
                <a:cubicBezTo>
                  <a:pt x="68" y="668"/>
                  <a:pt x="64" y="672"/>
                  <a:pt x="66" y="677"/>
                </a:cubicBezTo>
                <a:cubicBezTo>
                  <a:pt x="68" y="683"/>
                  <a:pt x="75" y="683"/>
                  <a:pt x="85" y="679"/>
                </a:cubicBezTo>
                <a:cubicBezTo>
                  <a:pt x="95" y="675"/>
                  <a:pt x="99" y="670"/>
                  <a:pt x="97" y="665"/>
                </a:cubicBezTo>
                <a:close/>
                <a:moveTo>
                  <a:pt x="162" y="774"/>
                </a:moveTo>
                <a:cubicBezTo>
                  <a:pt x="158" y="770"/>
                  <a:pt x="152" y="771"/>
                  <a:pt x="144" y="778"/>
                </a:cubicBezTo>
                <a:cubicBezTo>
                  <a:pt x="135" y="785"/>
                  <a:pt x="133" y="790"/>
                  <a:pt x="136" y="794"/>
                </a:cubicBezTo>
                <a:cubicBezTo>
                  <a:pt x="140" y="799"/>
                  <a:pt x="146" y="797"/>
                  <a:pt x="154" y="790"/>
                </a:cubicBezTo>
                <a:cubicBezTo>
                  <a:pt x="163" y="783"/>
                  <a:pt x="165" y="778"/>
                  <a:pt x="162" y="774"/>
                </a:cubicBezTo>
                <a:close/>
                <a:moveTo>
                  <a:pt x="125" y="722"/>
                </a:moveTo>
                <a:cubicBezTo>
                  <a:pt x="122" y="717"/>
                  <a:pt x="116" y="718"/>
                  <a:pt x="107" y="723"/>
                </a:cubicBezTo>
                <a:cubicBezTo>
                  <a:pt x="98" y="729"/>
                  <a:pt x="94" y="734"/>
                  <a:pt x="97" y="739"/>
                </a:cubicBezTo>
                <a:cubicBezTo>
                  <a:pt x="100" y="743"/>
                  <a:pt x="106" y="743"/>
                  <a:pt x="116" y="737"/>
                </a:cubicBezTo>
                <a:cubicBezTo>
                  <a:pt x="125" y="732"/>
                  <a:pt x="128" y="727"/>
                  <a:pt x="125" y="722"/>
                </a:cubicBezTo>
                <a:close/>
                <a:moveTo>
                  <a:pt x="539" y="33"/>
                </a:moveTo>
                <a:cubicBezTo>
                  <a:pt x="533" y="32"/>
                  <a:pt x="530" y="38"/>
                  <a:pt x="529" y="49"/>
                </a:cubicBezTo>
                <a:cubicBezTo>
                  <a:pt x="528" y="59"/>
                  <a:pt x="530" y="65"/>
                  <a:pt x="536" y="65"/>
                </a:cubicBezTo>
                <a:cubicBezTo>
                  <a:pt x="541" y="66"/>
                  <a:pt x="544" y="61"/>
                  <a:pt x="545" y="50"/>
                </a:cubicBezTo>
                <a:cubicBezTo>
                  <a:pt x="546" y="39"/>
                  <a:pt x="544" y="33"/>
                  <a:pt x="539" y="33"/>
                </a:cubicBezTo>
                <a:close/>
                <a:moveTo>
                  <a:pt x="494" y="934"/>
                </a:moveTo>
                <a:cubicBezTo>
                  <a:pt x="489" y="934"/>
                  <a:pt x="486" y="939"/>
                  <a:pt x="486" y="950"/>
                </a:cubicBezTo>
                <a:cubicBezTo>
                  <a:pt x="486" y="961"/>
                  <a:pt x="488" y="967"/>
                  <a:pt x="494" y="967"/>
                </a:cubicBezTo>
                <a:cubicBezTo>
                  <a:pt x="499" y="967"/>
                  <a:pt x="502" y="962"/>
                  <a:pt x="502" y="950"/>
                </a:cubicBezTo>
                <a:cubicBezTo>
                  <a:pt x="503" y="940"/>
                  <a:pt x="500" y="934"/>
                  <a:pt x="494" y="934"/>
                </a:cubicBezTo>
                <a:close/>
                <a:moveTo>
                  <a:pt x="470" y="32"/>
                </a:moveTo>
                <a:cubicBezTo>
                  <a:pt x="464" y="32"/>
                  <a:pt x="462" y="38"/>
                  <a:pt x="463" y="49"/>
                </a:cubicBezTo>
                <a:cubicBezTo>
                  <a:pt x="463" y="60"/>
                  <a:pt x="466" y="65"/>
                  <a:pt x="472" y="65"/>
                </a:cubicBezTo>
                <a:cubicBezTo>
                  <a:pt x="477" y="64"/>
                  <a:pt x="480" y="59"/>
                  <a:pt x="479" y="48"/>
                </a:cubicBezTo>
                <a:cubicBezTo>
                  <a:pt x="478" y="37"/>
                  <a:pt x="475" y="32"/>
                  <a:pt x="470" y="32"/>
                </a:cubicBezTo>
                <a:close/>
                <a:moveTo>
                  <a:pt x="51" y="552"/>
                </a:moveTo>
                <a:cubicBezTo>
                  <a:pt x="62" y="551"/>
                  <a:pt x="67" y="548"/>
                  <a:pt x="66" y="542"/>
                </a:cubicBezTo>
                <a:cubicBezTo>
                  <a:pt x="66" y="537"/>
                  <a:pt x="60" y="535"/>
                  <a:pt x="49" y="536"/>
                </a:cubicBezTo>
                <a:cubicBezTo>
                  <a:pt x="38" y="537"/>
                  <a:pt x="33" y="540"/>
                  <a:pt x="33" y="545"/>
                </a:cubicBezTo>
                <a:cubicBezTo>
                  <a:pt x="34" y="551"/>
                  <a:pt x="40" y="553"/>
                  <a:pt x="51" y="552"/>
                </a:cubicBezTo>
                <a:close/>
                <a:moveTo>
                  <a:pt x="431" y="929"/>
                </a:moveTo>
                <a:cubicBezTo>
                  <a:pt x="426" y="928"/>
                  <a:pt x="422" y="933"/>
                  <a:pt x="421" y="944"/>
                </a:cubicBezTo>
                <a:cubicBezTo>
                  <a:pt x="419" y="955"/>
                  <a:pt x="421" y="961"/>
                  <a:pt x="426" y="961"/>
                </a:cubicBezTo>
                <a:cubicBezTo>
                  <a:pt x="431" y="962"/>
                  <a:pt x="435" y="957"/>
                  <a:pt x="437" y="946"/>
                </a:cubicBezTo>
                <a:cubicBezTo>
                  <a:pt x="438" y="935"/>
                  <a:pt x="436" y="930"/>
                  <a:pt x="431" y="929"/>
                </a:cubicBezTo>
                <a:close/>
                <a:moveTo>
                  <a:pt x="369" y="914"/>
                </a:moveTo>
                <a:cubicBezTo>
                  <a:pt x="364" y="913"/>
                  <a:pt x="360" y="917"/>
                  <a:pt x="357" y="927"/>
                </a:cubicBezTo>
                <a:cubicBezTo>
                  <a:pt x="353" y="938"/>
                  <a:pt x="354" y="944"/>
                  <a:pt x="359" y="946"/>
                </a:cubicBezTo>
                <a:cubicBezTo>
                  <a:pt x="364" y="947"/>
                  <a:pt x="369" y="943"/>
                  <a:pt x="372" y="932"/>
                </a:cubicBezTo>
                <a:cubicBezTo>
                  <a:pt x="375" y="922"/>
                  <a:pt x="374" y="916"/>
                  <a:pt x="369" y="914"/>
                </a:cubicBezTo>
                <a:close/>
                <a:moveTo>
                  <a:pt x="402" y="41"/>
                </a:moveTo>
                <a:cubicBezTo>
                  <a:pt x="397" y="42"/>
                  <a:pt x="395" y="48"/>
                  <a:pt x="397" y="59"/>
                </a:cubicBezTo>
                <a:cubicBezTo>
                  <a:pt x="400" y="70"/>
                  <a:pt x="403" y="74"/>
                  <a:pt x="409" y="73"/>
                </a:cubicBezTo>
                <a:cubicBezTo>
                  <a:pt x="414" y="72"/>
                  <a:pt x="416" y="66"/>
                  <a:pt x="413" y="56"/>
                </a:cubicBezTo>
                <a:cubicBezTo>
                  <a:pt x="411" y="45"/>
                  <a:pt x="407" y="40"/>
                  <a:pt x="402" y="41"/>
                </a:cubicBezTo>
                <a:close/>
                <a:moveTo>
                  <a:pt x="337" y="60"/>
                </a:moveTo>
                <a:cubicBezTo>
                  <a:pt x="331" y="62"/>
                  <a:pt x="331" y="68"/>
                  <a:pt x="335" y="79"/>
                </a:cubicBezTo>
                <a:cubicBezTo>
                  <a:pt x="338" y="89"/>
                  <a:pt x="343" y="93"/>
                  <a:pt x="348" y="91"/>
                </a:cubicBezTo>
                <a:cubicBezTo>
                  <a:pt x="353" y="89"/>
                  <a:pt x="354" y="83"/>
                  <a:pt x="350" y="73"/>
                </a:cubicBezTo>
                <a:cubicBezTo>
                  <a:pt x="346" y="62"/>
                  <a:pt x="342" y="58"/>
                  <a:pt x="337" y="60"/>
                </a:cubicBezTo>
                <a:close/>
                <a:moveTo>
                  <a:pt x="55" y="420"/>
                </a:moveTo>
                <a:cubicBezTo>
                  <a:pt x="65" y="422"/>
                  <a:pt x="71" y="421"/>
                  <a:pt x="72" y="415"/>
                </a:cubicBezTo>
                <a:cubicBezTo>
                  <a:pt x="73" y="410"/>
                  <a:pt x="68" y="406"/>
                  <a:pt x="58" y="404"/>
                </a:cubicBezTo>
                <a:cubicBezTo>
                  <a:pt x="47" y="402"/>
                  <a:pt x="41" y="404"/>
                  <a:pt x="40" y="409"/>
                </a:cubicBezTo>
                <a:cubicBezTo>
                  <a:pt x="39" y="414"/>
                  <a:pt x="44" y="418"/>
                  <a:pt x="55" y="420"/>
                </a:cubicBezTo>
                <a:close/>
                <a:moveTo>
                  <a:pt x="888" y="305"/>
                </a:moveTo>
                <a:cubicBezTo>
                  <a:pt x="891" y="309"/>
                  <a:pt x="897" y="309"/>
                  <a:pt x="907" y="305"/>
                </a:cubicBezTo>
                <a:cubicBezTo>
                  <a:pt x="917" y="300"/>
                  <a:pt x="920" y="295"/>
                  <a:pt x="918" y="290"/>
                </a:cubicBezTo>
                <a:cubicBezTo>
                  <a:pt x="915" y="285"/>
                  <a:pt x="909" y="285"/>
                  <a:pt x="899" y="290"/>
                </a:cubicBezTo>
                <a:cubicBezTo>
                  <a:pt x="889" y="295"/>
                  <a:pt x="886" y="300"/>
                  <a:pt x="888" y="305"/>
                </a:cubicBezTo>
                <a:close/>
                <a:moveTo>
                  <a:pt x="856" y="250"/>
                </a:moveTo>
                <a:cubicBezTo>
                  <a:pt x="859" y="254"/>
                  <a:pt x="865" y="254"/>
                  <a:pt x="874" y="247"/>
                </a:cubicBezTo>
                <a:cubicBezTo>
                  <a:pt x="883" y="241"/>
                  <a:pt x="886" y="236"/>
                  <a:pt x="883" y="231"/>
                </a:cubicBezTo>
                <a:cubicBezTo>
                  <a:pt x="880" y="227"/>
                  <a:pt x="874" y="228"/>
                  <a:pt x="864" y="234"/>
                </a:cubicBezTo>
                <a:cubicBezTo>
                  <a:pt x="856" y="240"/>
                  <a:pt x="853" y="245"/>
                  <a:pt x="856" y="250"/>
                </a:cubicBezTo>
                <a:close/>
                <a:moveTo>
                  <a:pt x="816" y="201"/>
                </a:moveTo>
                <a:cubicBezTo>
                  <a:pt x="820" y="205"/>
                  <a:pt x="825" y="203"/>
                  <a:pt x="833" y="195"/>
                </a:cubicBezTo>
                <a:cubicBezTo>
                  <a:pt x="841" y="188"/>
                  <a:pt x="844" y="182"/>
                  <a:pt x="840" y="178"/>
                </a:cubicBezTo>
                <a:cubicBezTo>
                  <a:pt x="836" y="174"/>
                  <a:pt x="830" y="176"/>
                  <a:pt x="822" y="184"/>
                </a:cubicBezTo>
                <a:cubicBezTo>
                  <a:pt x="814" y="191"/>
                  <a:pt x="812" y="197"/>
                  <a:pt x="816" y="201"/>
                </a:cubicBezTo>
                <a:close/>
                <a:moveTo>
                  <a:pt x="942" y="414"/>
                </a:moveTo>
                <a:cubicBezTo>
                  <a:pt x="932" y="416"/>
                  <a:pt x="927" y="419"/>
                  <a:pt x="928" y="425"/>
                </a:cubicBezTo>
                <a:cubicBezTo>
                  <a:pt x="929" y="430"/>
                  <a:pt x="935" y="432"/>
                  <a:pt x="945" y="430"/>
                </a:cubicBezTo>
                <a:cubicBezTo>
                  <a:pt x="956" y="428"/>
                  <a:pt x="961" y="425"/>
                  <a:pt x="960" y="419"/>
                </a:cubicBezTo>
                <a:cubicBezTo>
                  <a:pt x="959" y="414"/>
                  <a:pt x="953" y="412"/>
                  <a:pt x="942" y="414"/>
                </a:cubicBezTo>
                <a:close/>
                <a:moveTo>
                  <a:pt x="925" y="350"/>
                </a:moveTo>
                <a:cubicBezTo>
                  <a:pt x="915" y="354"/>
                  <a:pt x="911" y="358"/>
                  <a:pt x="913" y="363"/>
                </a:cubicBezTo>
                <a:cubicBezTo>
                  <a:pt x="914" y="368"/>
                  <a:pt x="920" y="369"/>
                  <a:pt x="931" y="366"/>
                </a:cubicBezTo>
                <a:cubicBezTo>
                  <a:pt x="941" y="362"/>
                  <a:pt x="946" y="358"/>
                  <a:pt x="944" y="353"/>
                </a:cubicBezTo>
                <a:cubicBezTo>
                  <a:pt x="942" y="348"/>
                  <a:pt x="936" y="347"/>
                  <a:pt x="925" y="350"/>
                </a:cubicBezTo>
                <a:close/>
                <a:moveTo>
                  <a:pt x="950" y="479"/>
                </a:moveTo>
                <a:cubicBezTo>
                  <a:pt x="939" y="480"/>
                  <a:pt x="934" y="483"/>
                  <a:pt x="934" y="488"/>
                </a:cubicBezTo>
                <a:cubicBezTo>
                  <a:pt x="934" y="493"/>
                  <a:pt x="940" y="496"/>
                  <a:pt x="950" y="496"/>
                </a:cubicBezTo>
                <a:cubicBezTo>
                  <a:pt x="962" y="496"/>
                  <a:pt x="967" y="493"/>
                  <a:pt x="967" y="487"/>
                </a:cubicBezTo>
                <a:cubicBezTo>
                  <a:pt x="967" y="482"/>
                  <a:pt x="961" y="479"/>
                  <a:pt x="950" y="479"/>
                </a:cubicBezTo>
                <a:close/>
                <a:moveTo>
                  <a:pt x="785" y="150"/>
                </a:moveTo>
                <a:cubicBezTo>
                  <a:pt x="792" y="141"/>
                  <a:pt x="794" y="135"/>
                  <a:pt x="790" y="132"/>
                </a:cubicBezTo>
                <a:cubicBezTo>
                  <a:pt x="785" y="129"/>
                  <a:pt x="779" y="131"/>
                  <a:pt x="772" y="140"/>
                </a:cubicBezTo>
                <a:cubicBezTo>
                  <a:pt x="766" y="148"/>
                  <a:pt x="765" y="154"/>
                  <a:pt x="769" y="158"/>
                </a:cubicBezTo>
                <a:cubicBezTo>
                  <a:pt x="773" y="161"/>
                  <a:pt x="779" y="159"/>
                  <a:pt x="785" y="150"/>
                </a:cubicBezTo>
                <a:close/>
                <a:moveTo>
                  <a:pt x="130" y="239"/>
                </a:moveTo>
                <a:cubicBezTo>
                  <a:pt x="139" y="246"/>
                  <a:pt x="145" y="247"/>
                  <a:pt x="148" y="242"/>
                </a:cubicBezTo>
                <a:cubicBezTo>
                  <a:pt x="151" y="238"/>
                  <a:pt x="148" y="232"/>
                  <a:pt x="140" y="226"/>
                </a:cubicBezTo>
                <a:cubicBezTo>
                  <a:pt x="131" y="219"/>
                  <a:pt x="124" y="218"/>
                  <a:pt x="121" y="223"/>
                </a:cubicBezTo>
                <a:cubicBezTo>
                  <a:pt x="118" y="227"/>
                  <a:pt x="121" y="233"/>
                  <a:pt x="130" y="239"/>
                </a:cubicBezTo>
                <a:close/>
                <a:moveTo>
                  <a:pt x="71" y="357"/>
                </a:moveTo>
                <a:cubicBezTo>
                  <a:pt x="81" y="360"/>
                  <a:pt x="87" y="359"/>
                  <a:pt x="89" y="354"/>
                </a:cubicBezTo>
                <a:cubicBezTo>
                  <a:pt x="90" y="349"/>
                  <a:pt x="86" y="345"/>
                  <a:pt x="76" y="341"/>
                </a:cubicBezTo>
                <a:cubicBezTo>
                  <a:pt x="66" y="337"/>
                  <a:pt x="59" y="338"/>
                  <a:pt x="58" y="343"/>
                </a:cubicBezTo>
                <a:cubicBezTo>
                  <a:pt x="56" y="348"/>
                  <a:pt x="60" y="353"/>
                  <a:pt x="71" y="357"/>
                </a:cubicBezTo>
                <a:close/>
                <a:moveTo>
                  <a:pt x="96" y="296"/>
                </a:moveTo>
                <a:cubicBezTo>
                  <a:pt x="106" y="301"/>
                  <a:pt x="112" y="301"/>
                  <a:pt x="114" y="296"/>
                </a:cubicBezTo>
                <a:cubicBezTo>
                  <a:pt x="117" y="291"/>
                  <a:pt x="113" y="286"/>
                  <a:pt x="104" y="281"/>
                </a:cubicBezTo>
                <a:cubicBezTo>
                  <a:pt x="94" y="276"/>
                  <a:pt x="88" y="276"/>
                  <a:pt x="85" y="281"/>
                </a:cubicBezTo>
                <a:cubicBezTo>
                  <a:pt x="82" y="285"/>
                  <a:pt x="86" y="291"/>
                  <a:pt x="96" y="296"/>
                </a:cubicBezTo>
                <a:close/>
                <a:moveTo>
                  <a:pt x="558" y="930"/>
                </a:moveTo>
                <a:cubicBezTo>
                  <a:pt x="552" y="931"/>
                  <a:pt x="550" y="937"/>
                  <a:pt x="552" y="947"/>
                </a:cubicBezTo>
                <a:cubicBezTo>
                  <a:pt x="553" y="958"/>
                  <a:pt x="557" y="964"/>
                  <a:pt x="562" y="963"/>
                </a:cubicBezTo>
                <a:cubicBezTo>
                  <a:pt x="568" y="962"/>
                  <a:pt x="570" y="956"/>
                  <a:pt x="568" y="945"/>
                </a:cubicBezTo>
                <a:cubicBezTo>
                  <a:pt x="567" y="934"/>
                  <a:pt x="563" y="930"/>
                  <a:pt x="558" y="930"/>
                </a:cubicBezTo>
                <a:close/>
                <a:moveTo>
                  <a:pt x="189" y="194"/>
                </a:moveTo>
                <a:cubicBezTo>
                  <a:pt x="193" y="190"/>
                  <a:pt x="191" y="184"/>
                  <a:pt x="183" y="177"/>
                </a:cubicBezTo>
                <a:cubicBezTo>
                  <a:pt x="175" y="169"/>
                  <a:pt x="169" y="167"/>
                  <a:pt x="166" y="171"/>
                </a:cubicBezTo>
                <a:cubicBezTo>
                  <a:pt x="162" y="175"/>
                  <a:pt x="164" y="181"/>
                  <a:pt x="172" y="189"/>
                </a:cubicBezTo>
                <a:cubicBezTo>
                  <a:pt x="179" y="196"/>
                  <a:pt x="185" y="198"/>
                  <a:pt x="189" y="194"/>
                </a:cubicBezTo>
                <a:close/>
                <a:moveTo>
                  <a:pt x="237" y="152"/>
                </a:moveTo>
                <a:cubicBezTo>
                  <a:pt x="241" y="149"/>
                  <a:pt x="240" y="143"/>
                  <a:pt x="233" y="134"/>
                </a:cubicBezTo>
                <a:cubicBezTo>
                  <a:pt x="227" y="125"/>
                  <a:pt x="221" y="122"/>
                  <a:pt x="217" y="126"/>
                </a:cubicBezTo>
                <a:cubicBezTo>
                  <a:pt x="212" y="129"/>
                  <a:pt x="214" y="135"/>
                  <a:pt x="221" y="144"/>
                </a:cubicBezTo>
                <a:cubicBezTo>
                  <a:pt x="227" y="153"/>
                  <a:pt x="232" y="155"/>
                  <a:pt x="237" y="152"/>
                </a:cubicBezTo>
                <a:close/>
                <a:moveTo>
                  <a:pt x="716" y="122"/>
                </a:moveTo>
                <a:cubicBezTo>
                  <a:pt x="721" y="125"/>
                  <a:pt x="726" y="121"/>
                  <a:pt x="732" y="112"/>
                </a:cubicBezTo>
                <a:cubicBezTo>
                  <a:pt x="737" y="102"/>
                  <a:pt x="738" y="96"/>
                  <a:pt x="733" y="94"/>
                </a:cubicBezTo>
                <a:cubicBezTo>
                  <a:pt x="728" y="91"/>
                  <a:pt x="723" y="94"/>
                  <a:pt x="717" y="104"/>
                </a:cubicBezTo>
                <a:cubicBezTo>
                  <a:pt x="712" y="113"/>
                  <a:pt x="712" y="119"/>
                  <a:pt x="716" y="122"/>
                </a:cubicBezTo>
                <a:close/>
                <a:moveTo>
                  <a:pt x="48" y="486"/>
                </a:moveTo>
                <a:cubicBezTo>
                  <a:pt x="59" y="487"/>
                  <a:pt x="64" y="484"/>
                  <a:pt x="64" y="479"/>
                </a:cubicBezTo>
                <a:cubicBezTo>
                  <a:pt x="65" y="473"/>
                  <a:pt x="59" y="470"/>
                  <a:pt x="49" y="470"/>
                </a:cubicBezTo>
                <a:cubicBezTo>
                  <a:pt x="37" y="469"/>
                  <a:pt x="32" y="472"/>
                  <a:pt x="32" y="477"/>
                </a:cubicBezTo>
                <a:cubicBezTo>
                  <a:pt x="31" y="482"/>
                  <a:pt x="37" y="486"/>
                  <a:pt x="48" y="486"/>
                </a:cubicBezTo>
                <a:close/>
                <a:moveTo>
                  <a:pt x="77" y="605"/>
                </a:moveTo>
                <a:cubicBezTo>
                  <a:pt x="76" y="599"/>
                  <a:pt x="70" y="598"/>
                  <a:pt x="59" y="601"/>
                </a:cubicBezTo>
                <a:cubicBezTo>
                  <a:pt x="48" y="603"/>
                  <a:pt x="44" y="607"/>
                  <a:pt x="45" y="612"/>
                </a:cubicBezTo>
                <a:cubicBezTo>
                  <a:pt x="46" y="618"/>
                  <a:pt x="52" y="619"/>
                  <a:pt x="63" y="616"/>
                </a:cubicBezTo>
                <a:cubicBezTo>
                  <a:pt x="74" y="614"/>
                  <a:pt x="78" y="610"/>
                  <a:pt x="77" y="605"/>
                </a:cubicBezTo>
                <a:close/>
                <a:moveTo>
                  <a:pt x="786" y="826"/>
                </a:moveTo>
                <a:cubicBezTo>
                  <a:pt x="782" y="830"/>
                  <a:pt x="783" y="836"/>
                  <a:pt x="790" y="844"/>
                </a:cubicBezTo>
                <a:cubicBezTo>
                  <a:pt x="798" y="852"/>
                  <a:pt x="803" y="855"/>
                  <a:pt x="807" y="851"/>
                </a:cubicBezTo>
                <a:cubicBezTo>
                  <a:pt x="812" y="848"/>
                  <a:pt x="810" y="841"/>
                  <a:pt x="802" y="833"/>
                </a:cubicBezTo>
                <a:cubicBezTo>
                  <a:pt x="795" y="825"/>
                  <a:pt x="790" y="823"/>
                  <a:pt x="786" y="826"/>
                </a:cubicBezTo>
                <a:close/>
                <a:moveTo>
                  <a:pt x="886" y="731"/>
                </a:moveTo>
                <a:cubicBezTo>
                  <a:pt x="877" y="726"/>
                  <a:pt x="871" y="725"/>
                  <a:pt x="868" y="730"/>
                </a:cubicBezTo>
                <a:cubicBezTo>
                  <a:pt x="865" y="735"/>
                  <a:pt x="868" y="740"/>
                  <a:pt x="877" y="745"/>
                </a:cubicBezTo>
                <a:cubicBezTo>
                  <a:pt x="887" y="751"/>
                  <a:pt x="893" y="752"/>
                  <a:pt x="896" y="748"/>
                </a:cubicBezTo>
                <a:cubicBezTo>
                  <a:pt x="899" y="743"/>
                  <a:pt x="895" y="737"/>
                  <a:pt x="886" y="731"/>
                </a:cubicBezTo>
                <a:close/>
                <a:moveTo>
                  <a:pt x="848" y="785"/>
                </a:moveTo>
                <a:cubicBezTo>
                  <a:pt x="840" y="778"/>
                  <a:pt x="834" y="777"/>
                  <a:pt x="830" y="781"/>
                </a:cubicBezTo>
                <a:cubicBezTo>
                  <a:pt x="827" y="785"/>
                  <a:pt x="829" y="791"/>
                  <a:pt x="837" y="798"/>
                </a:cubicBezTo>
                <a:cubicBezTo>
                  <a:pt x="846" y="805"/>
                  <a:pt x="852" y="807"/>
                  <a:pt x="855" y="803"/>
                </a:cubicBezTo>
                <a:cubicBezTo>
                  <a:pt x="859" y="798"/>
                  <a:pt x="856" y="793"/>
                  <a:pt x="848" y="785"/>
                </a:cubicBezTo>
                <a:close/>
                <a:moveTo>
                  <a:pt x="735" y="865"/>
                </a:moveTo>
                <a:cubicBezTo>
                  <a:pt x="731" y="868"/>
                  <a:pt x="731" y="874"/>
                  <a:pt x="737" y="883"/>
                </a:cubicBezTo>
                <a:cubicBezTo>
                  <a:pt x="743" y="892"/>
                  <a:pt x="748" y="895"/>
                  <a:pt x="753" y="892"/>
                </a:cubicBezTo>
                <a:cubicBezTo>
                  <a:pt x="758" y="889"/>
                  <a:pt x="757" y="883"/>
                  <a:pt x="751" y="874"/>
                </a:cubicBezTo>
                <a:cubicBezTo>
                  <a:pt x="745" y="865"/>
                  <a:pt x="740" y="862"/>
                  <a:pt x="735" y="865"/>
                </a:cubicBezTo>
                <a:close/>
                <a:moveTo>
                  <a:pt x="916" y="673"/>
                </a:moveTo>
                <a:cubicBezTo>
                  <a:pt x="906" y="668"/>
                  <a:pt x="900" y="669"/>
                  <a:pt x="898" y="674"/>
                </a:cubicBezTo>
                <a:cubicBezTo>
                  <a:pt x="896" y="679"/>
                  <a:pt x="899" y="683"/>
                  <a:pt x="909" y="688"/>
                </a:cubicBezTo>
                <a:cubicBezTo>
                  <a:pt x="919" y="692"/>
                  <a:pt x="926" y="692"/>
                  <a:pt x="928" y="687"/>
                </a:cubicBezTo>
                <a:cubicBezTo>
                  <a:pt x="930" y="682"/>
                  <a:pt x="926" y="677"/>
                  <a:pt x="916" y="673"/>
                </a:cubicBezTo>
                <a:close/>
                <a:moveTo>
                  <a:pt x="948" y="545"/>
                </a:moveTo>
                <a:cubicBezTo>
                  <a:pt x="937" y="544"/>
                  <a:pt x="932" y="546"/>
                  <a:pt x="931" y="552"/>
                </a:cubicBezTo>
                <a:cubicBezTo>
                  <a:pt x="930" y="557"/>
                  <a:pt x="935" y="560"/>
                  <a:pt x="946" y="562"/>
                </a:cubicBezTo>
                <a:cubicBezTo>
                  <a:pt x="957" y="563"/>
                  <a:pt x="963" y="561"/>
                  <a:pt x="964" y="556"/>
                </a:cubicBezTo>
                <a:cubicBezTo>
                  <a:pt x="964" y="550"/>
                  <a:pt x="959" y="547"/>
                  <a:pt x="948" y="545"/>
                </a:cubicBezTo>
                <a:close/>
                <a:moveTo>
                  <a:pt x="998" y="499"/>
                </a:moveTo>
                <a:cubicBezTo>
                  <a:pt x="998" y="775"/>
                  <a:pt x="775" y="998"/>
                  <a:pt x="499" y="998"/>
                </a:cubicBezTo>
                <a:cubicBezTo>
                  <a:pt x="223" y="998"/>
                  <a:pt x="0" y="775"/>
                  <a:pt x="0" y="499"/>
                </a:cubicBezTo>
                <a:cubicBezTo>
                  <a:pt x="0" y="223"/>
                  <a:pt x="223" y="0"/>
                  <a:pt x="499" y="0"/>
                </a:cubicBezTo>
                <a:cubicBezTo>
                  <a:pt x="775" y="0"/>
                  <a:pt x="998" y="223"/>
                  <a:pt x="998" y="499"/>
                </a:cubicBezTo>
                <a:close/>
                <a:moveTo>
                  <a:pt x="965" y="451"/>
                </a:moveTo>
                <a:cubicBezTo>
                  <a:pt x="964" y="450"/>
                  <a:pt x="964" y="449"/>
                  <a:pt x="963" y="447"/>
                </a:cubicBezTo>
                <a:cubicBezTo>
                  <a:pt x="963" y="446"/>
                  <a:pt x="962" y="445"/>
                  <a:pt x="962" y="444"/>
                </a:cubicBezTo>
                <a:cubicBezTo>
                  <a:pt x="957" y="445"/>
                  <a:pt x="957" y="445"/>
                  <a:pt x="957" y="445"/>
                </a:cubicBezTo>
                <a:cubicBezTo>
                  <a:pt x="958" y="446"/>
                  <a:pt x="958" y="447"/>
                  <a:pt x="958" y="448"/>
                </a:cubicBezTo>
                <a:cubicBezTo>
                  <a:pt x="959" y="448"/>
                  <a:pt x="959" y="449"/>
                  <a:pt x="960" y="450"/>
                </a:cubicBezTo>
                <a:cubicBezTo>
                  <a:pt x="960" y="451"/>
                  <a:pt x="961" y="451"/>
                  <a:pt x="961" y="452"/>
                </a:cubicBezTo>
                <a:cubicBezTo>
                  <a:pt x="962" y="453"/>
                  <a:pt x="962" y="453"/>
                  <a:pt x="963" y="453"/>
                </a:cubicBezTo>
                <a:cubicBezTo>
                  <a:pt x="929" y="457"/>
                  <a:pt x="929" y="457"/>
                  <a:pt x="929" y="457"/>
                </a:cubicBezTo>
                <a:cubicBezTo>
                  <a:pt x="929" y="461"/>
                  <a:pt x="929" y="461"/>
                  <a:pt x="929" y="461"/>
                </a:cubicBezTo>
                <a:cubicBezTo>
                  <a:pt x="969" y="457"/>
                  <a:pt x="969" y="457"/>
                  <a:pt x="969" y="457"/>
                </a:cubicBezTo>
                <a:cubicBezTo>
                  <a:pt x="969" y="456"/>
                  <a:pt x="969" y="456"/>
                  <a:pt x="969" y="456"/>
                </a:cubicBezTo>
                <a:cubicBezTo>
                  <a:pt x="969" y="455"/>
                  <a:pt x="968" y="454"/>
                  <a:pt x="967" y="453"/>
                </a:cubicBezTo>
                <a:cubicBezTo>
                  <a:pt x="966" y="453"/>
                  <a:pt x="966" y="452"/>
                  <a:pt x="965" y="451"/>
                </a:cubicBezTo>
                <a:close/>
                <a:moveTo>
                  <a:pt x="969" y="482"/>
                </a:moveTo>
                <a:cubicBezTo>
                  <a:pt x="968" y="480"/>
                  <a:pt x="967" y="479"/>
                  <a:pt x="965" y="478"/>
                </a:cubicBezTo>
                <a:cubicBezTo>
                  <a:pt x="963" y="477"/>
                  <a:pt x="961" y="476"/>
                  <a:pt x="959" y="475"/>
                </a:cubicBezTo>
                <a:cubicBezTo>
                  <a:pt x="956" y="475"/>
                  <a:pt x="953" y="475"/>
                  <a:pt x="949" y="475"/>
                </a:cubicBezTo>
                <a:cubicBezTo>
                  <a:pt x="946" y="475"/>
                  <a:pt x="944" y="475"/>
                  <a:pt x="941" y="476"/>
                </a:cubicBezTo>
                <a:cubicBezTo>
                  <a:pt x="939" y="476"/>
                  <a:pt x="937" y="477"/>
                  <a:pt x="935" y="478"/>
                </a:cubicBezTo>
                <a:cubicBezTo>
                  <a:pt x="933" y="480"/>
                  <a:pt x="932" y="481"/>
                  <a:pt x="931" y="482"/>
                </a:cubicBezTo>
                <a:cubicBezTo>
                  <a:pt x="931" y="484"/>
                  <a:pt x="930" y="486"/>
                  <a:pt x="930" y="488"/>
                </a:cubicBezTo>
                <a:cubicBezTo>
                  <a:pt x="930" y="490"/>
                  <a:pt x="931" y="492"/>
                  <a:pt x="932" y="493"/>
                </a:cubicBezTo>
                <a:cubicBezTo>
                  <a:pt x="933" y="495"/>
                  <a:pt x="934" y="496"/>
                  <a:pt x="936" y="497"/>
                </a:cubicBezTo>
                <a:cubicBezTo>
                  <a:pt x="938" y="498"/>
                  <a:pt x="940" y="499"/>
                  <a:pt x="942" y="500"/>
                </a:cubicBezTo>
                <a:cubicBezTo>
                  <a:pt x="945" y="500"/>
                  <a:pt x="948" y="500"/>
                  <a:pt x="951" y="500"/>
                </a:cubicBezTo>
                <a:cubicBezTo>
                  <a:pt x="964" y="500"/>
                  <a:pt x="971" y="496"/>
                  <a:pt x="971" y="488"/>
                </a:cubicBezTo>
                <a:cubicBezTo>
                  <a:pt x="971" y="485"/>
                  <a:pt x="970" y="484"/>
                  <a:pt x="969" y="482"/>
                </a:cubicBezTo>
                <a:close/>
                <a:moveTo>
                  <a:pt x="962" y="414"/>
                </a:moveTo>
                <a:cubicBezTo>
                  <a:pt x="961" y="412"/>
                  <a:pt x="959" y="411"/>
                  <a:pt x="957" y="410"/>
                </a:cubicBezTo>
                <a:cubicBezTo>
                  <a:pt x="955" y="409"/>
                  <a:pt x="953" y="409"/>
                  <a:pt x="950" y="409"/>
                </a:cubicBezTo>
                <a:cubicBezTo>
                  <a:pt x="948" y="409"/>
                  <a:pt x="945" y="409"/>
                  <a:pt x="941" y="410"/>
                </a:cubicBezTo>
                <a:cubicBezTo>
                  <a:pt x="938" y="410"/>
                  <a:pt x="935" y="411"/>
                  <a:pt x="933" y="412"/>
                </a:cubicBezTo>
                <a:cubicBezTo>
                  <a:pt x="931" y="413"/>
                  <a:pt x="929" y="414"/>
                  <a:pt x="928" y="415"/>
                </a:cubicBezTo>
                <a:cubicBezTo>
                  <a:pt x="926" y="417"/>
                  <a:pt x="925" y="418"/>
                  <a:pt x="924" y="420"/>
                </a:cubicBezTo>
                <a:cubicBezTo>
                  <a:pt x="924" y="421"/>
                  <a:pt x="924" y="423"/>
                  <a:pt x="924" y="425"/>
                </a:cubicBezTo>
                <a:cubicBezTo>
                  <a:pt x="924" y="427"/>
                  <a:pt x="925" y="429"/>
                  <a:pt x="926" y="430"/>
                </a:cubicBezTo>
                <a:cubicBezTo>
                  <a:pt x="928" y="432"/>
                  <a:pt x="929" y="433"/>
                  <a:pt x="931" y="434"/>
                </a:cubicBezTo>
                <a:cubicBezTo>
                  <a:pt x="933" y="435"/>
                  <a:pt x="935" y="435"/>
                  <a:pt x="938" y="435"/>
                </a:cubicBezTo>
                <a:cubicBezTo>
                  <a:pt x="940" y="435"/>
                  <a:pt x="943" y="435"/>
                  <a:pt x="946" y="435"/>
                </a:cubicBezTo>
                <a:cubicBezTo>
                  <a:pt x="960" y="432"/>
                  <a:pt x="966" y="427"/>
                  <a:pt x="964" y="419"/>
                </a:cubicBezTo>
                <a:cubicBezTo>
                  <a:pt x="964" y="417"/>
                  <a:pt x="963" y="415"/>
                  <a:pt x="962" y="414"/>
                </a:cubicBezTo>
                <a:close/>
                <a:moveTo>
                  <a:pt x="949" y="378"/>
                </a:moveTo>
                <a:cubicBezTo>
                  <a:pt x="945" y="379"/>
                  <a:pt x="945" y="379"/>
                  <a:pt x="945" y="379"/>
                </a:cubicBezTo>
                <a:cubicBezTo>
                  <a:pt x="945" y="380"/>
                  <a:pt x="946" y="380"/>
                  <a:pt x="946" y="381"/>
                </a:cubicBezTo>
                <a:cubicBezTo>
                  <a:pt x="947" y="382"/>
                  <a:pt x="947" y="383"/>
                  <a:pt x="948" y="383"/>
                </a:cubicBezTo>
                <a:cubicBezTo>
                  <a:pt x="949" y="384"/>
                  <a:pt x="949" y="385"/>
                  <a:pt x="950" y="385"/>
                </a:cubicBezTo>
                <a:cubicBezTo>
                  <a:pt x="950" y="386"/>
                  <a:pt x="951" y="386"/>
                  <a:pt x="951" y="387"/>
                </a:cubicBezTo>
                <a:cubicBezTo>
                  <a:pt x="918" y="395"/>
                  <a:pt x="918" y="395"/>
                  <a:pt x="918" y="395"/>
                </a:cubicBezTo>
                <a:cubicBezTo>
                  <a:pt x="919" y="399"/>
                  <a:pt x="919" y="399"/>
                  <a:pt x="919" y="399"/>
                </a:cubicBezTo>
                <a:cubicBezTo>
                  <a:pt x="958" y="389"/>
                  <a:pt x="958" y="389"/>
                  <a:pt x="958" y="389"/>
                </a:cubicBezTo>
                <a:cubicBezTo>
                  <a:pt x="958" y="388"/>
                  <a:pt x="958" y="388"/>
                  <a:pt x="958" y="388"/>
                </a:cubicBezTo>
                <a:cubicBezTo>
                  <a:pt x="957" y="387"/>
                  <a:pt x="956" y="387"/>
                  <a:pt x="956" y="386"/>
                </a:cubicBezTo>
                <a:cubicBezTo>
                  <a:pt x="955" y="385"/>
                  <a:pt x="954" y="384"/>
                  <a:pt x="953" y="383"/>
                </a:cubicBezTo>
                <a:cubicBezTo>
                  <a:pt x="952" y="382"/>
                  <a:pt x="952" y="381"/>
                  <a:pt x="951" y="381"/>
                </a:cubicBezTo>
                <a:cubicBezTo>
                  <a:pt x="950" y="380"/>
                  <a:pt x="949" y="379"/>
                  <a:pt x="949" y="378"/>
                </a:cubicBezTo>
                <a:close/>
                <a:moveTo>
                  <a:pt x="939" y="344"/>
                </a:moveTo>
                <a:cubicBezTo>
                  <a:pt x="937" y="344"/>
                  <a:pt x="935" y="344"/>
                  <a:pt x="932" y="344"/>
                </a:cubicBezTo>
                <a:cubicBezTo>
                  <a:pt x="930" y="344"/>
                  <a:pt x="927" y="345"/>
                  <a:pt x="923" y="346"/>
                </a:cubicBezTo>
                <a:cubicBezTo>
                  <a:pt x="921" y="347"/>
                  <a:pt x="918" y="348"/>
                  <a:pt x="916" y="349"/>
                </a:cubicBezTo>
                <a:cubicBezTo>
                  <a:pt x="914" y="351"/>
                  <a:pt x="912" y="352"/>
                  <a:pt x="911" y="354"/>
                </a:cubicBezTo>
                <a:cubicBezTo>
                  <a:pt x="910" y="355"/>
                  <a:pt x="909" y="357"/>
                  <a:pt x="908" y="359"/>
                </a:cubicBezTo>
                <a:cubicBezTo>
                  <a:pt x="908" y="360"/>
                  <a:pt x="908" y="362"/>
                  <a:pt x="909" y="364"/>
                </a:cubicBezTo>
                <a:cubicBezTo>
                  <a:pt x="909" y="366"/>
                  <a:pt x="910" y="368"/>
                  <a:pt x="912" y="369"/>
                </a:cubicBezTo>
                <a:cubicBezTo>
                  <a:pt x="913" y="370"/>
                  <a:pt x="915" y="371"/>
                  <a:pt x="917" y="372"/>
                </a:cubicBezTo>
                <a:cubicBezTo>
                  <a:pt x="919" y="372"/>
                  <a:pt x="921" y="372"/>
                  <a:pt x="924" y="372"/>
                </a:cubicBezTo>
                <a:cubicBezTo>
                  <a:pt x="926" y="372"/>
                  <a:pt x="929" y="371"/>
                  <a:pt x="932" y="370"/>
                </a:cubicBezTo>
                <a:cubicBezTo>
                  <a:pt x="945" y="366"/>
                  <a:pt x="950" y="360"/>
                  <a:pt x="948" y="352"/>
                </a:cubicBezTo>
                <a:cubicBezTo>
                  <a:pt x="947" y="350"/>
                  <a:pt x="946" y="348"/>
                  <a:pt x="945" y="347"/>
                </a:cubicBezTo>
                <a:cubicBezTo>
                  <a:pt x="943" y="346"/>
                  <a:pt x="941" y="345"/>
                  <a:pt x="939" y="344"/>
                </a:cubicBezTo>
                <a:close/>
                <a:moveTo>
                  <a:pt x="927" y="313"/>
                </a:moveTo>
                <a:cubicBezTo>
                  <a:pt x="922" y="315"/>
                  <a:pt x="922" y="315"/>
                  <a:pt x="922" y="315"/>
                </a:cubicBezTo>
                <a:cubicBezTo>
                  <a:pt x="923" y="316"/>
                  <a:pt x="923" y="317"/>
                  <a:pt x="924" y="317"/>
                </a:cubicBezTo>
                <a:cubicBezTo>
                  <a:pt x="925" y="318"/>
                  <a:pt x="926" y="319"/>
                  <a:pt x="926" y="319"/>
                </a:cubicBezTo>
                <a:cubicBezTo>
                  <a:pt x="927" y="320"/>
                  <a:pt x="928" y="320"/>
                  <a:pt x="928" y="321"/>
                </a:cubicBezTo>
                <a:cubicBezTo>
                  <a:pt x="929" y="321"/>
                  <a:pt x="930" y="322"/>
                  <a:pt x="930" y="322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900" y="339"/>
                  <a:pt x="900" y="339"/>
                  <a:pt x="900" y="339"/>
                </a:cubicBezTo>
                <a:cubicBezTo>
                  <a:pt x="938" y="324"/>
                  <a:pt x="938" y="324"/>
                  <a:pt x="938" y="324"/>
                </a:cubicBezTo>
                <a:cubicBezTo>
                  <a:pt x="937" y="322"/>
                  <a:pt x="937" y="322"/>
                  <a:pt x="937" y="322"/>
                </a:cubicBezTo>
                <a:cubicBezTo>
                  <a:pt x="936" y="322"/>
                  <a:pt x="935" y="321"/>
                  <a:pt x="934" y="320"/>
                </a:cubicBezTo>
                <a:cubicBezTo>
                  <a:pt x="933" y="320"/>
                  <a:pt x="932" y="319"/>
                  <a:pt x="931" y="318"/>
                </a:cubicBezTo>
                <a:cubicBezTo>
                  <a:pt x="930" y="318"/>
                  <a:pt x="930" y="317"/>
                  <a:pt x="929" y="316"/>
                </a:cubicBezTo>
                <a:cubicBezTo>
                  <a:pt x="928" y="315"/>
                  <a:pt x="927" y="314"/>
                  <a:pt x="927" y="313"/>
                </a:cubicBezTo>
                <a:close/>
                <a:moveTo>
                  <a:pt x="912" y="282"/>
                </a:moveTo>
                <a:cubicBezTo>
                  <a:pt x="910" y="282"/>
                  <a:pt x="908" y="282"/>
                  <a:pt x="905" y="283"/>
                </a:cubicBezTo>
                <a:cubicBezTo>
                  <a:pt x="903" y="283"/>
                  <a:pt x="900" y="285"/>
                  <a:pt x="897" y="286"/>
                </a:cubicBezTo>
                <a:cubicBezTo>
                  <a:pt x="894" y="287"/>
                  <a:pt x="892" y="289"/>
                  <a:pt x="890" y="291"/>
                </a:cubicBezTo>
                <a:cubicBezTo>
                  <a:pt x="888" y="292"/>
                  <a:pt x="886" y="294"/>
                  <a:pt x="885" y="295"/>
                </a:cubicBezTo>
                <a:cubicBezTo>
                  <a:pt x="884" y="297"/>
                  <a:pt x="884" y="299"/>
                  <a:pt x="884" y="301"/>
                </a:cubicBezTo>
                <a:cubicBezTo>
                  <a:pt x="884" y="302"/>
                  <a:pt x="884" y="304"/>
                  <a:pt x="885" y="306"/>
                </a:cubicBezTo>
                <a:cubicBezTo>
                  <a:pt x="886" y="308"/>
                  <a:pt x="887" y="309"/>
                  <a:pt x="889" y="310"/>
                </a:cubicBezTo>
                <a:cubicBezTo>
                  <a:pt x="890" y="311"/>
                  <a:pt x="892" y="312"/>
                  <a:pt x="894" y="312"/>
                </a:cubicBezTo>
                <a:cubicBezTo>
                  <a:pt x="896" y="312"/>
                  <a:pt x="898" y="312"/>
                  <a:pt x="901" y="312"/>
                </a:cubicBezTo>
                <a:cubicBezTo>
                  <a:pt x="903" y="311"/>
                  <a:pt x="906" y="310"/>
                  <a:pt x="909" y="308"/>
                </a:cubicBezTo>
                <a:cubicBezTo>
                  <a:pt x="921" y="302"/>
                  <a:pt x="925" y="296"/>
                  <a:pt x="921" y="288"/>
                </a:cubicBezTo>
                <a:cubicBezTo>
                  <a:pt x="920" y="287"/>
                  <a:pt x="919" y="285"/>
                  <a:pt x="918" y="284"/>
                </a:cubicBezTo>
                <a:cubicBezTo>
                  <a:pt x="916" y="283"/>
                  <a:pt x="914" y="282"/>
                  <a:pt x="912" y="282"/>
                </a:cubicBezTo>
                <a:close/>
                <a:moveTo>
                  <a:pt x="891" y="256"/>
                </a:moveTo>
                <a:cubicBezTo>
                  <a:pt x="892" y="256"/>
                  <a:pt x="892" y="257"/>
                  <a:pt x="893" y="257"/>
                </a:cubicBezTo>
                <a:cubicBezTo>
                  <a:pt x="894" y="258"/>
                  <a:pt x="895" y="259"/>
                  <a:pt x="896" y="259"/>
                </a:cubicBezTo>
                <a:cubicBezTo>
                  <a:pt x="896" y="260"/>
                  <a:pt x="897" y="260"/>
                  <a:pt x="898" y="260"/>
                </a:cubicBezTo>
                <a:cubicBezTo>
                  <a:pt x="899" y="261"/>
                  <a:pt x="899" y="261"/>
                  <a:pt x="900" y="261"/>
                </a:cubicBezTo>
                <a:cubicBezTo>
                  <a:pt x="871" y="278"/>
                  <a:pt x="871" y="278"/>
                  <a:pt x="871" y="278"/>
                </a:cubicBezTo>
                <a:cubicBezTo>
                  <a:pt x="873" y="282"/>
                  <a:pt x="873" y="282"/>
                  <a:pt x="873" y="282"/>
                </a:cubicBezTo>
                <a:cubicBezTo>
                  <a:pt x="907" y="262"/>
                  <a:pt x="907" y="262"/>
                  <a:pt x="907" y="262"/>
                </a:cubicBezTo>
                <a:cubicBezTo>
                  <a:pt x="906" y="260"/>
                  <a:pt x="906" y="260"/>
                  <a:pt x="906" y="260"/>
                </a:cubicBezTo>
                <a:cubicBezTo>
                  <a:pt x="906" y="260"/>
                  <a:pt x="905" y="260"/>
                  <a:pt x="904" y="259"/>
                </a:cubicBezTo>
                <a:cubicBezTo>
                  <a:pt x="903" y="259"/>
                  <a:pt x="901" y="258"/>
                  <a:pt x="900" y="257"/>
                </a:cubicBezTo>
                <a:cubicBezTo>
                  <a:pt x="899" y="257"/>
                  <a:pt x="898" y="256"/>
                  <a:pt x="897" y="255"/>
                </a:cubicBezTo>
                <a:cubicBezTo>
                  <a:pt x="896" y="255"/>
                  <a:pt x="896" y="254"/>
                  <a:pt x="895" y="253"/>
                </a:cubicBezTo>
                <a:lnTo>
                  <a:pt x="891" y="256"/>
                </a:lnTo>
                <a:close/>
                <a:moveTo>
                  <a:pt x="869" y="226"/>
                </a:moveTo>
                <a:cubicBezTo>
                  <a:pt x="867" y="227"/>
                  <a:pt x="864" y="228"/>
                  <a:pt x="861" y="230"/>
                </a:cubicBezTo>
                <a:cubicBezTo>
                  <a:pt x="859" y="232"/>
                  <a:pt x="857" y="234"/>
                  <a:pt x="855" y="236"/>
                </a:cubicBezTo>
                <a:cubicBezTo>
                  <a:pt x="853" y="238"/>
                  <a:pt x="852" y="240"/>
                  <a:pt x="851" y="241"/>
                </a:cubicBezTo>
                <a:cubicBezTo>
                  <a:pt x="851" y="243"/>
                  <a:pt x="850" y="245"/>
                  <a:pt x="851" y="247"/>
                </a:cubicBezTo>
                <a:cubicBezTo>
                  <a:pt x="851" y="248"/>
                  <a:pt x="851" y="250"/>
                  <a:pt x="853" y="252"/>
                </a:cubicBezTo>
                <a:cubicBezTo>
                  <a:pt x="854" y="253"/>
                  <a:pt x="855" y="255"/>
                  <a:pt x="857" y="256"/>
                </a:cubicBezTo>
                <a:cubicBezTo>
                  <a:pt x="859" y="256"/>
                  <a:pt x="860" y="257"/>
                  <a:pt x="862" y="257"/>
                </a:cubicBezTo>
                <a:cubicBezTo>
                  <a:pt x="865" y="257"/>
                  <a:pt x="867" y="256"/>
                  <a:pt x="869" y="255"/>
                </a:cubicBezTo>
                <a:cubicBezTo>
                  <a:pt x="872" y="254"/>
                  <a:pt x="874" y="253"/>
                  <a:pt x="877" y="251"/>
                </a:cubicBezTo>
                <a:cubicBezTo>
                  <a:pt x="888" y="243"/>
                  <a:pt x="891" y="236"/>
                  <a:pt x="886" y="229"/>
                </a:cubicBezTo>
                <a:cubicBezTo>
                  <a:pt x="885" y="227"/>
                  <a:pt x="884" y="226"/>
                  <a:pt x="882" y="225"/>
                </a:cubicBezTo>
                <a:cubicBezTo>
                  <a:pt x="880" y="225"/>
                  <a:pt x="878" y="224"/>
                  <a:pt x="876" y="224"/>
                </a:cubicBezTo>
                <a:cubicBezTo>
                  <a:pt x="874" y="224"/>
                  <a:pt x="872" y="225"/>
                  <a:pt x="869" y="226"/>
                </a:cubicBezTo>
                <a:close/>
                <a:moveTo>
                  <a:pt x="851" y="201"/>
                </a:moveTo>
                <a:cubicBezTo>
                  <a:pt x="852" y="202"/>
                  <a:pt x="853" y="202"/>
                  <a:pt x="854" y="203"/>
                </a:cubicBezTo>
                <a:cubicBezTo>
                  <a:pt x="855" y="203"/>
                  <a:pt x="856" y="204"/>
                  <a:pt x="856" y="204"/>
                </a:cubicBezTo>
                <a:cubicBezTo>
                  <a:pt x="857" y="204"/>
                  <a:pt x="858" y="205"/>
                  <a:pt x="859" y="205"/>
                </a:cubicBezTo>
                <a:cubicBezTo>
                  <a:pt x="860" y="205"/>
                  <a:pt x="860" y="205"/>
                  <a:pt x="861" y="205"/>
                </a:cubicBezTo>
                <a:cubicBezTo>
                  <a:pt x="834" y="227"/>
                  <a:pt x="834" y="227"/>
                  <a:pt x="834" y="227"/>
                </a:cubicBezTo>
                <a:cubicBezTo>
                  <a:pt x="837" y="230"/>
                  <a:pt x="837" y="230"/>
                  <a:pt x="837" y="230"/>
                </a:cubicBezTo>
                <a:cubicBezTo>
                  <a:pt x="868" y="205"/>
                  <a:pt x="868" y="205"/>
                  <a:pt x="868" y="205"/>
                </a:cubicBezTo>
                <a:cubicBezTo>
                  <a:pt x="867" y="204"/>
                  <a:pt x="867" y="204"/>
                  <a:pt x="867" y="204"/>
                </a:cubicBezTo>
                <a:cubicBezTo>
                  <a:pt x="866" y="203"/>
                  <a:pt x="865" y="203"/>
                  <a:pt x="864" y="203"/>
                </a:cubicBezTo>
                <a:cubicBezTo>
                  <a:pt x="863" y="202"/>
                  <a:pt x="862" y="202"/>
                  <a:pt x="861" y="202"/>
                </a:cubicBezTo>
                <a:cubicBezTo>
                  <a:pt x="860" y="201"/>
                  <a:pt x="859" y="201"/>
                  <a:pt x="858" y="200"/>
                </a:cubicBezTo>
                <a:cubicBezTo>
                  <a:pt x="857" y="199"/>
                  <a:pt x="856" y="199"/>
                  <a:pt x="855" y="198"/>
                </a:cubicBezTo>
                <a:lnTo>
                  <a:pt x="851" y="201"/>
                </a:lnTo>
                <a:close/>
                <a:moveTo>
                  <a:pt x="826" y="175"/>
                </a:moveTo>
                <a:cubicBezTo>
                  <a:pt x="823" y="176"/>
                  <a:pt x="821" y="178"/>
                  <a:pt x="818" y="181"/>
                </a:cubicBezTo>
                <a:cubicBezTo>
                  <a:pt x="816" y="183"/>
                  <a:pt x="814" y="185"/>
                  <a:pt x="813" y="187"/>
                </a:cubicBezTo>
                <a:cubicBezTo>
                  <a:pt x="812" y="189"/>
                  <a:pt x="811" y="191"/>
                  <a:pt x="810" y="193"/>
                </a:cubicBezTo>
                <a:cubicBezTo>
                  <a:pt x="810" y="195"/>
                  <a:pt x="810" y="197"/>
                  <a:pt x="810" y="198"/>
                </a:cubicBezTo>
                <a:cubicBezTo>
                  <a:pt x="810" y="200"/>
                  <a:pt x="811" y="202"/>
                  <a:pt x="813" y="203"/>
                </a:cubicBezTo>
                <a:cubicBezTo>
                  <a:pt x="814" y="204"/>
                  <a:pt x="816" y="206"/>
                  <a:pt x="818" y="206"/>
                </a:cubicBezTo>
                <a:cubicBezTo>
                  <a:pt x="819" y="207"/>
                  <a:pt x="821" y="207"/>
                  <a:pt x="823" y="206"/>
                </a:cubicBezTo>
                <a:cubicBezTo>
                  <a:pt x="825" y="206"/>
                  <a:pt x="827" y="205"/>
                  <a:pt x="830" y="204"/>
                </a:cubicBezTo>
                <a:cubicBezTo>
                  <a:pt x="832" y="203"/>
                  <a:pt x="834" y="201"/>
                  <a:pt x="837" y="198"/>
                </a:cubicBezTo>
                <a:cubicBezTo>
                  <a:pt x="846" y="189"/>
                  <a:pt x="848" y="182"/>
                  <a:pt x="843" y="176"/>
                </a:cubicBezTo>
                <a:cubicBezTo>
                  <a:pt x="841" y="174"/>
                  <a:pt x="840" y="173"/>
                  <a:pt x="838" y="173"/>
                </a:cubicBezTo>
                <a:cubicBezTo>
                  <a:pt x="836" y="172"/>
                  <a:pt x="834" y="172"/>
                  <a:pt x="832" y="172"/>
                </a:cubicBezTo>
                <a:cubicBezTo>
                  <a:pt x="830" y="173"/>
                  <a:pt x="828" y="174"/>
                  <a:pt x="826" y="175"/>
                </a:cubicBezTo>
                <a:close/>
                <a:moveTo>
                  <a:pt x="804" y="153"/>
                </a:moveTo>
                <a:cubicBezTo>
                  <a:pt x="805" y="153"/>
                  <a:pt x="806" y="154"/>
                  <a:pt x="807" y="154"/>
                </a:cubicBezTo>
                <a:cubicBezTo>
                  <a:pt x="808" y="155"/>
                  <a:pt x="809" y="155"/>
                  <a:pt x="810" y="155"/>
                </a:cubicBezTo>
                <a:cubicBezTo>
                  <a:pt x="810" y="155"/>
                  <a:pt x="811" y="155"/>
                  <a:pt x="812" y="156"/>
                </a:cubicBezTo>
                <a:cubicBezTo>
                  <a:pt x="813" y="156"/>
                  <a:pt x="814" y="156"/>
                  <a:pt x="814" y="156"/>
                </a:cubicBezTo>
                <a:cubicBezTo>
                  <a:pt x="791" y="181"/>
                  <a:pt x="791" y="181"/>
                  <a:pt x="791" y="181"/>
                </a:cubicBezTo>
                <a:cubicBezTo>
                  <a:pt x="794" y="184"/>
                  <a:pt x="794" y="184"/>
                  <a:pt x="794" y="184"/>
                </a:cubicBezTo>
                <a:cubicBezTo>
                  <a:pt x="822" y="154"/>
                  <a:pt x="822" y="154"/>
                  <a:pt x="822" y="154"/>
                </a:cubicBezTo>
                <a:cubicBezTo>
                  <a:pt x="820" y="153"/>
                  <a:pt x="820" y="153"/>
                  <a:pt x="820" y="153"/>
                </a:cubicBezTo>
                <a:cubicBezTo>
                  <a:pt x="819" y="153"/>
                  <a:pt x="818" y="153"/>
                  <a:pt x="817" y="153"/>
                </a:cubicBezTo>
                <a:cubicBezTo>
                  <a:pt x="816" y="153"/>
                  <a:pt x="815" y="152"/>
                  <a:pt x="814" y="152"/>
                </a:cubicBezTo>
                <a:cubicBezTo>
                  <a:pt x="813" y="152"/>
                  <a:pt x="811" y="151"/>
                  <a:pt x="810" y="151"/>
                </a:cubicBezTo>
                <a:cubicBezTo>
                  <a:pt x="809" y="151"/>
                  <a:pt x="808" y="150"/>
                  <a:pt x="807" y="150"/>
                </a:cubicBezTo>
                <a:lnTo>
                  <a:pt x="804" y="153"/>
                </a:lnTo>
                <a:close/>
                <a:moveTo>
                  <a:pt x="769" y="137"/>
                </a:moveTo>
                <a:cubicBezTo>
                  <a:pt x="767" y="140"/>
                  <a:pt x="765" y="142"/>
                  <a:pt x="764" y="144"/>
                </a:cubicBezTo>
                <a:cubicBezTo>
                  <a:pt x="763" y="147"/>
                  <a:pt x="762" y="149"/>
                  <a:pt x="762" y="151"/>
                </a:cubicBezTo>
                <a:cubicBezTo>
                  <a:pt x="762" y="153"/>
                  <a:pt x="762" y="155"/>
                  <a:pt x="763" y="156"/>
                </a:cubicBezTo>
                <a:cubicBezTo>
                  <a:pt x="764" y="158"/>
                  <a:pt x="765" y="159"/>
                  <a:pt x="766" y="160"/>
                </a:cubicBezTo>
                <a:cubicBezTo>
                  <a:pt x="768" y="162"/>
                  <a:pt x="770" y="163"/>
                  <a:pt x="772" y="163"/>
                </a:cubicBezTo>
                <a:cubicBezTo>
                  <a:pt x="773" y="163"/>
                  <a:pt x="775" y="163"/>
                  <a:pt x="777" y="162"/>
                </a:cubicBezTo>
                <a:cubicBezTo>
                  <a:pt x="779" y="162"/>
                  <a:pt x="781" y="160"/>
                  <a:pt x="783" y="159"/>
                </a:cubicBezTo>
                <a:cubicBezTo>
                  <a:pt x="785" y="157"/>
                  <a:pt x="787" y="155"/>
                  <a:pt x="789" y="153"/>
                </a:cubicBezTo>
                <a:cubicBezTo>
                  <a:pt x="798" y="142"/>
                  <a:pt x="799" y="134"/>
                  <a:pt x="792" y="129"/>
                </a:cubicBezTo>
                <a:cubicBezTo>
                  <a:pt x="790" y="128"/>
                  <a:pt x="789" y="127"/>
                  <a:pt x="787" y="127"/>
                </a:cubicBezTo>
                <a:cubicBezTo>
                  <a:pt x="785" y="126"/>
                  <a:pt x="783" y="127"/>
                  <a:pt x="781" y="127"/>
                </a:cubicBezTo>
                <a:cubicBezTo>
                  <a:pt x="779" y="128"/>
                  <a:pt x="777" y="129"/>
                  <a:pt x="775" y="131"/>
                </a:cubicBezTo>
                <a:cubicBezTo>
                  <a:pt x="773" y="133"/>
                  <a:pt x="771" y="135"/>
                  <a:pt x="769" y="137"/>
                </a:cubicBezTo>
                <a:close/>
                <a:moveTo>
                  <a:pt x="761" y="114"/>
                </a:moveTo>
                <a:cubicBezTo>
                  <a:pt x="742" y="142"/>
                  <a:pt x="742" y="142"/>
                  <a:pt x="742" y="142"/>
                </a:cubicBezTo>
                <a:cubicBezTo>
                  <a:pt x="745" y="144"/>
                  <a:pt x="745" y="144"/>
                  <a:pt x="745" y="144"/>
                </a:cubicBezTo>
                <a:cubicBezTo>
                  <a:pt x="768" y="111"/>
                  <a:pt x="768" y="111"/>
                  <a:pt x="768" y="111"/>
                </a:cubicBezTo>
                <a:cubicBezTo>
                  <a:pt x="767" y="110"/>
                  <a:pt x="767" y="110"/>
                  <a:pt x="767" y="110"/>
                </a:cubicBezTo>
                <a:cubicBezTo>
                  <a:pt x="766" y="110"/>
                  <a:pt x="765" y="110"/>
                  <a:pt x="763" y="110"/>
                </a:cubicBezTo>
                <a:cubicBezTo>
                  <a:pt x="762" y="110"/>
                  <a:pt x="761" y="110"/>
                  <a:pt x="760" y="110"/>
                </a:cubicBezTo>
                <a:cubicBezTo>
                  <a:pt x="759" y="110"/>
                  <a:pt x="758" y="110"/>
                  <a:pt x="756" y="109"/>
                </a:cubicBezTo>
                <a:cubicBezTo>
                  <a:pt x="755" y="109"/>
                  <a:pt x="754" y="109"/>
                  <a:pt x="753" y="109"/>
                </a:cubicBezTo>
                <a:cubicBezTo>
                  <a:pt x="751" y="112"/>
                  <a:pt x="751" y="112"/>
                  <a:pt x="751" y="112"/>
                </a:cubicBezTo>
                <a:cubicBezTo>
                  <a:pt x="752" y="113"/>
                  <a:pt x="752" y="113"/>
                  <a:pt x="753" y="113"/>
                </a:cubicBezTo>
                <a:cubicBezTo>
                  <a:pt x="754" y="113"/>
                  <a:pt x="755" y="113"/>
                  <a:pt x="756" y="114"/>
                </a:cubicBezTo>
                <a:cubicBezTo>
                  <a:pt x="757" y="114"/>
                  <a:pt x="758" y="114"/>
                  <a:pt x="759" y="114"/>
                </a:cubicBezTo>
                <a:cubicBezTo>
                  <a:pt x="760" y="114"/>
                  <a:pt x="760" y="114"/>
                  <a:pt x="761" y="114"/>
                </a:cubicBezTo>
                <a:close/>
                <a:moveTo>
                  <a:pt x="709" y="116"/>
                </a:moveTo>
                <a:cubicBezTo>
                  <a:pt x="709" y="118"/>
                  <a:pt x="709" y="120"/>
                  <a:pt x="710" y="121"/>
                </a:cubicBezTo>
                <a:cubicBezTo>
                  <a:pt x="711" y="123"/>
                  <a:pt x="712" y="124"/>
                  <a:pt x="714" y="125"/>
                </a:cubicBezTo>
                <a:cubicBezTo>
                  <a:pt x="716" y="126"/>
                  <a:pt x="718" y="127"/>
                  <a:pt x="720" y="127"/>
                </a:cubicBezTo>
                <a:cubicBezTo>
                  <a:pt x="722" y="127"/>
                  <a:pt x="723" y="126"/>
                  <a:pt x="725" y="125"/>
                </a:cubicBezTo>
                <a:cubicBezTo>
                  <a:pt x="727" y="124"/>
                  <a:pt x="729" y="123"/>
                  <a:pt x="731" y="121"/>
                </a:cubicBezTo>
                <a:cubicBezTo>
                  <a:pt x="732" y="119"/>
                  <a:pt x="734" y="117"/>
                  <a:pt x="736" y="114"/>
                </a:cubicBezTo>
                <a:cubicBezTo>
                  <a:pt x="742" y="102"/>
                  <a:pt x="742" y="95"/>
                  <a:pt x="735" y="90"/>
                </a:cubicBezTo>
                <a:cubicBezTo>
                  <a:pt x="733" y="89"/>
                  <a:pt x="731" y="89"/>
                  <a:pt x="730" y="89"/>
                </a:cubicBezTo>
                <a:cubicBezTo>
                  <a:pt x="728" y="89"/>
                  <a:pt x="726" y="89"/>
                  <a:pt x="724" y="90"/>
                </a:cubicBezTo>
                <a:cubicBezTo>
                  <a:pt x="722" y="91"/>
                  <a:pt x="720" y="93"/>
                  <a:pt x="718" y="95"/>
                </a:cubicBezTo>
                <a:cubicBezTo>
                  <a:pt x="717" y="97"/>
                  <a:pt x="715" y="99"/>
                  <a:pt x="713" y="102"/>
                </a:cubicBezTo>
                <a:cubicBezTo>
                  <a:pt x="712" y="105"/>
                  <a:pt x="710" y="107"/>
                  <a:pt x="710" y="110"/>
                </a:cubicBezTo>
                <a:cubicBezTo>
                  <a:pt x="709" y="112"/>
                  <a:pt x="709" y="114"/>
                  <a:pt x="709" y="116"/>
                </a:cubicBezTo>
                <a:close/>
                <a:moveTo>
                  <a:pt x="702" y="80"/>
                </a:moveTo>
                <a:cubicBezTo>
                  <a:pt x="687" y="110"/>
                  <a:pt x="687" y="110"/>
                  <a:pt x="687" y="110"/>
                </a:cubicBezTo>
                <a:cubicBezTo>
                  <a:pt x="691" y="112"/>
                  <a:pt x="691" y="112"/>
                  <a:pt x="691" y="112"/>
                </a:cubicBezTo>
                <a:cubicBezTo>
                  <a:pt x="709" y="76"/>
                  <a:pt x="709" y="76"/>
                  <a:pt x="709" y="76"/>
                </a:cubicBezTo>
                <a:cubicBezTo>
                  <a:pt x="707" y="75"/>
                  <a:pt x="707" y="75"/>
                  <a:pt x="707" y="75"/>
                </a:cubicBezTo>
                <a:cubicBezTo>
                  <a:pt x="706" y="75"/>
                  <a:pt x="705" y="76"/>
                  <a:pt x="704" y="76"/>
                </a:cubicBezTo>
                <a:cubicBezTo>
                  <a:pt x="703" y="76"/>
                  <a:pt x="702" y="76"/>
                  <a:pt x="701" y="76"/>
                </a:cubicBezTo>
                <a:cubicBezTo>
                  <a:pt x="699" y="76"/>
                  <a:pt x="698" y="76"/>
                  <a:pt x="697" y="76"/>
                </a:cubicBezTo>
                <a:cubicBezTo>
                  <a:pt x="696" y="76"/>
                  <a:pt x="695" y="76"/>
                  <a:pt x="694" y="76"/>
                </a:cubicBezTo>
                <a:cubicBezTo>
                  <a:pt x="692" y="80"/>
                  <a:pt x="692" y="80"/>
                  <a:pt x="692" y="80"/>
                </a:cubicBezTo>
                <a:cubicBezTo>
                  <a:pt x="693" y="80"/>
                  <a:pt x="694" y="80"/>
                  <a:pt x="695" y="80"/>
                </a:cubicBezTo>
                <a:cubicBezTo>
                  <a:pt x="696" y="80"/>
                  <a:pt x="696" y="80"/>
                  <a:pt x="697" y="80"/>
                </a:cubicBezTo>
                <a:cubicBezTo>
                  <a:pt x="698" y="80"/>
                  <a:pt x="699" y="80"/>
                  <a:pt x="700" y="80"/>
                </a:cubicBezTo>
                <a:cubicBezTo>
                  <a:pt x="701" y="80"/>
                  <a:pt x="701" y="80"/>
                  <a:pt x="702" y="80"/>
                </a:cubicBezTo>
                <a:close/>
                <a:moveTo>
                  <a:pt x="639" y="54"/>
                </a:moveTo>
                <a:cubicBezTo>
                  <a:pt x="629" y="87"/>
                  <a:pt x="629" y="87"/>
                  <a:pt x="629" y="87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45" y="50"/>
                  <a:pt x="645" y="50"/>
                  <a:pt x="645" y="50"/>
                </a:cubicBezTo>
                <a:cubicBezTo>
                  <a:pt x="643" y="49"/>
                  <a:pt x="643" y="49"/>
                  <a:pt x="643" y="49"/>
                </a:cubicBezTo>
                <a:cubicBezTo>
                  <a:pt x="642" y="50"/>
                  <a:pt x="641" y="50"/>
                  <a:pt x="640" y="50"/>
                </a:cubicBezTo>
                <a:cubicBezTo>
                  <a:pt x="639" y="51"/>
                  <a:pt x="638" y="51"/>
                  <a:pt x="637" y="51"/>
                </a:cubicBezTo>
                <a:cubicBezTo>
                  <a:pt x="636" y="51"/>
                  <a:pt x="634" y="52"/>
                  <a:pt x="633" y="52"/>
                </a:cubicBezTo>
                <a:cubicBezTo>
                  <a:pt x="632" y="52"/>
                  <a:pt x="631" y="52"/>
                  <a:pt x="630" y="52"/>
                </a:cubicBezTo>
                <a:cubicBezTo>
                  <a:pt x="629" y="56"/>
                  <a:pt x="629" y="56"/>
                  <a:pt x="629" y="56"/>
                </a:cubicBezTo>
                <a:cubicBezTo>
                  <a:pt x="630" y="56"/>
                  <a:pt x="630" y="56"/>
                  <a:pt x="631" y="56"/>
                </a:cubicBezTo>
                <a:cubicBezTo>
                  <a:pt x="632" y="56"/>
                  <a:pt x="633" y="56"/>
                  <a:pt x="634" y="56"/>
                </a:cubicBezTo>
                <a:cubicBezTo>
                  <a:pt x="635" y="56"/>
                  <a:pt x="636" y="55"/>
                  <a:pt x="637" y="55"/>
                </a:cubicBezTo>
                <a:cubicBezTo>
                  <a:pt x="638" y="55"/>
                  <a:pt x="638" y="55"/>
                  <a:pt x="639" y="54"/>
                </a:cubicBezTo>
                <a:close/>
                <a:moveTo>
                  <a:pt x="239" y="113"/>
                </a:moveTo>
                <a:cubicBezTo>
                  <a:pt x="241" y="117"/>
                  <a:pt x="241" y="117"/>
                  <a:pt x="241" y="117"/>
                </a:cubicBezTo>
                <a:cubicBezTo>
                  <a:pt x="242" y="116"/>
                  <a:pt x="242" y="115"/>
                  <a:pt x="243" y="114"/>
                </a:cubicBezTo>
                <a:cubicBezTo>
                  <a:pt x="243" y="114"/>
                  <a:pt x="244" y="113"/>
                  <a:pt x="244" y="112"/>
                </a:cubicBezTo>
                <a:cubicBezTo>
                  <a:pt x="245" y="111"/>
                  <a:pt x="245" y="110"/>
                  <a:pt x="245" y="110"/>
                </a:cubicBezTo>
                <a:cubicBezTo>
                  <a:pt x="246" y="109"/>
                  <a:pt x="246" y="108"/>
                  <a:pt x="246" y="108"/>
                </a:cubicBezTo>
                <a:cubicBezTo>
                  <a:pt x="265" y="136"/>
                  <a:pt x="265" y="136"/>
                  <a:pt x="265" y="136"/>
                </a:cubicBezTo>
                <a:cubicBezTo>
                  <a:pt x="268" y="134"/>
                  <a:pt x="268" y="134"/>
                  <a:pt x="268" y="134"/>
                </a:cubicBezTo>
                <a:cubicBezTo>
                  <a:pt x="246" y="100"/>
                  <a:pt x="246" y="100"/>
                  <a:pt x="246" y="100"/>
                </a:cubicBezTo>
                <a:cubicBezTo>
                  <a:pt x="245" y="101"/>
                  <a:pt x="245" y="101"/>
                  <a:pt x="245" y="101"/>
                </a:cubicBezTo>
                <a:cubicBezTo>
                  <a:pt x="245" y="102"/>
                  <a:pt x="244" y="103"/>
                  <a:pt x="244" y="104"/>
                </a:cubicBezTo>
                <a:cubicBezTo>
                  <a:pt x="244" y="105"/>
                  <a:pt x="243" y="106"/>
                  <a:pt x="242" y="107"/>
                </a:cubicBezTo>
                <a:cubicBezTo>
                  <a:pt x="242" y="108"/>
                  <a:pt x="241" y="109"/>
                  <a:pt x="241" y="110"/>
                </a:cubicBezTo>
                <a:cubicBezTo>
                  <a:pt x="240" y="111"/>
                  <a:pt x="239" y="112"/>
                  <a:pt x="239" y="113"/>
                </a:cubicBezTo>
                <a:close/>
                <a:moveTo>
                  <a:pt x="210" y="133"/>
                </a:moveTo>
                <a:cubicBezTo>
                  <a:pt x="210" y="135"/>
                  <a:pt x="211" y="137"/>
                  <a:pt x="212" y="139"/>
                </a:cubicBezTo>
                <a:cubicBezTo>
                  <a:pt x="213" y="142"/>
                  <a:pt x="215" y="144"/>
                  <a:pt x="217" y="147"/>
                </a:cubicBezTo>
                <a:cubicBezTo>
                  <a:pt x="219" y="150"/>
                  <a:pt x="221" y="152"/>
                  <a:pt x="223" y="153"/>
                </a:cubicBezTo>
                <a:cubicBezTo>
                  <a:pt x="225" y="155"/>
                  <a:pt x="226" y="156"/>
                  <a:pt x="228" y="157"/>
                </a:cubicBezTo>
                <a:cubicBezTo>
                  <a:pt x="230" y="157"/>
                  <a:pt x="232" y="158"/>
                  <a:pt x="234" y="157"/>
                </a:cubicBezTo>
                <a:cubicBezTo>
                  <a:pt x="235" y="157"/>
                  <a:pt x="237" y="156"/>
                  <a:pt x="239" y="155"/>
                </a:cubicBezTo>
                <a:cubicBezTo>
                  <a:pt x="240" y="154"/>
                  <a:pt x="242" y="152"/>
                  <a:pt x="242" y="151"/>
                </a:cubicBezTo>
                <a:cubicBezTo>
                  <a:pt x="243" y="149"/>
                  <a:pt x="243" y="147"/>
                  <a:pt x="243" y="145"/>
                </a:cubicBezTo>
                <a:cubicBezTo>
                  <a:pt x="243" y="143"/>
                  <a:pt x="242" y="141"/>
                  <a:pt x="241" y="138"/>
                </a:cubicBezTo>
                <a:cubicBezTo>
                  <a:pt x="240" y="136"/>
                  <a:pt x="239" y="134"/>
                  <a:pt x="237" y="131"/>
                </a:cubicBezTo>
                <a:cubicBezTo>
                  <a:pt x="229" y="120"/>
                  <a:pt x="221" y="117"/>
                  <a:pt x="215" y="122"/>
                </a:cubicBezTo>
                <a:cubicBezTo>
                  <a:pt x="213" y="124"/>
                  <a:pt x="212" y="125"/>
                  <a:pt x="211" y="127"/>
                </a:cubicBezTo>
                <a:cubicBezTo>
                  <a:pt x="210" y="129"/>
                  <a:pt x="210" y="130"/>
                  <a:pt x="210" y="133"/>
                </a:cubicBezTo>
                <a:close/>
                <a:moveTo>
                  <a:pt x="185" y="155"/>
                </a:moveTo>
                <a:cubicBezTo>
                  <a:pt x="188" y="158"/>
                  <a:pt x="188" y="158"/>
                  <a:pt x="188" y="158"/>
                </a:cubicBezTo>
                <a:cubicBezTo>
                  <a:pt x="189" y="158"/>
                  <a:pt x="189" y="157"/>
                  <a:pt x="190" y="156"/>
                </a:cubicBezTo>
                <a:cubicBezTo>
                  <a:pt x="190" y="155"/>
                  <a:pt x="190" y="154"/>
                  <a:pt x="191" y="153"/>
                </a:cubicBezTo>
                <a:cubicBezTo>
                  <a:pt x="191" y="152"/>
                  <a:pt x="191" y="151"/>
                  <a:pt x="191" y="151"/>
                </a:cubicBezTo>
                <a:cubicBezTo>
                  <a:pt x="192" y="150"/>
                  <a:pt x="192" y="149"/>
                  <a:pt x="192" y="149"/>
                </a:cubicBezTo>
                <a:cubicBezTo>
                  <a:pt x="214" y="174"/>
                  <a:pt x="214" y="174"/>
                  <a:pt x="214" y="174"/>
                </a:cubicBezTo>
                <a:cubicBezTo>
                  <a:pt x="218" y="171"/>
                  <a:pt x="218" y="171"/>
                  <a:pt x="218" y="171"/>
                </a:cubicBezTo>
                <a:cubicBezTo>
                  <a:pt x="191" y="141"/>
                  <a:pt x="191" y="141"/>
                  <a:pt x="191" y="141"/>
                </a:cubicBezTo>
                <a:cubicBezTo>
                  <a:pt x="190" y="142"/>
                  <a:pt x="190" y="142"/>
                  <a:pt x="190" y="142"/>
                </a:cubicBezTo>
                <a:cubicBezTo>
                  <a:pt x="190" y="143"/>
                  <a:pt x="190" y="144"/>
                  <a:pt x="189" y="145"/>
                </a:cubicBezTo>
                <a:cubicBezTo>
                  <a:pt x="189" y="146"/>
                  <a:pt x="189" y="148"/>
                  <a:pt x="188" y="149"/>
                </a:cubicBezTo>
                <a:cubicBezTo>
                  <a:pt x="188" y="150"/>
                  <a:pt x="187" y="151"/>
                  <a:pt x="187" y="152"/>
                </a:cubicBezTo>
                <a:cubicBezTo>
                  <a:pt x="186" y="153"/>
                  <a:pt x="186" y="154"/>
                  <a:pt x="185" y="155"/>
                </a:cubicBezTo>
                <a:close/>
                <a:moveTo>
                  <a:pt x="160" y="179"/>
                </a:moveTo>
                <a:cubicBezTo>
                  <a:pt x="161" y="181"/>
                  <a:pt x="161" y="183"/>
                  <a:pt x="163" y="185"/>
                </a:cubicBezTo>
                <a:cubicBezTo>
                  <a:pt x="164" y="187"/>
                  <a:pt x="166" y="190"/>
                  <a:pt x="169" y="192"/>
                </a:cubicBezTo>
                <a:cubicBezTo>
                  <a:pt x="171" y="194"/>
                  <a:pt x="173" y="196"/>
                  <a:pt x="175" y="197"/>
                </a:cubicBezTo>
                <a:cubicBezTo>
                  <a:pt x="177" y="198"/>
                  <a:pt x="179" y="199"/>
                  <a:pt x="181" y="200"/>
                </a:cubicBezTo>
                <a:cubicBezTo>
                  <a:pt x="183" y="200"/>
                  <a:pt x="185" y="200"/>
                  <a:pt x="187" y="200"/>
                </a:cubicBezTo>
                <a:cubicBezTo>
                  <a:pt x="188" y="199"/>
                  <a:pt x="190" y="198"/>
                  <a:pt x="191" y="197"/>
                </a:cubicBezTo>
                <a:cubicBezTo>
                  <a:pt x="193" y="195"/>
                  <a:pt x="194" y="194"/>
                  <a:pt x="194" y="192"/>
                </a:cubicBezTo>
                <a:cubicBezTo>
                  <a:pt x="195" y="190"/>
                  <a:pt x="195" y="188"/>
                  <a:pt x="194" y="186"/>
                </a:cubicBezTo>
                <a:cubicBezTo>
                  <a:pt x="194" y="184"/>
                  <a:pt x="193" y="182"/>
                  <a:pt x="192" y="180"/>
                </a:cubicBezTo>
                <a:cubicBezTo>
                  <a:pt x="190" y="178"/>
                  <a:pt x="188" y="175"/>
                  <a:pt x="186" y="173"/>
                </a:cubicBezTo>
                <a:cubicBezTo>
                  <a:pt x="176" y="164"/>
                  <a:pt x="169" y="162"/>
                  <a:pt x="163" y="168"/>
                </a:cubicBezTo>
                <a:cubicBezTo>
                  <a:pt x="162" y="169"/>
                  <a:pt x="161" y="171"/>
                  <a:pt x="160" y="173"/>
                </a:cubicBezTo>
                <a:cubicBezTo>
                  <a:pt x="160" y="175"/>
                  <a:pt x="160" y="176"/>
                  <a:pt x="160" y="179"/>
                </a:cubicBezTo>
                <a:close/>
                <a:moveTo>
                  <a:pt x="138" y="204"/>
                </a:moveTo>
                <a:cubicBezTo>
                  <a:pt x="142" y="207"/>
                  <a:pt x="142" y="207"/>
                  <a:pt x="142" y="207"/>
                </a:cubicBezTo>
                <a:cubicBezTo>
                  <a:pt x="142" y="206"/>
                  <a:pt x="143" y="205"/>
                  <a:pt x="143" y="205"/>
                </a:cubicBezTo>
                <a:cubicBezTo>
                  <a:pt x="143" y="204"/>
                  <a:pt x="143" y="203"/>
                  <a:pt x="144" y="202"/>
                </a:cubicBezTo>
                <a:cubicBezTo>
                  <a:pt x="144" y="201"/>
                  <a:pt x="144" y="200"/>
                  <a:pt x="144" y="199"/>
                </a:cubicBezTo>
                <a:cubicBezTo>
                  <a:pt x="144" y="198"/>
                  <a:pt x="144" y="198"/>
                  <a:pt x="144" y="197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42" y="190"/>
                  <a:pt x="142" y="190"/>
                  <a:pt x="142" y="190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141" y="192"/>
                  <a:pt x="141" y="193"/>
                  <a:pt x="141" y="194"/>
                </a:cubicBezTo>
                <a:cubicBezTo>
                  <a:pt x="141" y="195"/>
                  <a:pt x="141" y="196"/>
                  <a:pt x="140" y="198"/>
                </a:cubicBezTo>
                <a:cubicBezTo>
                  <a:pt x="140" y="199"/>
                  <a:pt x="140" y="200"/>
                  <a:pt x="140" y="201"/>
                </a:cubicBezTo>
                <a:cubicBezTo>
                  <a:pt x="139" y="202"/>
                  <a:pt x="139" y="203"/>
                  <a:pt x="138" y="204"/>
                </a:cubicBezTo>
                <a:close/>
                <a:moveTo>
                  <a:pt x="116" y="226"/>
                </a:moveTo>
                <a:cubicBezTo>
                  <a:pt x="116" y="227"/>
                  <a:pt x="116" y="229"/>
                  <a:pt x="117" y="231"/>
                </a:cubicBezTo>
                <a:cubicBezTo>
                  <a:pt x="118" y="233"/>
                  <a:pt x="119" y="235"/>
                  <a:pt x="121" y="237"/>
                </a:cubicBezTo>
                <a:cubicBezTo>
                  <a:pt x="123" y="239"/>
                  <a:pt x="125" y="241"/>
                  <a:pt x="128" y="243"/>
                </a:cubicBezTo>
                <a:cubicBezTo>
                  <a:pt x="130" y="245"/>
                  <a:pt x="133" y="247"/>
                  <a:pt x="135" y="248"/>
                </a:cubicBezTo>
                <a:cubicBezTo>
                  <a:pt x="137" y="248"/>
                  <a:pt x="139" y="249"/>
                  <a:pt x="141" y="249"/>
                </a:cubicBezTo>
                <a:cubicBezTo>
                  <a:pt x="143" y="249"/>
                  <a:pt x="145" y="249"/>
                  <a:pt x="146" y="248"/>
                </a:cubicBezTo>
                <a:cubicBezTo>
                  <a:pt x="148" y="248"/>
                  <a:pt x="149" y="246"/>
                  <a:pt x="151" y="245"/>
                </a:cubicBezTo>
                <a:cubicBezTo>
                  <a:pt x="152" y="243"/>
                  <a:pt x="153" y="241"/>
                  <a:pt x="153" y="239"/>
                </a:cubicBezTo>
                <a:cubicBezTo>
                  <a:pt x="153" y="238"/>
                  <a:pt x="153" y="236"/>
                  <a:pt x="152" y="234"/>
                </a:cubicBezTo>
                <a:cubicBezTo>
                  <a:pt x="151" y="232"/>
                  <a:pt x="150" y="230"/>
                  <a:pt x="148" y="228"/>
                </a:cubicBezTo>
                <a:cubicBezTo>
                  <a:pt x="147" y="226"/>
                  <a:pt x="145" y="224"/>
                  <a:pt x="142" y="222"/>
                </a:cubicBezTo>
                <a:cubicBezTo>
                  <a:pt x="131" y="214"/>
                  <a:pt x="123" y="214"/>
                  <a:pt x="118" y="220"/>
                </a:cubicBezTo>
                <a:cubicBezTo>
                  <a:pt x="117" y="222"/>
                  <a:pt x="116" y="224"/>
                  <a:pt x="116" y="226"/>
                </a:cubicBezTo>
                <a:close/>
                <a:moveTo>
                  <a:pt x="99" y="260"/>
                </a:moveTo>
                <a:cubicBezTo>
                  <a:pt x="103" y="262"/>
                  <a:pt x="103" y="262"/>
                  <a:pt x="103" y="262"/>
                </a:cubicBezTo>
                <a:cubicBezTo>
                  <a:pt x="103" y="261"/>
                  <a:pt x="104" y="260"/>
                  <a:pt x="104" y="259"/>
                </a:cubicBezTo>
                <a:cubicBezTo>
                  <a:pt x="104" y="258"/>
                  <a:pt x="104" y="257"/>
                  <a:pt x="104" y="257"/>
                </a:cubicBezTo>
                <a:cubicBezTo>
                  <a:pt x="104" y="256"/>
                  <a:pt x="104" y="255"/>
                  <a:pt x="104" y="254"/>
                </a:cubicBezTo>
                <a:cubicBezTo>
                  <a:pt x="104" y="253"/>
                  <a:pt x="104" y="253"/>
                  <a:pt x="104" y="252"/>
                </a:cubicBezTo>
                <a:cubicBezTo>
                  <a:pt x="133" y="270"/>
                  <a:pt x="133" y="270"/>
                  <a:pt x="133" y="270"/>
                </a:cubicBezTo>
                <a:cubicBezTo>
                  <a:pt x="135" y="266"/>
                  <a:pt x="135" y="266"/>
                  <a:pt x="135" y="266"/>
                </a:cubicBezTo>
                <a:cubicBezTo>
                  <a:pt x="101" y="245"/>
                  <a:pt x="101" y="245"/>
                  <a:pt x="101" y="245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100" y="247"/>
                  <a:pt x="100" y="248"/>
                  <a:pt x="100" y="249"/>
                </a:cubicBezTo>
                <a:cubicBezTo>
                  <a:pt x="101" y="251"/>
                  <a:pt x="100" y="252"/>
                  <a:pt x="100" y="253"/>
                </a:cubicBezTo>
                <a:cubicBezTo>
                  <a:pt x="100" y="254"/>
                  <a:pt x="100" y="255"/>
                  <a:pt x="100" y="257"/>
                </a:cubicBezTo>
                <a:cubicBezTo>
                  <a:pt x="100" y="258"/>
                  <a:pt x="100" y="259"/>
                  <a:pt x="99" y="260"/>
                </a:cubicBezTo>
                <a:close/>
                <a:moveTo>
                  <a:pt x="80" y="284"/>
                </a:moveTo>
                <a:cubicBezTo>
                  <a:pt x="80" y="286"/>
                  <a:pt x="81" y="288"/>
                  <a:pt x="82" y="290"/>
                </a:cubicBezTo>
                <a:cubicBezTo>
                  <a:pt x="83" y="292"/>
                  <a:pt x="85" y="293"/>
                  <a:pt x="87" y="295"/>
                </a:cubicBezTo>
                <a:cubicBezTo>
                  <a:pt x="89" y="297"/>
                  <a:pt x="91" y="298"/>
                  <a:pt x="94" y="300"/>
                </a:cubicBezTo>
                <a:cubicBezTo>
                  <a:pt x="97" y="302"/>
                  <a:pt x="100" y="303"/>
                  <a:pt x="102" y="303"/>
                </a:cubicBezTo>
                <a:cubicBezTo>
                  <a:pt x="104" y="304"/>
                  <a:pt x="107" y="304"/>
                  <a:pt x="108" y="304"/>
                </a:cubicBezTo>
                <a:cubicBezTo>
                  <a:pt x="110" y="304"/>
                  <a:pt x="112" y="303"/>
                  <a:pt x="114" y="302"/>
                </a:cubicBezTo>
                <a:cubicBezTo>
                  <a:pt x="115" y="301"/>
                  <a:pt x="116" y="300"/>
                  <a:pt x="117" y="298"/>
                </a:cubicBezTo>
                <a:cubicBezTo>
                  <a:pt x="118" y="296"/>
                  <a:pt x="119" y="295"/>
                  <a:pt x="119" y="293"/>
                </a:cubicBezTo>
                <a:cubicBezTo>
                  <a:pt x="119" y="291"/>
                  <a:pt x="118" y="289"/>
                  <a:pt x="117" y="287"/>
                </a:cubicBezTo>
                <a:cubicBezTo>
                  <a:pt x="116" y="285"/>
                  <a:pt x="115" y="284"/>
                  <a:pt x="113" y="282"/>
                </a:cubicBezTo>
                <a:cubicBezTo>
                  <a:pt x="111" y="280"/>
                  <a:pt x="108" y="279"/>
                  <a:pt x="105" y="277"/>
                </a:cubicBezTo>
                <a:cubicBezTo>
                  <a:pt x="93" y="271"/>
                  <a:pt x="86" y="271"/>
                  <a:pt x="82" y="279"/>
                </a:cubicBezTo>
                <a:cubicBezTo>
                  <a:pt x="81" y="280"/>
                  <a:pt x="80" y="282"/>
                  <a:pt x="80" y="284"/>
                </a:cubicBezTo>
                <a:close/>
                <a:moveTo>
                  <a:pt x="68" y="307"/>
                </a:moveTo>
                <a:cubicBezTo>
                  <a:pt x="68" y="308"/>
                  <a:pt x="68" y="309"/>
                  <a:pt x="68" y="310"/>
                </a:cubicBezTo>
                <a:cubicBezTo>
                  <a:pt x="69" y="311"/>
                  <a:pt x="69" y="312"/>
                  <a:pt x="69" y="314"/>
                </a:cubicBezTo>
                <a:cubicBezTo>
                  <a:pt x="69" y="315"/>
                  <a:pt x="69" y="316"/>
                  <a:pt x="69" y="317"/>
                </a:cubicBezTo>
                <a:cubicBezTo>
                  <a:pt x="69" y="318"/>
                  <a:pt x="69" y="320"/>
                  <a:pt x="69" y="321"/>
                </a:cubicBezTo>
                <a:cubicBezTo>
                  <a:pt x="73" y="322"/>
                  <a:pt x="73" y="322"/>
                  <a:pt x="73" y="322"/>
                </a:cubicBezTo>
                <a:cubicBezTo>
                  <a:pt x="73" y="321"/>
                  <a:pt x="73" y="321"/>
                  <a:pt x="73" y="320"/>
                </a:cubicBezTo>
                <a:cubicBezTo>
                  <a:pt x="73" y="319"/>
                  <a:pt x="73" y="318"/>
                  <a:pt x="73" y="317"/>
                </a:cubicBezTo>
                <a:cubicBezTo>
                  <a:pt x="73" y="316"/>
                  <a:pt x="73" y="315"/>
                  <a:pt x="73" y="314"/>
                </a:cubicBezTo>
                <a:cubicBezTo>
                  <a:pt x="73" y="313"/>
                  <a:pt x="72" y="313"/>
                  <a:pt x="72" y="312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105" y="322"/>
                  <a:pt x="105" y="322"/>
                  <a:pt x="105" y="322"/>
                </a:cubicBezTo>
                <a:cubicBezTo>
                  <a:pt x="68" y="306"/>
                  <a:pt x="68" y="306"/>
                  <a:pt x="68" y="306"/>
                </a:cubicBezTo>
                <a:lnTo>
                  <a:pt x="68" y="307"/>
                </a:lnTo>
                <a:close/>
                <a:moveTo>
                  <a:pt x="54" y="347"/>
                </a:moveTo>
                <a:cubicBezTo>
                  <a:pt x="54" y="349"/>
                  <a:pt x="55" y="351"/>
                  <a:pt x="56" y="353"/>
                </a:cubicBezTo>
                <a:cubicBezTo>
                  <a:pt x="57" y="354"/>
                  <a:pt x="59" y="356"/>
                  <a:pt x="61" y="357"/>
                </a:cubicBezTo>
                <a:cubicBezTo>
                  <a:pt x="64" y="359"/>
                  <a:pt x="66" y="360"/>
                  <a:pt x="70" y="361"/>
                </a:cubicBezTo>
                <a:cubicBezTo>
                  <a:pt x="73" y="362"/>
                  <a:pt x="75" y="363"/>
                  <a:pt x="78" y="363"/>
                </a:cubicBezTo>
                <a:cubicBezTo>
                  <a:pt x="80" y="363"/>
                  <a:pt x="82" y="363"/>
                  <a:pt x="84" y="363"/>
                </a:cubicBezTo>
                <a:cubicBezTo>
                  <a:pt x="86" y="362"/>
                  <a:pt x="88" y="362"/>
                  <a:pt x="89" y="360"/>
                </a:cubicBezTo>
                <a:cubicBezTo>
                  <a:pt x="90" y="359"/>
                  <a:pt x="91" y="358"/>
                  <a:pt x="92" y="356"/>
                </a:cubicBezTo>
                <a:cubicBezTo>
                  <a:pt x="93" y="354"/>
                  <a:pt x="93" y="352"/>
                  <a:pt x="93" y="350"/>
                </a:cubicBezTo>
                <a:cubicBezTo>
                  <a:pt x="92" y="348"/>
                  <a:pt x="92" y="347"/>
                  <a:pt x="90" y="345"/>
                </a:cubicBezTo>
                <a:cubicBezTo>
                  <a:pt x="89" y="343"/>
                  <a:pt x="87" y="342"/>
                  <a:pt x="85" y="340"/>
                </a:cubicBezTo>
                <a:cubicBezTo>
                  <a:pt x="83" y="339"/>
                  <a:pt x="80" y="338"/>
                  <a:pt x="77" y="337"/>
                </a:cubicBezTo>
                <a:cubicBezTo>
                  <a:pt x="65" y="332"/>
                  <a:pt x="57" y="334"/>
                  <a:pt x="54" y="342"/>
                </a:cubicBezTo>
                <a:cubicBezTo>
                  <a:pt x="53" y="344"/>
                  <a:pt x="53" y="346"/>
                  <a:pt x="54" y="347"/>
                </a:cubicBezTo>
                <a:close/>
                <a:moveTo>
                  <a:pt x="44" y="372"/>
                </a:moveTo>
                <a:cubicBezTo>
                  <a:pt x="45" y="373"/>
                  <a:pt x="45" y="374"/>
                  <a:pt x="45" y="375"/>
                </a:cubicBezTo>
                <a:cubicBezTo>
                  <a:pt x="46" y="376"/>
                  <a:pt x="46" y="377"/>
                  <a:pt x="46" y="378"/>
                </a:cubicBezTo>
                <a:cubicBezTo>
                  <a:pt x="47" y="379"/>
                  <a:pt x="47" y="381"/>
                  <a:pt x="47" y="382"/>
                </a:cubicBezTo>
                <a:cubicBezTo>
                  <a:pt x="47" y="383"/>
                  <a:pt x="47" y="384"/>
                  <a:pt x="47" y="385"/>
                </a:cubicBezTo>
                <a:cubicBezTo>
                  <a:pt x="52" y="386"/>
                  <a:pt x="52" y="386"/>
                  <a:pt x="52" y="386"/>
                </a:cubicBezTo>
                <a:cubicBezTo>
                  <a:pt x="52" y="385"/>
                  <a:pt x="52" y="384"/>
                  <a:pt x="51" y="383"/>
                </a:cubicBezTo>
                <a:cubicBezTo>
                  <a:pt x="51" y="382"/>
                  <a:pt x="51" y="382"/>
                  <a:pt x="51" y="381"/>
                </a:cubicBezTo>
                <a:cubicBezTo>
                  <a:pt x="51" y="380"/>
                  <a:pt x="51" y="379"/>
                  <a:pt x="50" y="378"/>
                </a:cubicBezTo>
                <a:cubicBezTo>
                  <a:pt x="50" y="377"/>
                  <a:pt x="50" y="377"/>
                  <a:pt x="50" y="376"/>
                </a:cubicBezTo>
                <a:cubicBezTo>
                  <a:pt x="82" y="385"/>
                  <a:pt x="82" y="385"/>
                  <a:pt x="82" y="385"/>
                </a:cubicBezTo>
                <a:cubicBezTo>
                  <a:pt x="83" y="381"/>
                  <a:pt x="83" y="381"/>
                  <a:pt x="83" y="381"/>
                </a:cubicBezTo>
                <a:cubicBezTo>
                  <a:pt x="45" y="370"/>
                  <a:pt x="45" y="370"/>
                  <a:pt x="45" y="370"/>
                </a:cubicBezTo>
                <a:lnTo>
                  <a:pt x="44" y="372"/>
                </a:lnTo>
                <a:close/>
                <a:moveTo>
                  <a:pt x="36" y="414"/>
                </a:moveTo>
                <a:cubicBezTo>
                  <a:pt x="37" y="416"/>
                  <a:pt x="38" y="417"/>
                  <a:pt x="39" y="419"/>
                </a:cubicBezTo>
                <a:cubicBezTo>
                  <a:pt x="41" y="420"/>
                  <a:pt x="43" y="421"/>
                  <a:pt x="45" y="422"/>
                </a:cubicBezTo>
                <a:cubicBezTo>
                  <a:pt x="48" y="424"/>
                  <a:pt x="51" y="424"/>
                  <a:pt x="54" y="425"/>
                </a:cubicBezTo>
                <a:cubicBezTo>
                  <a:pt x="57" y="426"/>
                  <a:pt x="60" y="426"/>
                  <a:pt x="62" y="426"/>
                </a:cubicBezTo>
                <a:cubicBezTo>
                  <a:pt x="65" y="426"/>
                  <a:pt x="67" y="425"/>
                  <a:pt x="69" y="425"/>
                </a:cubicBezTo>
                <a:cubicBezTo>
                  <a:pt x="71" y="424"/>
                  <a:pt x="72" y="423"/>
                  <a:pt x="73" y="422"/>
                </a:cubicBezTo>
                <a:cubicBezTo>
                  <a:pt x="74" y="420"/>
                  <a:pt x="75" y="419"/>
                  <a:pt x="76" y="417"/>
                </a:cubicBezTo>
                <a:cubicBezTo>
                  <a:pt x="76" y="415"/>
                  <a:pt x="76" y="413"/>
                  <a:pt x="75" y="411"/>
                </a:cubicBezTo>
                <a:cubicBezTo>
                  <a:pt x="75" y="409"/>
                  <a:pt x="74" y="407"/>
                  <a:pt x="72" y="406"/>
                </a:cubicBezTo>
                <a:cubicBezTo>
                  <a:pt x="71" y="405"/>
                  <a:pt x="69" y="403"/>
                  <a:pt x="66" y="402"/>
                </a:cubicBezTo>
                <a:cubicBezTo>
                  <a:pt x="64" y="401"/>
                  <a:pt x="61" y="400"/>
                  <a:pt x="58" y="400"/>
                </a:cubicBezTo>
                <a:cubicBezTo>
                  <a:pt x="45" y="397"/>
                  <a:pt x="38" y="400"/>
                  <a:pt x="36" y="408"/>
                </a:cubicBezTo>
                <a:cubicBezTo>
                  <a:pt x="36" y="410"/>
                  <a:pt x="36" y="412"/>
                  <a:pt x="36" y="414"/>
                </a:cubicBezTo>
                <a:close/>
                <a:moveTo>
                  <a:pt x="31" y="440"/>
                </a:moveTo>
                <a:cubicBezTo>
                  <a:pt x="31" y="440"/>
                  <a:pt x="32" y="441"/>
                  <a:pt x="32" y="442"/>
                </a:cubicBezTo>
                <a:cubicBezTo>
                  <a:pt x="33" y="443"/>
                  <a:pt x="33" y="444"/>
                  <a:pt x="34" y="445"/>
                </a:cubicBezTo>
                <a:cubicBezTo>
                  <a:pt x="34" y="447"/>
                  <a:pt x="35" y="448"/>
                  <a:pt x="35" y="449"/>
                </a:cubicBezTo>
                <a:cubicBezTo>
                  <a:pt x="35" y="450"/>
                  <a:pt x="35" y="451"/>
                  <a:pt x="36" y="452"/>
                </a:cubicBezTo>
                <a:cubicBezTo>
                  <a:pt x="40" y="453"/>
                  <a:pt x="40" y="453"/>
                  <a:pt x="40" y="453"/>
                </a:cubicBezTo>
                <a:cubicBezTo>
                  <a:pt x="40" y="452"/>
                  <a:pt x="40" y="451"/>
                  <a:pt x="39" y="450"/>
                </a:cubicBezTo>
                <a:cubicBezTo>
                  <a:pt x="39" y="449"/>
                  <a:pt x="39" y="448"/>
                  <a:pt x="39" y="447"/>
                </a:cubicBezTo>
                <a:cubicBezTo>
                  <a:pt x="38" y="446"/>
                  <a:pt x="38" y="445"/>
                  <a:pt x="38" y="445"/>
                </a:cubicBezTo>
                <a:cubicBezTo>
                  <a:pt x="37" y="444"/>
                  <a:pt x="37" y="443"/>
                  <a:pt x="37" y="443"/>
                </a:cubicBezTo>
                <a:cubicBezTo>
                  <a:pt x="70" y="447"/>
                  <a:pt x="70" y="447"/>
                  <a:pt x="70" y="447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31" y="438"/>
                  <a:pt x="31" y="438"/>
                  <a:pt x="31" y="438"/>
                </a:cubicBezTo>
                <a:lnTo>
                  <a:pt x="31" y="440"/>
                </a:lnTo>
                <a:close/>
                <a:moveTo>
                  <a:pt x="28" y="476"/>
                </a:moveTo>
                <a:cubicBezTo>
                  <a:pt x="28" y="479"/>
                  <a:pt x="28" y="481"/>
                  <a:pt x="29" y="482"/>
                </a:cubicBezTo>
                <a:cubicBezTo>
                  <a:pt x="30" y="484"/>
                  <a:pt x="31" y="485"/>
                  <a:pt x="33" y="487"/>
                </a:cubicBezTo>
                <a:cubicBezTo>
                  <a:pt x="34" y="488"/>
                  <a:pt x="37" y="489"/>
                  <a:pt x="39" y="489"/>
                </a:cubicBezTo>
                <a:cubicBezTo>
                  <a:pt x="42" y="490"/>
                  <a:pt x="45" y="490"/>
                  <a:pt x="48" y="491"/>
                </a:cubicBezTo>
                <a:cubicBezTo>
                  <a:pt x="51" y="491"/>
                  <a:pt x="54" y="491"/>
                  <a:pt x="56" y="490"/>
                </a:cubicBezTo>
                <a:cubicBezTo>
                  <a:pt x="59" y="490"/>
                  <a:pt x="61" y="489"/>
                  <a:pt x="63" y="488"/>
                </a:cubicBezTo>
                <a:cubicBezTo>
                  <a:pt x="64" y="487"/>
                  <a:pt x="66" y="486"/>
                  <a:pt x="67" y="484"/>
                </a:cubicBezTo>
                <a:cubicBezTo>
                  <a:pt x="68" y="483"/>
                  <a:pt x="68" y="481"/>
                  <a:pt x="68" y="479"/>
                </a:cubicBezTo>
                <a:cubicBezTo>
                  <a:pt x="68" y="477"/>
                  <a:pt x="68" y="475"/>
                  <a:pt x="67" y="474"/>
                </a:cubicBezTo>
                <a:cubicBezTo>
                  <a:pt x="66" y="472"/>
                  <a:pt x="65" y="470"/>
                  <a:pt x="63" y="469"/>
                </a:cubicBezTo>
                <a:cubicBezTo>
                  <a:pt x="62" y="468"/>
                  <a:pt x="60" y="467"/>
                  <a:pt x="57" y="466"/>
                </a:cubicBezTo>
                <a:cubicBezTo>
                  <a:pt x="55" y="466"/>
                  <a:pt x="52" y="465"/>
                  <a:pt x="48" y="465"/>
                </a:cubicBezTo>
                <a:cubicBezTo>
                  <a:pt x="35" y="464"/>
                  <a:pt x="28" y="468"/>
                  <a:pt x="28" y="476"/>
                </a:cubicBezTo>
                <a:close/>
                <a:moveTo>
                  <a:pt x="29" y="511"/>
                </a:moveTo>
                <a:cubicBezTo>
                  <a:pt x="30" y="512"/>
                  <a:pt x="30" y="513"/>
                  <a:pt x="31" y="514"/>
                </a:cubicBezTo>
                <a:cubicBezTo>
                  <a:pt x="31" y="515"/>
                  <a:pt x="32" y="516"/>
                  <a:pt x="33" y="517"/>
                </a:cubicBezTo>
                <a:cubicBezTo>
                  <a:pt x="33" y="518"/>
                  <a:pt x="33" y="519"/>
                  <a:pt x="34" y="520"/>
                </a:cubicBezTo>
                <a:cubicBezTo>
                  <a:pt x="38" y="520"/>
                  <a:pt x="38" y="520"/>
                  <a:pt x="38" y="520"/>
                </a:cubicBezTo>
                <a:cubicBezTo>
                  <a:pt x="38" y="519"/>
                  <a:pt x="38" y="518"/>
                  <a:pt x="37" y="517"/>
                </a:cubicBezTo>
                <a:cubicBezTo>
                  <a:pt x="37" y="516"/>
                  <a:pt x="36" y="516"/>
                  <a:pt x="36" y="515"/>
                </a:cubicBezTo>
                <a:cubicBezTo>
                  <a:pt x="36" y="514"/>
                  <a:pt x="35" y="513"/>
                  <a:pt x="35" y="513"/>
                </a:cubicBezTo>
                <a:cubicBezTo>
                  <a:pt x="34" y="512"/>
                  <a:pt x="34" y="511"/>
                  <a:pt x="33" y="511"/>
                </a:cubicBezTo>
                <a:cubicBezTo>
                  <a:pt x="67" y="510"/>
                  <a:pt x="67" y="510"/>
                  <a:pt x="67" y="510"/>
                </a:cubicBezTo>
                <a:cubicBezTo>
                  <a:pt x="67" y="506"/>
                  <a:pt x="67" y="506"/>
                  <a:pt x="67" y="506"/>
                </a:cubicBezTo>
                <a:cubicBezTo>
                  <a:pt x="27" y="507"/>
                  <a:pt x="27" y="507"/>
                  <a:pt x="27" y="507"/>
                </a:cubicBezTo>
                <a:cubicBezTo>
                  <a:pt x="27" y="508"/>
                  <a:pt x="27" y="508"/>
                  <a:pt x="27" y="508"/>
                </a:cubicBezTo>
                <a:cubicBezTo>
                  <a:pt x="28" y="509"/>
                  <a:pt x="28" y="510"/>
                  <a:pt x="29" y="511"/>
                </a:cubicBezTo>
                <a:close/>
                <a:moveTo>
                  <a:pt x="31" y="551"/>
                </a:moveTo>
                <a:cubicBezTo>
                  <a:pt x="32" y="552"/>
                  <a:pt x="34" y="554"/>
                  <a:pt x="36" y="555"/>
                </a:cubicBezTo>
                <a:cubicBezTo>
                  <a:pt x="38" y="555"/>
                  <a:pt x="40" y="556"/>
                  <a:pt x="43" y="556"/>
                </a:cubicBezTo>
                <a:cubicBezTo>
                  <a:pt x="45" y="557"/>
                  <a:pt x="48" y="557"/>
                  <a:pt x="52" y="556"/>
                </a:cubicBezTo>
                <a:cubicBezTo>
                  <a:pt x="55" y="556"/>
                  <a:pt x="58" y="556"/>
                  <a:pt x="60" y="555"/>
                </a:cubicBezTo>
                <a:cubicBezTo>
                  <a:pt x="62" y="554"/>
                  <a:pt x="64" y="553"/>
                  <a:pt x="66" y="552"/>
                </a:cubicBezTo>
                <a:cubicBezTo>
                  <a:pt x="67" y="551"/>
                  <a:pt x="68" y="549"/>
                  <a:pt x="69" y="548"/>
                </a:cubicBezTo>
                <a:cubicBezTo>
                  <a:pt x="70" y="546"/>
                  <a:pt x="70" y="544"/>
                  <a:pt x="70" y="542"/>
                </a:cubicBezTo>
                <a:cubicBezTo>
                  <a:pt x="70" y="540"/>
                  <a:pt x="69" y="538"/>
                  <a:pt x="68" y="537"/>
                </a:cubicBezTo>
                <a:cubicBezTo>
                  <a:pt x="67" y="535"/>
                  <a:pt x="65" y="534"/>
                  <a:pt x="64" y="533"/>
                </a:cubicBezTo>
                <a:cubicBezTo>
                  <a:pt x="62" y="532"/>
                  <a:pt x="60" y="531"/>
                  <a:pt x="57" y="531"/>
                </a:cubicBezTo>
                <a:cubicBezTo>
                  <a:pt x="54" y="531"/>
                  <a:pt x="52" y="531"/>
                  <a:pt x="48" y="531"/>
                </a:cubicBezTo>
                <a:cubicBezTo>
                  <a:pt x="35" y="532"/>
                  <a:pt x="29" y="537"/>
                  <a:pt x="29" y="545"/>
                </a:cubicBezTo>
                <a:cubicBezTo>
                  <a:pt x="30" y="547"/>
                  <a:pt x="30" y="549"/>
                  <a:pt x="31" y="551"/>
                </a:cubicBezTo>
                <a:close/>
                <a:moveTo>
                  <a:pt x="40" y="585"/>
                </a:moveTo>
                <a:cubicBezTo>
                  <a:pt x="41" y="586"/>
                  <a:pt x="41" y="587"/>
                  <a:pt x="42" y="588"/>
                </a:cubicBezTo>
                <a:cubicBezTo>
                  <a:pt x="46" y="587"/>
                  <a:pt x="46" y="587"/>
                  <a:pt x="46" y="587"/>
                </a:cubicBezTo>
                <a:cubicBezTo>
                  <a:pt x="46" y="586"/>
                  <a:pt x="45" y="585"/>
                  <a:pt x="45" y="584"/>
                </a:cubicBezTo>
                <a:cubicBezTo>
                  <a:pt x="44" y="583"/>
                  <a:pt x="44" y="583"/>
                  <a:pt x="43" y="582"/>
                </a:cubicBezTo>
                <a:cubicBezTo>
                  <a:pt x="43" y="581"/>
                  <a:pt x="42" y="581"/>
                  <a:pt x="41" y="580"/>
                </a:cubicBezTo>
                <a:cubicBezTo>
                  <a:pt x="41" y="579"/>
                  <a:pt x="40" y="579"/>
                  <a:pt x="40" y="579"/>
                </a:cubicBezTo>
                <a:cubicBezTo>
                  <a:pt x="73" y="573"/>
                  <a:pt x="73" y="573"/>
                  <a:pt x="73" y="573"/>
                </a:cubicBezTo>
                <a:cubicBezTo>
                  <a:pt x="73" y="568"/>
                  <a:pt x="73" y="568"/>
                  <a:pt x="73" y="568"/>
                </a:cubicBezTo>
                <a:cubicBezTo>
                  <a:pt x="33" y="575"/>
                  <a:pt x="33" y="575"/>
                  <a:pt x="33" y="575"/>
                </a:cubicBezTo>
                <a:cubicBezTo>
                  <a:pt x="33" y="577"/>
                  <a:pt x="33" y="577"/>
                  <a:pt x="33" y="577"/>
                </a:cubicBezTo>
                <a:cubicBezTo>
                  <a:pt x="34" y="578"/>
                  <a:pt x="35" y="578"/>
                  <a:pt x="36" y="579"/>
                </a:cubicBezTo>
                <a:cubicBezTo>
                  <a:pt x="36" y="580"/>
                  <a:pt x="37" y="581"/>
                  <a:pt x="38" y="582"/>
                </a:cubicBezTo>
                <a:cubicBezTo>
                  <a:pt x="39" y="583"/>
                  <a:pt x="39" y="584"/>
                  <a:pt x="40" y="585"/>
                </a:cubicBezTo>
                <a:close/>
                <a:moveTo>
                  <a:pt x="49" y="621"/>
                </a:moveTo>
                <a:cubicBezTo>
                  <a:pt x="51" y="622"/>
                  <a:pt x="53" y="622"/>
                  <a:pt x="56" y="622"/>
                </a:cubicBezTo>
                <a:cubicBezTo>
                  <a:pt x="58" y="622"/>
                  <a:pt x="61" y="622"/>
                  <a:pt x="65" y="621"/>
                </a:cubicBezTo>
                <a:cubicBezTo>
                  <a:pt x="68" y="620"/>
                  <a:pt x="70" y="619"/>
                  <a:pt x="73" y="618"/>
                </a:cubicBezTo>
                <a:cubicBezTo>
                  <a:pt x="75" y="617"/>
                  <a:pt x="77" y="616"/>
                  <a:pt x="78" y="614"/>
                </a:cubicBezTo>
                <a:cubicBezTo>
                  <a:pt x="79" y="613"/>
                  <a:pt x="80" y="611"/>
                  <a:pt x="81" y="610"/>
                </a:cubicBezTo>
                <a:cubicBezTo>
                  <a:pt x="81" y="608"/>
                  <a:pt x="81" y="606"/>
                  <a:pt x="81" y="604"/>
                </a:cubicBezTo>
                <a:cubicBezTo>
                  <a:pt x="80" y="602"/>
                  <a:pt x="79" y="600"/>
                  <a:pt x="78" y="599"/>
                </a:cubicBezTo>
                <a:cubicBezTo>
                  <a:pt x="77" y="598"/>
                  <a:pt x="75" y="597"/>
                  <a:pt x="73" y="596"/>
                </a:cubicBezTo>
                <a:cubicBezTo>
                  <a:pt x="71" y="595"/>
                  <a:pt x="69" y="595"/>
                  <a:pt x="66" y="595"/>
                </a:cubicBezTo>
                <a:cubicBezTo>
                  <a:pt x="64" y="595"/>
                  <a:pt x="61" y="595"/>
                  <a:pt x="58" y="596"/>
                </a:cubicBezTo>
                <a:cubicBezTo>
                  <a:pt x="45" y="600"/>
                  <a:pt x="39" y="605"/>
                  <a:pt x="41" y="613"/>
                </a:cubicBezTo>
                <a:cubicBezTo>
                  <a:pt x="42" y="615"/>
                  <a:pt x="43" y="617"/>
                  <a:pt x="44" y="618"/>
                </a:cubicBezTo>
                <a:cubicBezTo>
                  <a:pt x="45" y="620"/>
                  <a:pt x="47" y="621"/>
                  <a:pt x="49" y="621"/>
                </a:cubicBezTo>
                <a:close/>
                <a:moveTo>
                  <a:pt x="59" y="653"/>
                </a:moveTo>
                <a:cubicBezTo>
                  <a:pt x="64" y="652"/>
                  <a:pt x="64" y="652"/>
                  <a:pt x="64" y="652"/>
                </a:cubicBezTo>
                <a:cubicBezTo>
                  <a:pt x="63" y="651"/>
                  <a:pt x="63" y="650"/>
                  <a:pt x="62" y="650"/>
                </a:cubicBezTo>
                <a:cubicBezTo>
                  <a:pt x="61" y="649"/>
                  <a:pt x="61" y="648"/>
                  <a:pt x="60" y="647"/>
                </a:cubicBezTo>
                <a:cubicBezTo>
                  <a:pt x="59" y="647"/>
                  <a:pt x="59" y="646"/>
                  <a:pt x="58" y="646"/>
                </a:cubicBezTo>
                <a:cubicBezTo>
                  <a:pt x="57" y="645"/>
                  <a:pt x="57" y="645"/>
                  <a:pt x="56" y="645"/>
                </a:cubicBezTo>
                <a:cubicBezTo>
                  <a:pt x="89" y="634"/>
                  <a:pt x="89" y="634"/>
                  <a:pt x="89" y="634"/>
                </a:cubicBezTo>
                <a:cubicBezTo>
                  <a:pt x="87" y="630"/>
                  <a:pt x="87" y="630"/>
                  <a:pt x="87" y="630"/>
                </a:cubicBezTo>
                <a:cubicBezTo>
                  <a:pt x="49" y="642"/>
                  <a:pt x="49" y="642"/>
                  <a:pt x="49" y="642"/>
                </a:cubicBezTo>
                <a:cubicBezTo>
                  <a:pt x="50" y="644"/>
                  <a:pt x="50" y="644"/>
                  <a:pt x="50" y="644"/>
                </a:cubicBezTo>
                <a:cubicBezTo>
                  <a:pt x="50" y="644"/>
                  <a:pt x="51" y="645"/>
                  <a:pt x="52" y="646"/>
                </a:cubicBezTo>
                <a:cubicBezTo>
                  <a:pt x="53" y="646"/>
                  <a:pt x="54" y="647"/>
                  <a:pt x="55" y="648"/>
                </a:cubicBezTo>
                <a:cubicBezTo>
                  <a:pt x="56" y="649"/>
                  <a:pt x="57" y="650"/>
                  <a:pt x="57" y="651"/>
                </a:cubicBezTo>
                <a:cubicBezTo>
                  <a:pt x="58" y="652"/>
                  <a:pt x="59" y="652"/>
                  <a:pt x="59" y="653"/>
                </a:cubicBezTo>
                <a:close/>
                <a:moveTo>
                  <a:pt x="78" y="685"/>
                </a:moveTo>
                <a:cubicBezTo>
                  <a:pt x="81" y="685"/>
                  <a:pt x="84" y="684"/>
                  <a:pt x="87" y="683"/>
                </a:cubicBezTo>
                <a:cubicBezTo>
                  <a:pt x="90" y="682"/>
                  <a:pt x="92" y="680"/>
                  <a:pt x="94" y="679"/>
                </a:cubicBezTo>
                <a:cubicBezTo>
                  <a:pt x="96" y="677"/>
                  <a:pt x="98" y="676"/>
                  <a:pt x="99" y="674"/>
                </a:cubicBezTo>
                <a:cubicBezTo>
                  <a:pt x="100" y="673"/>
                  <a:pt x="101" y="671"/>
                  <a:pt x="101" y="669"/>
                </a:cubicBezTo>
                <a:cubicBezTo>
                  <a:pt x="101" y="668"/>
                  <a:pt x="101" y="666"/>
                  <a:pt x="100" y="664"/>
                </a:cubicBezTo>
                <a:cubicBezTo>
                  <a:pt x="100" y="662"/>
                  <a:pt x="98" y="660"/>
                  <a:pt x="97" y="659"/>
                </a:cubicBezTo>
                <a:cubicBezTo>
                  <a:pt x="96" y="658"/>
                  <a:pt x="94" y="657"/>
                  <a:pt x="92" y="657"/>
                </a:cubicBezTo>
                <a:cubicBezTo>
                  <a:pt x="90" y="657"/>
                  <a:pt x="87" y="657"/>
                  <a:pt x="85" y="657"/>
                </a:cubicBezTo>
                <a:cubicBezTo>
                  <a:pt x="82" y="657"/>
                  <a:pt x="80" y="658"/>
                  <a:pt x="76" y="660"/>
                </a:cubicBezTo>
                <a:cubicBezTo>
                  <a:pt x="64" y="665"/>
                  <a:pt x="59" y="671"/>
                  <a:pt x="63" y="679"/>
                </a:cubicBezTo>
                <a:cubicBezTo>
                  <a:pt x="63" y="681"/>
                  <a:pt x="65" y="682"/>
                  <a:pt x="66" y="683"/>
                </a:cubicBezTo>
                <a:cubicBezTo>
                  <a:pt x="67" y="685"/>
                  <a:pt x="69" y="685"/>
                  <a:pt x="71" y="686"/>
                </a:cubicBezTo>
                <a:cubicBezTo>
                  <a:pt x="73" y="686"/>
                  <a:pt x="76" y="686"/>
                  <a:pt x="78" y="685"/>
                </a:cubicBezTo>
                <a:close/>
                <a:moveTo>
                  <a:pt x="91" y="714"/>
                </a:moveTo>
                <a:cubicBezTo>
                  <a:pt x="90" y="713"/>
                  <a:pt x="89" y="712"/>
                  <a:pt x="89" y="712"/>
                </a:cubicBezTo>
                <a:cubicBezTo>
                  <a:pt x="88" y="711"/>
                  <a:pt x="87" y="710"/>
                  <a:pt x="86" y="710"/>
                </a:cubicBezTo>
                <a:cubicBezTo>
                  <a:pt x="86" y="709"/>
                  <a:pt x="85" y="709"/>
                  <a:pt x="84" y="708"/>
                </a:cubicBezTo>
                <a:cubicBezTo>
                  <a:pt x="83" y="708"/>
                  <a:pt x="83" y="708"/>
                  <a:pt x="82" y="708"/>
                </a:cubicBezTo>
                <a:cubicBezTo>
                  <a:pt x="113" y="692"/>
                  <a:pt x="113" y="692"/>
                  <a:pt x="113" y="692"/>
                </a:cubicBezTo>
                <a:cubicBezTo>
                  <a:pt x="111" y="688"/>
                  <a:pt x="111" y="688"/>
                  <a:pt x="111" y="688"/>
                </a:cubicBezTo>
                <a:cubicBezTo>
                  <a:pt x="75" y="706"/>
                  <a:pt x="75" y="706"/>
                  <a:pt x="75" y="706"/>
                </a:cubicBezTo>
                <a:cubicBezTo>
                  <a:pt x="76" y="708"/>
                  <a:pt x="76" y="708"/>
                  <a:pt x="76" y="708"/>
                </a:cubicBezTo>
                <a:cubicBezTo>
                  <a:pt x="76" y="708"/>
                  <a:pt x="77" y="709"/>
                  <a:pt x="78" y="709"/>
                </a:cubicBezTo>
                <a:cubicBezTo>
                  <a:pt x="79" y="710"/>
                  <a:pt x="80" y="710"/>
                  <a:pt x="81" y="711"/>
                </a:cubicBezTo>
                <a:cubicBezTo>
                  <a:pt x="82" y="712"/>
                  <a:pt x="83" y="713"/>
                  <a:pt x="84" y="713"/>
                </a:cubicBezTo>
                <a:cubicBezTo>
                  <a:pt x="85" y="714"/>
                  <a:pt x="86" y="715"/>
                  <a:pt x="87" y="716"/>
                </a:cubicBezTo>
                <a:lnTo>
                  <a:pt x="91" y="714"/>
                </a:lnTo>
                <a:close/>
                <a:moveTo>
                  <a:pt x="103" y="746"/>
                </a:moveTo>
                <a:cubicBezTo>
                  <a:pt x="105" y="746"/>
                  <a:pt x="108" y="746"/>
                  <a:pt x="110" y="745"/>
                </a:cubicBezTo>
                <a:cubicBezTo>
                  <a:pt x="113" y="744"/>
                  <a:pt x="115" y="743"/>
                  <a:pt x="118" y="741"/>
                </a:cubicBezTo>
                <a:cubicBezTo>
                  <a:pt x="121" y="739"/>
                  <a:pt x="123" y="738"/>
                  <a:pt x="125" y="736"/>
                </a:cubicBezTo>
                <a:cubicBezTo>
                  <a:pt x="127" y="734"/>
                  <a:pt x="128" y="732"/>
                  <a:pt x="129" y="731"/>
                </a:cubicBezTo>
                <a:cubicBezTo>
                  <a:pt x="130" y="729"/>
                  <a:pt x="130" y="727"/>
                  <a:pt x="130" y="725"/>
                </a:cubicBezTo>
                <a:cubicBezTo>
                  <a:pt x="130" y="724"/>
                  <a:pt x="130" y="722"/>
                  <a:pt x="129" y="720"/>
                </a:cubicBezTo>
                <a:cubicBezTo>
                  <a:pt x="128" y="718"/>
                  <a:pt x="126" y="717"/>
                  <a:pt x="125" y="716"/>
                </a:cubicBezTo>
                <a:cubicBezTo>
                  <a:pt x="123" y="715"/>
                  <a:pt x="121" y="715"/>
                  <a:pt x="119" y="715"/>
                </a:cubicBezTo>
                <a:cubicBezTo>
                  <a:pt x="117" y="715"/>
                  <a:pt x="115" y="715"/>
                  <a:pt x="112" y="716"/>
                </a:cubicBezTo>
                <a:cubicBezTo>
                  <a:pt x="110" y="716"/>
                  <a:pt x="107" y="718"/>
                  <a:pt x="104" y="719"/>
                </a:cubicBezTo>
                <a:cubicBezTo>
                  <a:pt x="93" y="726"/>
                  <a:pt x="89" y="733"/>
                  <a:pt x="93" y="740"/>
                </a:cubicBezTo>
                <a:cubicBezTo>
                  <a:pt x="95" y="742"/>
                  <a:pt x="96" y="744"/>
                  <a:pt x="98" y="744"/>
                </a:cubicBezTo>
                <a:cubicBezTo>
                  <a:pt x="99" y="745"/>
                  <a:pt x="101" y="746"/>
                  <a:pt x="103" y="746"/>
                </a:cubicBezTo>
                <a:close/>
                <a:moveTo>
                  <a:pt x="126" y="771"/>
                </a:moveTo>
                <a:cubicBezTo>
                  <a:pt x="126" y="770"/>
                  <a:pt x="125" y="770"/>
                  <a:pt x="124" y="769"/>
                </a:cubicBezTo>
                <a:cubicBezTo>
                  <a:pt x="123" y="769"/>
                  <a:pt x="122" y="768"/>
                  <a:pt x="121" y="768"/>
                </a:cubicBezTo>
                <a:cubicBezTo>
                  <a:pt x="121" y="767"/>
                  <a:pt x="120" y="767"/>
                  <a:pt x="119" y="767"/>
                </a:cubicBezTo>
                <a:cubicBezTo>
                  <a:pt x="118" y="766"/>
                  <a:pt x="118" y="766"/>
                  <a:pt x="117" y="766"/>
                </a:cubicBezTo>
                <a:cubicBezTo>
                  <a:pt x="145" y="747"/>
                  <a:pt x="145" y="747"/>
                  <a:pt x="145" y="747"/>
                </a:cubicBezTo>
                <a:cubicBezTo>
                  <a:pt x="142" y="743"/>
                  <a:pt x="142" y="743"/>
                  <a:pt x="142" y="743"/>
                </a:cubicBezTo>
                <a:cubicBezTo>
                  <a:pt x="110" y="766"/>
                  <a:pt x="110" y="766"/>
                  <a:pt x="110" y="766"/>
                </a:cubicBezTo>
                <a:cubicBezTo>
                  <a:pt x="111" y="767"/>
                  <a:pt x="111" y="767"/>
                  <a:pt x="111" y="767"/>
                </a:cubicBezTo>
                <a:cubicBezTo>
                  <a:pt x="111" y="768"/>
                  <a:pt x="112" y="768"/>
                  <a:pt x="113" y="768"/>
                </a:cubicBezTo>
                <a:cubicBezTo>
                  <a:pt x="115" y="769"/>
                  <a:pt x="116" y="769"/>
                  <a:pt x="117" y="770"/>
                </a:cubicBezTo>
                <a:cubicBezTo>
                  <a:pt x="118" y="770"/>
                  <a:pt x="119" y="771"/>
                  <a:pt x="120" y="771"/>
                </a:cubicBezTo>
                <a:cubicBezTo>
                  <a:pt x="121" y="772"/>
                  <a:pt x="122" y="773"/>
                  <a:pt x="123" y="773"/>
                </a:cubicBezTo>
                <a:lnTo>
                  <a:pt x="126" y="771"/>
                </a:lnTo>
                <a:close/>
                <a:moveTo>
                  <a:pt x="150" y="799"/>
                </a:moveTo>
                <a:cubicBezTo>
                  <a:pt x="152" y="797"/>
                  <a:pt x="155" y="796"/>
                  <a:pt x="158" y="794"/>
                </a:cubicBezTo>
                <a:cubicBezTo>
                  <a:pt x="160" y="792"/>
                  <a:pt x="162" y="790"/>
                  <a:pt x="163" y="788"/>
                </a:cubicBezTo>
                <a:cubicBezTo>
                  <a:pt x="165" y="786"/>
                  <a:pt x="166" y="784"/>
                  <a:pt x="167" y="782"/>
                </a:cubicBezTo>
                <a:cubicBezTo>
                  <a:pt x="167" y="780"/>
                  <a:pt x="167" y="778"/>
                  <a:pt x="167" y="777"/>
                </a:cubicBezTo>
                <a:cubicBezTo>
                  <a:pt x="167" y="775"/>
                  <a:pt x="166" y="773"/>
                  <a:pt x="165" y="772"/>
                </a:cubicBezTo>
                <a:cubicBezTo>
                  <a:pt x="164" y="770"/>
                  <a:pt x="162" y="769"/>
                  <a:pt x="160" y="768"/>
                </a:cubicBezTo>
                <a:cubicBezTo>
                  <a:pt x="159" y="768"/>
                  <a:pt x="157" y="767"/>
                  <a:pt x="155" y="768"/>
                </a:cubicBezTo>
                <a:cubicBezTo>
                  <a:pt x="153" y="768"/>
                  <a:pt x="150" y="768"/>
                  <a:pt x="148" y="770"/>
                </a:cubicBezTo>
                <a:cubicBezTo>
                  <a:pt x="146" y="771"/>
                  <a:pt x="143" y="772"/>
                  <a:pt x="141" y="774"/>
                </a:cubicBezTo>
                <a:cubicBezTo>
                  <a:pt x="130" y="783"/>
                  <a:pt x="128" y="790"/>
                  <a:pt x="133" y="797"/>
                </a:cubicBezTo>
                <a:cubicBezTo>
                  <a:pt x="134" y="798"/>
                  <a:pt x="136" y="799"/>
                  <a:pt x="138" y="800"/>
                </a:cubicBezTo>
                <a:cubicBezTo>
                  <a:pt x="139" y="801"/>
                  <a:pt x="141" y="801"/>
                  <a:pt x="143" y="801"/>
                </a:cubicBezTo>
                <a:cubicBezTo>
                  <a:pt x="145" y="801"/>
                  <a:pt x="148" y="800"/>
                  <a:pt x="150" y="799"/>
                </a:cubicBezTo>
                <a:close/>
                <a:moveTo>
                  <a:pt x="170" y="822"/>
                </a:moveTo>
                <a:cubicBezTo>
                  <a:pt x="169" y="822"/>
                  <a:pt x="168" y="821"/>
                  <a:pt x="167" y="821"/>
                </a:cubicBezTo>
                <a:cubicBezTo>
                  <a:pt x="166" y="820"/>
                  <a:pt x="165" y="820"/>
                  <a:pt x="165" y="820"/>
                </a:cubicBezTo>
                <a:cubicBezTo>
                  <a:pt x="164" y="819"/>
                  <a:pt x="163" y="819"/>
                  <a:pt x="162" y="819"/>
                </a:cubicBezTo>
                <a:cubicBezTo>
                  <a:pt x="161" y="819"/>
                  <a:pt x="161" y="819"/>
                  <a:pt x="160" y="819"/>
                </a:cubicBezTo>
                <a:cubicBezTo>
                  <a:pt x="185" y="795"/>
                  <a:pt x="185" y="795"/>
                  <a:pt x="185" y="795"/>
                </a:cubicBezTo>
                <a:cubicBezTo>
                  <a:pt x="182" y="792"/>
                  <a:pt x="182" y="792"/>
                  <a:pt x="182" y="792"/>
                </a:cubicBezTo>
                <a:cubicBezTo>
                  <a:pt x="153" y="820"/>
                  <a:pt x="153" y="820"/>
                  <a:pt x="153" y="820"/>
                </a:cubicBezTo>
                <a:cubicBezTo>
                  <a:pt x="154" y="821"/>
                  <a:pt x="154" y="821"/>
                  <a:pt x="154" y="821"/>
                </a:cubicBezTo>
                <a:cubicBezTo>
                  <a:pt x="155" y="821"/>
                  <a:pt x="156" y="821"/>
                  <a:pt x="157" y="821"/>
                </a:cubicBezTo>
                <a:cubicBezTo>
                  <a:pt x="158" y="822"/>
                  <a:pt x="159" y="822"/>
                  <a:pt x="160" y="822"/>
                </a:cubicBezTo>
                <a:cubicBezTo>
                  <a:pt x="161" y="823"/>
                  <a:pt x="162" y="823"/>
                  <a:pt x="163" y="824"/>
                </a:cubicBezTo>
                <a:cubicBezTo>
                  <a:pt x="165" y="824"/>
                  <a:pt x="166" y="825"/>
                  <a:pt x="166" y="825"/>
                </a:cubicBezTo>
                <a:lnTo>
                  <a:pt x="170" y="822"/>
                </a:lnTo>
                <a:close/>
                <a:moveTo>
                  <a:pt x="197" y="846"/>
                </a:moveTo>
                <a:cubicBezTo>
                  <a:pt x="200" y="845"/>
                  <a:pt x="202" y="843"/>
                  <a:pt x="204" y="840"/>
                </a:cubicBezTo>
                <a:cubicBezTo>
                  <a:pt x="206" y="838"/>
                  <a:pt x="208" y="836"/>
                  <a:pt x="209" y="834"/>
                </a:cubicBezTo>
                <a:cubicBezTo>
                  <a:pt x="210" y="831"/>
                  <a:pt x="211" y="829"/>
                  <a:pt x="211" y="827"/>
                </a:cubicBezTo>
                <a:cubicBezTo>
                  <a:pt x="212" y="825"/>
                  <a:pt x="212" y="824"/>
                  <a:pt x="211" y="822"/>
                </a:cubicBezTo>
                <a:cubicBezTo>
                  <a:pt x="211" y="820"/>
                  <a:pt x="210" y="819"/>
                  <a:pt x="208" y="817"/>
                </a:cubicBezTo>
                <a:cubicBezTo>
                  <a:pt x="207" y="816"/>
                  <a:pt x="205" y="815"/>
                  <a:pt x="203" y="815"/>
                </a:cubicBezTo>
                <a:cubicBezTo>
                  <a:pt x="201" y="814"/>
                  <a:pt x="199" y="814"/>
                  <a:pt x="197" y="815"/>
                </a:cubicBezTo>
                <a:cubicBezTo>
                  <a:pt x="195" y="815"/>
                  <a:pt x="193" y="816"/>
                  <a:pt x="191" y="818"/>
                </a:cubicBezTo>
                <a:cubicBezTo>
                  <a:pt x="189" y="819"/>
                  <a:pt x="187" y="821"/>
                  <a:pt x="185" y="824"/>
                </a:cubicBezTo>
                <a:cubicBezTo>
                  <a:pt x="176" y="834"/>
                  <a:pt x="174" y="841"/>
                  <a:pt x="180" y="847"/>
                </a:cubicBezTo>
                <a:cubicBezTo>
                  <a:pt x="182" y="848"/>
                  <a:pt x="183" y="849"/>
                  <a:pt x="185" y="850"/>
                </a:cubicBezTo>
                <a:cubicBezTo>
                  <a:pt x="187" y="850"/>
                  <a:pt x="189" y="850"/>
                  <a:pt x="191" y="849"/>
                </a:cubicBezTo>
                <a:cubicBezTo>
                  <a:pt x="193" y="849"/>
                  <a:pt x="195" y="848"/>
                  <a:pt x="197" y="846"/>
                </a:cubicBezTo>
                <a:close/>
                <a:moveTo>
                  <a:pt x="220" y="867"/>
                </a:moveTo>
                <a:cubicBezTo>
                  <a:pt x="219" y="866"/>
                  <a:pt x="219" y="866"/>
                  <a:pt x="218" y="866"/>
                </a:cubicBezTo>
                <a:cubicBezTo>
                  <a:pt x="217" y="865"/>
                  <a:pt x="216" y="865"/>
                  <a:pt x="215" y="865"/>
                </a:cubicBezTo>
                <a:cubicBezTo>
                  <a:pt x="214" y="865"/>
                  <a:pt x="213" y="865"/>
                  <a:pt x="212" y="865"/>
                </a:cubicBezTo>
                <a:cubicBezTo>
                  <a:pt x="211" y="865"/>
                  <a:pt x="211" y="865"/>
                  <a:pt x="210" y="865"/>
                </a:cubicBezTo>
                <a:cubicBezTo>
                  <a:pt x="231" y="838"/>
                  <a:pt x="231" y="838"/>
                  <a:pt x="231" y="838"/>
                </a:cubicBezTo>
                <a:cubicBezTo>
                  <a:pt x="228" y="835"/>
                  <a:pt x="228" y="835"/>
                  <a:pt x="228" y="835"/>
                </a:cubicBezTo>
                <a:cubicBezTo>
                  <a:pt x="203" y="867"/>
                  <a:pt x="203" y="867"/>
                  <a:pt x="203" y="867"/>
                </a:cubicBezTo>
                <a:cubicBezTo>
                  <a:pt x="204" y="868"/>
                  <a:pt x="204" y="868"/>
                  <a:pt x="204" y="868"/>
                </a:cubicBezTo>
                <a:cubicBezTo>
                  <a:pt x="205" y="868"/>
                  <a:pt x="206" y="868"/>
                  <a:pt x="207" y="868"/>
                </a:cubicBezTo>
                <a:cubicBezTo>
                  <a:pt x="208" y="868"/>
                  <a:pt x="210" y="868"/>
                  <a:pt x="211" y="868"/>
                </a:cubicBezTo>
                <a:cubicBezTo>
                  <a:pt x="212" y="869"/>
                  <a:pt x="213" y="869"/>
                  <a:pt x="214" y="869"/>
                </a:cubicBezTo>
                <a:cubicBezTo>
                  <a:pt x="215" y="869"/>
                  <a:pt x="217" y="870"/>
                  <a:pt x="217" y="870"/>
                </a:cubicBezTo>
                <a:lnTo>
                  <a:pt x="220" y="867"/>
                </a:lnTo>
                <a:close/>
                <a:moveTo>
                  <a:pt x="257" y="880"/>
                </a:moveTo>
                <a:cubicBezTo>
                  <a:pt x="259" y="877"/>
                  <a:pt x="260" y="875"/>
                  <a:pt x="261" y="872"/>
                </a:cubicBezTo>
                <a:cubicBezTo>
                  <a:pt x="262" y="870"/>
                  <a:pt x="262" y="868"/>
                  <a:pt x="262" y="866"/>
                </a:cubicBezTo>
                <a:cubicBezTo>
                  <a:pt x="262" y="864"/>
                  <a:pt x="262" y="862"/>
                  <a:pt x="261" y="860"/>
                </a:cubicBezTo>
                <a:cubicBezTo>
                  <a:pt x="260" y="859"/>
                  <a:pt x="259" y="858"/>
                  <a:pt x="258" y="856"/>
                </a:cubicBezTo>
                <a:cubicBezTo>
                  <a:pt x="256" y="855"/>
                  <a:pt x="254" y="855"/>
                  <a:pt x="252" y="854"/>
                </a:cubicBezTo>
                <a:cubicBezTo>
                  <a:pt x="250" y="854"/>
                  <a:pt x="248" y="855"/>
                  <a:pt x="247" y="855"/>
                </a:cubicBezTo>
                <a:cubicBezTo>
                  <a:pt x="245" y="856"/>
                  <a:pt x="243" y="858"/>
                  <a:pt x="241" y="859"/>
                </a:cubicBezTo>
                <a:cubicBezTo>
                  <a:pt x="239" y="861"/>
                  <a:pt x="237" y="863"/>
                  <a:pt x="235" y="866"/>
                </a:cubicBezTo>
                <a:cubicBezTo>
                  <a:pt x="228" y="877"/>
                  <a:pt x="227" y="885"/>
                  <a:pt x="234" y="890"/>
                </a:cubicBezTo>
                <a:cubicBezTo>
                  <a:pt x="236" y="891"/>
                  <a:pt x="238" y="891"/>
                  <a:pt x="240" y="892"/>
                </a:cubicBezTo>
                <a:cubicBezTo>
                  <a:pt x="241" y="892"/>
                  <a:pt x="243" y="891"/>
                  <a:pt x="245" y="891"/>
                </a:cubicBezTo>
                <a:cubicBezTo>
                  <a:pt x="247" y="890"/>
                  <a:pt x="249" y="888"/>
                  <a:pt x="251" y="887"/>
                </a:cubicBezTo>
                <a:cubicBezTo>
                  <a:pt x="253" y="885"/>
                  <a:pt x="255" y="882"/>
                  <a:pt x="257" y="880"/>
                </a:cubicBezTo>
                <a:close/>
                <a:moveTo>
                  <a:pt x="267" y="903"/>
                </a:moveTo>
                <a:cubicBezTo>
                  <a:pt x="283" y="873"/>
                  <a:pt x="283" y="873"/>
                  <a:pt x="283" y="873"/>
                </a:cubicBezTo>
                <a:cubicBezTo>
                  <a:pt x="280" y="871"/>
                  <a:pt x="280" y="871"/>
                  <a:pt x="280" y="871"/>
                </a:cubicBezTo>
                <a:cubicBezTo>
                  <a:pt x="260" y="906"/>
                  <a:pt x="260" y="906"/>
                  <a:pt x="260" y="906"/>
                </a:cubicBezTo>
                <a:cubicBezTo>
                  <a:pt x="261" y="907"/>
                  <a:pt x="261" y="907"/>
                  <a:pt x="261" y="907"/>
                </a:cubicBezTo>
                <a:cubicBezTo>
                  <a:pt x="262" y="907"/>
                  <a:pt x="263" y="906"/>
                  <a:pt x="264" y="906"/>
                </a:cubicBezTo>
                <a:cubicBezTo>
                  <a:pt x="265" y="906"/>
                  <a:pt x="266" y="906"/>
                  <a:pt x="268" y="906"/>
                </a:cubicBezTo>
                <a:cubicBezTo>
                  <a:pt x="269" y="906"/>
                  <a:pt x="270" y="906"/>
                  <a:pt x="271" y="907"/>
                </a:cubicBezTo>
                <a:cubicBezTo>
                  <a:pt x="272" y="907"/>
                  <a:pt x="273" y="907"/>
                  <a:pt x="274" y="907"/>
                </a:cubicBezTo>
                <a:cubicBezTo>
                  <a:pt x="277" y="903"/>
                  <a:pt x="277" y="903"/>
                  <a:pt x="277" y="903"/>
                </a:cubicBezTo>
                <a:cubicBezTo>
                  <a:pt x="276" y="903"/>
                  <a:pt x="275" y="903"/>
                  <a:pt x="274" y="903"/>
                </a:cubicBezTo>
                <a:cubicBezTo>
                  <a:pt x="273" y="903"/>
                  <a:pt x="272" y="903"/>
                  <a:pt x="271" y="903"/>
                </a:cubicBezTo>
                <a:cubicBezTo>
                  <a:pt x="270" y="902"/>
                  <a:pt x="269" y="902"/>
                  <a:pt x="268" y="903"/>
                </a:cubicBezTo>
                <a:cubicBezTo>
                  <a:pt x="268" y="903"/>
                  <a:pt x="267" y="903"/>
                  <a:pt x="267" y="903"/>
                </a:cubicBezTo>
                <a:close/>
                <a:moveTo>
                  <a:pt x="286" y="122"/>
                </a:moveTo>
                <a:cubicBezTo>
                  <a:pt x="288" y="122"/>
                  <a:pt x="290" y="122"/>
                  <a:pt x="291" y="121"/>
                </a:cubicBezTo>
                <a:cubicBezTo>
                  <a:pt x="293" y="120"/>
                  <a:pt x="295" y="119"/>
                  <a:pt x="296" y="117"/>
                </a:cubicBezTo>
                <a:cubicBezTo>
                  <a:pt x="297" y="115"/>
                  <a:pt x="297" y="114"/>
                  <a:pt x="297" y="112"/>
                </a:cubicBezTo>
                <a:cubicBezTo>
                  <a:pt x="298" y="109"/>
                  <a:pt x="297" y="107"/>
                  <a:pt x="297" y="105"/>
                </a:cubicBezTo>
                <a:cubicBezTo>
                  <a:pt x="296" y="102"/>
                  <a:pt x="295" y="100"/>
                  <a:pt x="293" y="97"/>
                </a:cubicBezTo>
                <a:cubicBezTo>
                  <a:pt x="287" y="85"/>
                  <a:pt x="280" y="81"/>
                  <a:pt x="273" y="85"/>
                </a:cubicBezTo>
                <a:cubicBezTo>
                  <a:pt x="271" y="86"/>
                  <a:pt x="269" y="87"/>
                  <a:pt x="268" y="89"/>
                </a:cubicBezTo>
                <a:cubicBezTo>
                  <a:pt x="267" y="90"/>
                  <a:pt x="267" y="92"/>
                  <a:pt x="267" y="94"/>
                </a:cubicBezTo>
                <a:cubicBezTo>
                  <a:pt x="267" y="96"/>
                  <a:pt x="267" y="99"/>
                  <a:pt x="268" y="101"/>
                </a:cubicBezTo>
                <a:cubicBezTo>
                  <a:pt x="268" y="104"/>
                  <a:pt x="270" y="107"/>
                  <a:pt x="271" y="110"/>
                </a:cubicBezTo>
                <a:cubicBezTo>
                  <a:pt x="273" y="112"/>
                  <a:pt x="274" y="115"/>
                  <a:pt x="276" y="117"/>
                </a:cubicBezTo>
                <a:cubicBezTo>
                  <a:pt x="278" y="118"/>
                  <a:pt x="279" y="120"/>
                  <a:pt x="281" y="121"/>
                </a:cubicBezTo>
                <a:cubicBezTo>
                  <a:pt x="283" y="122"/>
                  <a:pt x="284" y="122"/>
                  <a:pt x="286" y="122"/>
                </a:cubicBezTo>
                <a:close/>
                <a:moveTo>
                  <a:pt x="318" y="896"/>
                </a:moveTo>
                <a:cubicBezTo>
                  <a:pt x="318" y="894"/>
                  <a:pt x="317" y="893"/>
                  <a:pt x="316" y="891"/>
                </a:cubicBezTo>
                <a:cubicBezTo>
                  <a:pt x="315" y="890"/>
                  <a:pt x="314" y="889"/>
                  <a:pt x="312" y="888"/>
                </a:cubicBezTo>
                <a:cubicBezTo>
                  <a:pt x="310" y="887"/>
                  <a:pt x="308" y="887"/>
                  <a:pt x="307" y="887"/>
                </a:cubicBezTo>
                <a:cubicBezTo>
                  <a:pt x="305" y="887"/>
                  <a:pt x="303" y="887"/>
                  <a:pt x="301" y="888"/>
                </a:cubicBezTo>
                <a:cubicBezTo>
                  <a:pt x="299" y="889"/>
                  <a:pt x="298" y="891"/>
                  <a:pt x="296" y="893"/>
                </a:cubicBezTo>
                <a:cubicBezTo>
                  <a:pt x="294" y="895"/>
                  <a:pt x="293" y="898"/>
                  <a:pt x="291" y="901"/>
                </a:cubicBezTo>
                <a:cubicBezTo>
                  <a:pt x="286" y="913"/>
                  <a:pt x="286" y="920"/>
                  <a:pt x="294" y="924"/>
                </a:cubicBezTo>
                <a:cubicBezTo>
                  <a:pt x="296" y="925"/>
                  <a:pt x="298" y="925"/>
                  <a:pt x="299" y="925"/>
                </a:cubicBezTo>
                <a:cubicBezTo>
                  <a:pt x="301" y="925"/>
                  <a:pt x="303" y="925"/>
                  <a:pt x="305" y="923"/>
                </a:cubicBezTo>
                <a:cubicBezTo>
                  <a:pt x="307" y="922"/>
                  <a:pt x="308" y="921"/>
                  <a:pt x="310" y="919"/>
                </a:cubicBezTo>
                <a:cubicBezTo>
                  <a:pt x="312" y="916"/>
                  <a:pt x="313" y="914"/>
                  <a:pt x="315" y="911"/>
                </a:cubicBezTo>
                <a:cubicBezTo>
                  <a:pt x="316" y="908"/>
                  <a:pt x="317" y="905"/>
                  <a:pt x="318" y="903"/>
                </a:cubicBezTo>
                <a:cubicBezTo>
                  <a:pt x="318" y="901"/>
                  <a:pt x="318" y="898"/>
                  <a:pt x="318" y="896"/>
                </a:cubicBezTo>
                <a:close/>
                <a:moveTo>
                  <a:pt x="320" y="106"/>
                </a:moveTo>
                <a:cubicBezTo>
                  <a:pt x="324" y="104"/>
                  <a:pt x="324" y="104"/>
                  <a:pt x="324" y="104"/>
                </a:cubicBezTo>
                <a:cubicBezTo>
                  <a:pt x="307" y="68"/>
                  <a:pt x="307" y="68"/>
                  <a:pt x="307" y="68"/>
                </a:cubicBezTo>
                <a:cubicBezTo>
                  <a:pt x="306" y="68"/>
                  <a:pt x="306" y="68"/>
                  <a:pt x="306" y="68"/>
                </a:cubicBezTo>
                <a:cubicBezTo>
                  <a:pt x="305" y="69"/>
                  <a:pt x="305" y="70"/>
                  <a:pt x="304" y="71"/>
                </a:cubicBezTo>
                <a:cubicBezTo>
                  <a:pt x="304" y="72"/>
                  <a:pt x="303" y="73"/>
                  <a:pt x="302" y="74"/>
                </a:cubicBezTo>
                <a:cubicBezTo>
                  <a:pt x="302" y="75"/>
                  <a:pt x="301" y="76"/>
                  <a:pt x="300" y="77"/>
                </a:cubicBezTo>
                <a:cubicBezTo>
                  <a:pt x="299" y="77"/>
                  <a:pt x="298" y="78"/>
                  <a:pt x="298" y="79"/>
                </a:cubicBezTo>
                <a:cubicBezTo>
                  <a:pt x="299" y="83"/>
                  <a:pt x="299" y="83"/>
                  <a:pt x="299" y="83"/>
                </a:cubicBezTo>
                <a:cubicBezTo>
                  <a:pt x="300" y="82"/>
                  <a:pt x="301" y="82"/>
                  <a:pt x="302" y="81"/>
                </a:cubicBezTo>
                <a:cubicBezTo>
                  <a:pt x="302" y="80"/>
                  <a:pt x="303" y="80"/>
                  <a:pt x="303" y="79"/>
                </a:cubicBezTo>
                <a:cubicBezTo>
                  <a:pt x="304" y="78"/>
                  <a:pt x="304" y="77"/>
                  <a:pt x="305" y="77"/>
                </a:cubicBezTo>
                <a:cubicBezTo>
                  <a:pt x="305" y="76"/>
                  <a:pt x="306" y="76"/>
                  <a:pt x="306" y="75"/>
                </a:cubicBezTo>
                <a:lnTo>
                  <a:pt x="320" y="106"/>
                </a:lnTo>
                <a:close/>
                <a:moveTo>
                  <a:pt x="328" y="932"/>
                </a:moveTo>
                <a:cubicBezTo>
                  <a:pt x="340" y="901"/>
                  <a:pt x="340" y="901"/>
                  <a:pt x="340" y="901"/>
                </a:cubicBezTo>
                <a:cubicBezTo>
                  <a:pt x="336" y="899"/>
                  <a:pt x="336" y="899"/>
                  <a:pt x="336" y="899"/>
                </a:cubicBezTo>
                <a:cubicBezTo>
                  <a:pt x="321" y="937"/>
                  <a:pt x="321" y="937"/>
                  <a:pt x="321" y="937"/>
                </a:cubicBezTo>
                <a:cubicBezTo>
                  <a:pt x="323" y="937"/>
                  <a:pt x="323" y="937"/>
                  <a:pt x="323" y="937"/>
                </a:cubicBezTo>
                <a:cubicBezTo>
                  <a:pt x="324" y="937"/>
                  <a:pt x="325" y="937"/>
                  <a:pt x="326" y="936"/>
                </a:cubicBezTo>
                <a:cubicBezTo>
                  <a:pt x="327" y="936"/>
                  <a:pt x="328" y="936"/>
                  <a:pt x="329" y="936"/>
                </a:cubicBezTo>
                <a:cubicBezTo>
                  <a:pt x="330" y="936"/>
                  <a:pt x="332" y="936"/>
                  <a:pt x="333" y="935"/>
                </a:cubicBezTo>
                <a:cubicBezTo>
                  <a:pt x="334" y="935"/>
                  <a:pt x="335" y="936"/>
                  <a:pt x="336" y="936"/>
                </a:cubicBezTo>
                <a:cubicBezTo>
                  <a:pt x="338" y="931"/>
                  <a:pt x="338" y="931"/>
                  <a:pt x="338" y="931"/>
                </a:cubicBezTo>
                <a:cubicBezTo>
                  <a:pt x="337" y="931"/>
                  <a:pt x="336" y="931"/>
                  <a:pt x="335" y="931"/>
                </a:cubicBezTo>
                <a:cubicBezTo>
                  <a:pt x="334" y="931"/>
                  <a:pt x="333" y="931"/>
                  <a:pt x="332" y="931"/>
                </a:cubicBezTo>
                <a:cubicBezTo>
                  <a:pt x="331" y="932"/>
                  <a:pt x="330" y="932"/>
                  <a:pt x="330" y="932"/>
                </a:cubicBezTo>
                <a:cubicBezTo>
                  <a:pt x="329" y="932"/>
                  <a:pt x="328" y="932"/>
                  <a:pt x="328" y="932"/>
                </a:cubicBezTo>
                <a:close/>
                <a:moveTo>
                  <a:pt x="349" y="95"/>
                </a:moveTo>
                <a:cubicBezTo>
                  <a:pt x="351" y="94"/>
                  <a:pt x="352" y="93"/>
                  <a:pt x="353" y="91"/>
                </a:cubicBezTo>
                <a:cubicBezTo>
                  <a:pt x="355" y="90"/>
                  <a:pt x="356" y="88"/>
                  <a:pt x="356" y="86"/>
                </a:cubicBezTo>
                <a:cubicBezTo>
                  <a:pt x="356" y="84"/>
                  <a:pt x="356" y="82"/>
                  <a:pt x="356" y="79"/>
                </a:cubicBezTo>
                <a:cubicBezTo>
                  <a:pt x="356" y="77"/>
                  <a:pt x="355" y="74"/>
                  <a:pt x="354" y="71"/>
                </a:cubicBezTo>
                <a:cubicBezTo>
                  <a:pt x="349" y="58"/>
                  <a:pt x="343" y="53"/>
                  <a:pt x="335" y="56"/>
                </a:cubicBezTo>
                <a:cubicBezTo>
                  <a:pt x="333" y="57"/>
                  <a:pt x="332" y="58"/>
                  <a:pt x="331" y="60"/>
                </a:cubicBezTo>
                <a:cubicBezTo>
                  <a:pt x="329" y="61"/>
                  <a:pt x="329" y="63"/>
                  <a:pt x="328" y="65"/>
                </a:cubicBezTo>
                <a:cubicBezTo>
                  <a:pt x="328" y="67"/>
                  <a:pt x="328" y="69"/>
                  <a:pt x="328" y="72"/>
                </a:cubicBezTo>
                <a:cubicBezTo>
                  <a:pt x="328" y="75"/>
                  <a:pt x="329" y="77"/>
                  <a:pt x="330" y="81"/>
                </a:cubicBezTo>
                <a:cubicBezTo>
                  <a:pt x="331" y="84"/>
                  <a:pt x="333" y="86"/>
                  <a:pt x="334" y="88"/>
                </a:cubicBezTo>
                <a:cubicBezTo>
                  <a:pt x="335" y="90"/>
                  <a:pt x="337" y="92"/>
                  <a:pt x="338" y="93"/>
                </a:cubicBezTo>
                <a:cubicBezTo>
                  <a:pt x="340" y="94"/>
                  <a:pt x="342" y="95"/>
                  <a:pt x="343" y="95"/>
                </a:cubicBezTo>
                <a:cubicBezTo>
                  <a:pt x="345" y="96"/>
                  <a:pt x="347" y="95"/>
                  <a:pt x="349" y="95"/>
                </a:cubicBezTo>
                <a:close/>
                <a:moveTo>
                  <a:pt x="378" y="919"/>
                </a:moveTo>
                <a:cubicBezTo>
                  <a:pt x="377" y="917"/>
                  <a:pt x="377" y="915"/>
                  <a:pt x="375" y="914"/>
                </a:cubicBezTo>
                <a:cubicBezTo>
                  <a:pt x="374" y="912"/>
                  <a:pt x="373" y="912"/>
                  <a:pt x="371" y="911"/>
                </a:cubicBezTo>
                <a:cubicBezTo>
                  <a:pt x="369" y="910"/>
                  <a:pt x="367" y="910"/>
                  <a:pt x="365" y="911"/>
                </a:cubicBezTo>
                <a:cubicBezTo>
                  <a:pt x="363" y="911"/>
                  <a:pt x="361" y="912"/>
                  <a:pt x="360" y="913"/>
                </a:cubicBezTo>
                <a:cubicBezTo>
                  <a:pt x="358" y="914"/>
                  <a:pt x="357" y="916"/>
                  <a:pt x="355" y="918"/>
                </a:cubicBezTo>
                <a:cubicBezTo>
                  <a:pt x="354" y="921"/>
                  <a:pt x="353" y="923"/>
                  <a:pt x="352" y="927"/>
                </a:cubicBezTo>
                <a:cubicBezTo>
                  <a:pt x="348" y="939"/>
                  <a:pt x="350" y="947"/>
                  <a:pt x="358" y="949"/>
                </a:cubicBezTo>
                <a:cubicBezTo>
                  <a:pt x="360" y="950"/>
                  <a:pt x="362" y="950"/>
                  <a:pt x="364" y="950"/>
                </a:cubicBezTo>
                <a:cubicBezTo>
                  <a:pt x="365" y="949"/>
                  <a:pt x="367" y="949"/>
                  <a:pt x="369" y="947"/>
                </a:cubicBezTo>
                <a:cubicBezTo>
                  <a:pt x="370" y="946"/>
                  <a:pt x="372" y="944"/>
                  <a:pt x="373" y="942"/>
                </a:cubicBezTo>
                <a:cubicBezTo>
                  <a:pt x="374" y="939"/>
                  <a:pt x="376" y="936"/>
                  <a:pt x="377" y="933"/>
                </a:cubicBezTo>
                <a:cubicBezTo>
                  <a:pt x="378" y="930"/>
                  <a:pt x="378" y="928"/>
                  <a:pt x="378" y="925"/>
                </a:cubicBezTo>
                <a:cubicBezTo>
                  <a:pt x="379" y="923"/>
                  <a:pt x="378" y="920"/>
                  <a:pt x="378" y="919"/>
                </a:cubicBezTo>
                <a:close/>
                <a:moveTo>
                  <a:pt x="383" y="83"/>
                </a:moveTo>
                <a:cubicBezTo>
                  <a:pt x="372" y="44"/>
                  <a:pt x="372" y="44"/>
                  <a:pt x="372" y="44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370" y="45"/>
                  <a:pt x="369" y="46"/>
                  <a:pt x="369" y="47"/>
                </a:cubicBezTo>
                <a:cubicBezTo>
                  <a:pt x="368" y="48"/>
                  <a:pt x="367" y="49"/>
                  <a:pt x="366" y="50"/>
                </a:cubicBezTo>
                <a:cubicBezTo>
                  <a:pt x="365" y="51"/>
                  <a:pt x="364" y="51"/>
                  <a:pt x="364" y="52"/>
                </a:cubicBezTo>
                <a:cubicBezTo>
                  <a:pt x="363" y="53"/>
                  <a:pt x="362" y="54"/>
                  <a:pt x="361" y="54"/>
                </a:cubicBezTo>
                <a:cubicBezTo>
                  <a:pt x="362" y="58"/>
                  <a:pt x="362" y="58"/>
                  <a:pt x="362" y="58"/>
                </a:cubicBezTo>
                <a:cubicBezTo>
                  <a:pt x="363" y="58"/>
                  <a:pt x="364" y="57"/>
                  <a:pt x="364" y="57"/>
                </a:cubicBezTo>
                <a:cubicBezTo>
                  <a:pt x="365" y="56"/>
                  <a:pt x="366" y="56"/>
                  <a:pt x="367" y="55"/>
                </a:cubicBezTo>
                <a:cubicBezTo>
                  <a:pt x="367" y="54"/>
                  <a:pt x="368" y="54"/>
                  <a:pt x="368" y="53"/>
                </a:cubicBezTo>
                <a:cubicBezTo>
                  <a:pt x="369" y="52"/>
                  <a:pt x="369" y="52"/>
                  <a:pt x="370" y="51"/>
                </a:cubicBezTo>
                <a:cubicBezTo>
                  <a:pt x="379" y="84"/>
                  <a:pt x="379" y="84"/>
                  <a:pt x="379" y="84"/>
                </a:cubicBezTo>
                <a:lnTo>
                  <a:pt x="383" y="83"/>
                </a:lnTo>
                <a:close/>
                <a:moveTo>
                  <a:pt x="403" y="950"/>
                </a:moveTo>
                <a:cubicBezTo>
                  <a:pt x="402" y="950"/>
                  <a:pt x="401" y="950"/>
                  <a:pt x="400" y="950"/>
                </a:cubicBezTo>
                <a:cubicBezTo>
                  <a:pt x="399" y="951"/>
                  <a:pt x="398" y="951"/>
                  <a:pt x="397" y="951"/>
                </a:cubicBezTo>
                <a:cubicBezTo>
                  <a:pt x="396" y="951"/>
                  <a:pt x="395" y="952"/>
                  <a:pt x="394" y="952"/>
                </a:cubicBezTo>
                <a:cubicBezTo>
                  <a:pt x="394" y="952"/>
                  <a:pt x="393" y="952"/>
                  <a:pt x="393" y="953"/>
                </a:cubicBezTo>
                <a:cubicBezTo>
                  <a:pt x="400" y="920"/>
                  <a:pt x="400" y="920"/>
                  <a:pt x="400" y="920"/>
                </a:cubicBezTo>
                <a:cubicBezTo>
                  <a:pt x="396" y="919"/>
                  <a:pt x="396" y="919"/>
                  <a:pt x="396" y="919"/>
                </a:cubicBezTo>
                <a:cubicBezTo>
                  <a:pt x="387" y="958"/>
                  <a:pt x="387" y="958"/>
                  <a:pt x="387" y="958"/>
                </a:cubicBezTo>
                <a:cubicBezTo>
                  <a:pt x="389" y="958"/>
                  <a:pt x="389" y="958"/>
                  <a:pt x="389" y="958"/>
                </a:cubicBezTo>
                <a:cubicBezTo>
                  <a:pt x="389" y="958"/>
                  <a:pt x="390" y="957"/>
                  <a:pt x="391" y="957"/>
                </a:cubicBezTo>
                <a:cubicBezTo>
                  <a:pt x="392" y="956"/>
                  <a:pt x="394" y="956"/>
                  <a:pt x="395" y="956"/>
                </a:cubicBezTo>
                <a:cubicBezTo>
                  <a:pt x="396" y="955"/>
                  <a:pt x="397" y="955"/>
                  <a:pt x="398" y="955"/>
                </a:cubicBezTo>
                <a:cubicBezTo>
                  <a:pt x="399" y="955"/>
                  <a:pt x="400" y="955"/>
                  <a:pt x="401" y="955"/>
                </a:cubicBezTo>
                <a:lnTo>
                  <a:pt x="403" y="950"/>
                </a:lnTo>
                <a:close/>
                <a:moveTo>
                  <a:pt x="414" y="75"/>
                </a:moveTo>
                <a:cubicBezTo>
                  <a:pt x="416" y="73"/>
                  <a:pt x="417" y="72"/>
                  <a:pt x="418" y="70"/>
                </a:cubicBezTo>
                <a:cubicBezTo>
                  <a:pt x="418" y="68"/>
                  <a:pt x="419" y="66"/>
                  <a:pt x="419" y="63"/>
                </a:cubicBezTo>
                <a:cubicBezTo>
                  <a:pt x="419" y="60"/>
                  <a:pt x="418" y="58"/>
                  <a:pt x="418" y="54"/>
                </a:cubicBezTo>
                <a:cubicBezTo>
                  <a:pt x="415" y="41"/>
                  <a:pt x="410" y="36"/>
                  <a:pt x="402" y="37"/>
                </a:cubicBezTo>
                <a:cubicBezTo>
                  <a:pt x="400" y="38"/>
                  <a:pt x="398" y="39"/>
                  <a:pt x="396" y="40"/>
                </a:cubicBezTo>
                <a:cubicBezTo>
                  <a:pt x="395" y="41"/>
                  <a:pt x="394" y="43"/>
                  <a:pt x="393" y="45"/>
                </a:cubicBezTo>
                <a:cubicBezTo>
                  <a:pt x="392" y="47"/>
                  <a:pt x="392" y="49"/>
                  <a:pt x="392" y="52"/>
                </a:cubicBezTo>
                <a:cubicBezTo>
                  <a:pt x="392" y="54"/>
                  <a:pt x="392" y="57"/>
                  <a:pt x="393" y="61"/>
                </a:cubicBezTo>
                <a:cubicBezTo>
                  <a:pt x="394" y="64"/>
                  <a:pt x="395" y="66"/>
                  <a:pt x="396" y="69"/>
                </a:cubicBezTo>
                <a:cubicBezTo>
                  <a:pt x="397" y="71"/>
                  <a:pt x="398" y="73"/>
                  <a:pt x="399" y="74"/>
                </a:cubicBezTo>
                <a:cubicBezTo>
                  <a:pt x="401" y="75"/>
                  <a:pt x="402" y="76"/>
                  <a:pt x="404" y="77"/>
                </a:cubicBezTo>
                <a:cubicBezTo>
                  <a:pt x="405" y="77"/>
                  <a:pt x="407" y="78"/>
                  <a:pt x="409" y="77"/>
                </a:cubicBezTo>
                <a:cubicBezTo>
                  <a:pt x="411" y="77"/>
                  <a:pt x="413" y="76"/>
                  <a:pt x="414" y="75"/>
                </a:cubicBezTo>
                <a:close/>
                <a:moveTo>
                  <a:pt x="442" y="938"/>
                </a:moveTo>
                <a:cubicBezTo>
                  <a:pt x="442" y="936"/>
                  <a:pt x="441" y="933"/>
                  <a:pt x="440" y="932"/>
                </a:cubicBezTo>
                <a:cubicBezTo>
                  <a:pt x="440" y="930"/>
                  <a:pt x="438" y="928"/>
                  <a:pt x="437" y="927"/>
                </a:cubicBezTo>
                <a:cubicBezTo>
                  <a:pt x="436" y="926"/>
                  <a:pt x="434" y="925"/>
                  <a:pt x="432" y="925"/>
                </a:cubicBezTo>
                <a:cubicBezTo>
                  <a:pt x="430" y="925"/>
                  <a:pt x="428" y="925"/>
                  <a:pt x="426" y="926"/>
                </a:cubicBezTo>
                <a:cubicBezTo>
                  <a:pt x="425" y="926"/>
                  <a:pt x="423" y="927"/>
                  <a:pt x="422" y="929"/>
                </a:cubicBezTo>
                <a:cubicBezTo>
                  <a:pt x="420" y="930"/>
                  <a:pt x="419" y="932"/>
                  <a:pt x="418" y="935"/>
                </a:cubicBezTo>
                <a:cubicBezTo>
                  <a:pt x="417" y="937"/>
                  <a:pt x="416" y="940"/>
                  <a:pt x="416" y="943"/>
                </a:cubicBezTo>
                <a:cubicBezTo>
                  <a:pt x="414" y="957"/>
                  <a:pt x="417" y="964"/>
                  <a:pt x="425" y="965"/>
                </a:cubicBezTo>
                <a:cubicBezTo>
                  <a:pt x="427" y="965"/>
                  <a:pt x="429" y="965"/>
                  <a:pt x="431" y="965"/>
                </a:cubicBezTo>
                <a:cubicBezTo>
                  <a:pt x="433" y="964"/>
                  <a:pt x="434" y="963"/>
                  <a:pt x="436" y="961"/>
                </a:cubicBezTo>
                <a:cubicBezTo>
                  <a:pt x="437" y="960"/>
                  <a:pt x="438" y="958"/>
                  <a:pt x="439" y="955"/>
                </a:cubicBezTo>
                <a:cubicBezTo>
                  <a:pt x="440" y="953"/>
                  <a:pt x="441" y="950"/>
                  <a:pt x="441" y="946"/>
                </a:cubicBezTo>
                <a:cubicBezTo>
                  <a:pt x="442" y="943"/>
                  <a:pt x="442" y="941"/>
                  <a:pt x="442" y="938"/>
                </a:cubicBezTo>
                <a:close/>
                <a:moveTo>
                  <a:pt x="445" y="70"/>
                </a:moveTo>
                <a:cubicBezTo>
                  <a:pt x="440" y="31"/>
                  <a:pt x="440" y="31"/>
                  <a:pt x="440" y="31"/>
                </a:cubicBezTo>
                <a:cubicBezTo>
                  <a:pt x="438" y="31"/>
                  <a:pt x="438" y="31"/>
                  <a:pt x="438" y="31"/>
                </a:cubicBezTo>
                <a:cubicBezTo>
                  <a:pt x="437" y="32"/>
                  <a:pt x="437" y="32"/>
                  <a:pt x="436" y="33"/>
                </a:cubicBezTo>
                <a:cubicBezTo>
                  <a:pt x="435" y="34"/>
                  <a:pt x="434" y="35"/>
                  <a:pt x="433" y="35"/>
                </a:cubicBezTo>
                <a:cubicBezTo>
                  <a:pt x="432" y="36"/>
                  <a:pt x="431" y="37"/>
                  <a:pt x="430" y="37"/>
                </a:cubicBezTo>
                <a:cubicBezTo>
                  <a:pt x="429" y="38"/>
                  <a:pt x="428" y="38"/>
                  <a:pt x="427" y="39"/>
                </a:cubicBezTo>
                <a:cubicBezTo>
                  <a:pt x="428" y="43"/>
                  <a:pt x="428" y="43"/>
                  <a:pt x="428" y="43"/>
                </a:cubicBezTo>
                <a:cubicBezTo>
                  <a:pt x="429" y="43"/>
                  <a:pt x="429" y="42"/>
                  <a:pt x="430" y="42"/>
                </a:cubicBezTo>
                <a:cubicBezTo>
                  <a:pt x="431" y="41"/>
                  <a:pt x="432" y="41"/>
                  <a:pt x="433" y="40"/>
                </a:cubicBezTo>
                <a:cubicBezTo>
                  <a:pt x="433" y="40"/>
                  <a:pt x="434" y="39"/>
                  <a:pt x="435" y="39"/>
                </a:cubicBezTo>
                <a:cubicBezTo>
                  <a:pt x="435" y="38"/>
                  <a:pt x="436" y="38"/>
                  <a:pt x="436" y="37"/>
                </a:cubicBezTo>
                <a:cubicBezTo>
                  <a:pt x="441" y="71"/>
                  <a:pt x="441" y="71"/>
                  <a:pt x="441" y="71"/>
                </a:cubicBezTo>
                <a:lnTo>
                  <a:pt x="445" y="70"/>
                </a:lnTo>
                <a:close/>
                <a:moveTo>
                  <a:pt x="469" y="959"/>
                </a:moveTo>
                <a:cubicBezTo>
                  <a:pt x="468" y="960"/>
                  <a:pt x="468" y="960"/>
                  <a:pt x="467" y="960"/>
                </a:cubicBezTo>
                <a:cubicBezTo>
                  <a:pt x="466" y="960"/>
                  <a:pt x="465" y="961"/>
                  <a:pt x="464" y="961"/>
                </a:cubicBezTo>
                <a:cubicBezTo>
                  <a:pt x="463" y="961"/>
                  <a:pt x="462" y="962"/>
                  <a:pt x="462" y="962"/>
                </a:cubicBezTo>
                <a:cubicBezTo>
                  <a:pt x="461" y="963"/>
                  <a:pt x="460" y="963"/>
                  <a:pt x="460" y="963"/>
                </a:cubicBezTo>
                <a:cubicBezTo>
                  <a:pt x="463" y="930"/>
                  <a:pt x="463" y="930"/>
                  <a:pt x="463" y="930"/>
                </a:cubicBezTo>
                <a:cubicBezTo>
                  <a:pt x="458" y="929"/>
                  <a:pt x="458" y="929"/>
                  <a:pt x="458" y="929"/>
                </a:cubicBezTo>
                <a:cubicBezTo>
                  <a:pt x="455" y="969"/>
                  <a:pt x="455" y="969"/>
                  <a:pt x="455" y="969"/>
                </a:cubicBezTo>
                <a:cubicBezTo>
                  <a:pt x="457" y="969"/>
                  <a:pt x="457" y="969"/>
                  <a:pt x="457" y="969"/>
                </a:cubicBezTo>
                <a:cubicBezTo>
                  <a:pt x="457" y="969"/>
                  <a:pt x="458" y="968"/>
                  <a:pt x="459" y="968"/>
                </a:cubicBezTo>
                <a:cubicBezTo>
                  <a:pt x="460" y="967"/>
                  <a:pt x="461" y="967"/>
                  <a:pt x="462" y="966"/>
                </a:cubicBezTo>
                <a:cubicBezTo>
                  <a:pt x="464" y="966"/>
                  <a:pt x="465" y="965"/>
                  <a:pt x="466" y="965"/>
                </a:cubicBezTo>
                <a:cubicBezTo>
                  <a:pt x="467" y="964"/>
                  <a:pt x="468" y="964"/>
                  <a:pt x="469" y="964"/>
                </a:cubicBezTo>
                <a:lnTo>
                  <a:pt x="469" y="959"/>
                </a:lnTo>
                <a:close/>
                <a:moveTo>
                  <a:pt x="481" y="63"/>
                </a:moveTo>
                <a:cubicBezTo>
                  <a:pt x="482" y="61"/>
                  <a:pt x="483" y="59"/>
                  <a:pt x="483" y="56"/>
                </a:cubicBezTo>
                <a:cubicBezTo>
                  <a:pt x="483" y="54"/>
                  <a:pt x="484" y="51"/>
                  <a:pt x="483" y="47"/>
                </a:cubicBezTo>
                <a:cubicBezTo>
                  <a:pt x="483" y="34"/>
                  <a:pt x="478" y="28"/>
                  <a:pt x="470" y="28"/>
                </a:cubicBezTo>
                <a:cubicBezTo>
                  <a:pt x="468" y="28"/>
                  <a:pt x="466" y="29"/>
                  <a:pt x="464" y="30"/>
                </a:cubicBezTo>
                <a:cubicBezTo>
                  <a:pt x="463" y="31"/>
                  <a:pt x="461" y="32"/>
                  <a:pt x="460" y="34"/>
                </a:cubicBezTo>
                <a:cubicBezTo>
                  <a:pt x="459" y="36"/>
                  <a:pt x="459" y="38"/>
                  <a:pt x="458" y="41"/>
                </a:cubicBezTo>
                <a:cubicBezTo>
                  <a:pt x="458" y="43"/>
                  <a:pt x="458" y="46"/>
                  <a:pt x="458" y="50"/>
                </a:cubicBezTo>
                <a:cubicBezTo>
                  <a:pt x="458" y="53"/>
                  <a:pt x="459" y="56"/>
                  <a:pt x="459" y="58"/>
                </a:cubicBezTo>
                <a:cubicBezTo>
                  <a:pt x="460" y="61"/>
                  <a:pt x="461" y="62"/>
                  <a:pt x="462" y="64"/>
                </a:cubicBezTo>
                <a:cubicBezTo>
                  <a:pt x="463" y="66"/>
                  <a:pt x="465" y="67"/>
                  <a:pt x="466" y="68"/>
                </a:cubicBezTo>
                <a:cubicBezTo>
                  <a:pt x="468" y="68"/>
                  <a:pt x="470" y="69"/>
                  <a:pt x="472" y="69"/>
                </a:cubicBezTo>
                <a:cubicBezTo>
                  <a:pt x="474" y="68"/>
                  <a:pt x="475" y="68"/>
                  <a:pt x="477" y="67"/>
                </a:cubicBezTo>
                <a:cubicBezTo>
                  <a:pt x="479" y="66"/>
                  <a:pt x="480" y="64"/>
                  <a:pt x="481" y="63"/>
                </a:cubicBezTo>
                <a:close/>
                <a:moveTo>
                  <a:pt x="507" y="950"/>
                </a:moveTo>
                <a:cubicBezTo>
                  <a:pt x="507" y="947"/>
                  <a:pt x="507" y="944"/>
                  <a:pt x="506" y="942"/>
                </a:cubicBezTo>
                <a:cubicBezTo>
                  <a:pt x="506" y="939"/>
                  <a:pt x="505" y="937"/>
                  <a:pt x="504" y="936"/>
                </a:cubicBezTo>
                <a:cubicBezTo>
                  <a:pt x="503" y="934"/>
                  <a:pt x="502" y="933"/>
                  <a:pt x="500" y="932"/>
                </a:cubicBezTo>
                <a:cubicBezTo>
                  <a:pt x="499" y="931"/>
                  <a:pt x="497" y="930"/>
                  <a:pt x="495" y="930"/>
                </a:cubicBezTo>
                <a:cubicBezTo>
                  <a:pt x="493" y="930"/>
                  <a:pt x="491" y="931"/>
                  <a:pt x="489" y="932"/>
                </a:cubicBezTo>
                <a:cubicBezTo>
                  <a:pt x="488" y="932"/>
                  <a:pt x="486" y="934"/>
                  <a:pt x="485" y="936"/>
                </a:cubicBezTo>
                <a:cubicBezTo>
                  <a:pt x="484" y="937"/>
                  <a:pt x="483" y="939"/>
                  <a:pt x="482" y="942"/>
                </a:cubicBezTo>
                <a:cubicBezTo>
                  <a:pt x="482" y="944"/>
                  <a:pt x="481" y="947"/>
                  <a:pt x="481" y="951"/>
                </a:cubicBezTo>
                <a:cubicBezTo>
                  <a:pt x="481" y="964"/>
                  <a:pt x="485" y="971"/>
                  <a:pt x="493" y="971"/>
                </a:cubicBezTo>
                <a:cubicBezTo>
                  <a:pt x="496" y="971"/>
                  <a:pt x="497" y="970"/>
                  <a:pt x="499" y="970"/>
                </a:cubicBezTo>
                <a:cubicBezTo>
                  <a:pt x="501" y="969"/>
                  <a:pt x="502" y="967"/>
                  <a:pt x="503" y="966"/>
                </a:cubicBezTo>
                <a:cubicBezTo>
                  <a:pt x="504" y="964"/>
                  <a:pt x="505" y="962"/>
                  <a:pt x="506" y="959"/>
                </a:cubicBezTo>
                <a:cubicBezTo>
                  <a:pt x="507" y="956"/>
                  <a:pt x="507" y="953"/>
                  <a:pt x="507" y="950"/>
                </a:cubicBezTo>
                <a:close/>
                <a:moveTo>
                  <a:pt x="509" y="27"/>
                </a:moveTo>
                <a:cubicBezTo>
                  <a:pt x="508" y="27"/>
                  <a:pt x="508" y="27"/>
                  <a:pt x="508" y="27"/>
                </a:cubicBezTo>
                <a:cubicBezTo>
                  <a:pt x="507" y="28"/>
                  <a:pt x="506" y="28"/>
                  <a:pt x="505" y="29"/>
                </a:cubicBezTo>
                <a:cubicBezTo>
                  <a:pt x="504" y="29"/>
                  <a:pt x="503" y="30"/>
                  <a:pt x="502" y="31"/>
                </a:cubicBezTo>
                <a:cubicBezTo>
                  <a:pt x="501" y="31"/>
                  <a:pt x="500" y="32"/>
                  <a:pt x="499" y="32"/>
                </a:cubicBezTo>
                <a:cubicBezTo>
                  <a:pt x="498" y="33"/>
                  <a:pt x="497" y="33"/>
                  <a:pt x="496" y="33"/>
                </a:cubicBezTo>
                <a:cubicBezTo>
                  <a:pt x="496" y="38"/>
                  <a:pt x="496" y="38"/>
                  <a:pt x="496" y="38"/>
                </a:cubicBezTo>
                <a:cubicBezTo>
                  <a:pt x="497" y="37"/>
                  <a:pt x="497" y="37"/>
                  <a:pt x="498" y="37"/>
                </a:cubicBezTo>
                <a:cubicBezTo>
                  <a:pt x="499" y="36"/>
                  <a:pt x="500" y="36"/>
                  <a:pt x="501" y="36"/>
                </a:cubicBezTo>
                <a:cubicBezTo>
                  <a:pt x="502" y="35"/>
                  <a:pt x="503" y="35"/>
                  <a:pt x="503" y="34"/>
                </a:cubicBezTo>
                <a:cubicBezTo>
                  <a:pt x="504" y="34"/>
                  <a:pt x="504" y="34"/>
                  <a:pt x="505" y="33"/>
                </a:cubicBezTo>
                <a:cubicBezTo>
                  <a:pt x="504" y="67"/>
                  <a:pt x="504" y="67"/>
                  <a:pt x="504" y="67"/>
                </a:cubicBezTo>
                <a:cubicBezTo>
                  <a:pt x="509" y="67"/>
                  <a:pt x="509" y="67"/>
                  <a:pt x="509" y="67"/>
                </a:cubicBezTo>
                <a:lnTo>
                  <a:pt x="509" y="27"/>
                </a:lnTo>
                <a:close/>
                <a:moveTo>
                  <a:pt x="537" y="963"/>
                </a:moveTo>
                <a:cubicBezTo>
                  <a:pt x="537" y="959"/>
                  <a:pt x="537" y="959"/>
                  <a:pt x="537" y="959"/>
                </a:cubicBezTo>
                <a:cubicBezTo>
                  <a:pt x="536" y="959"/>
                  <a:pt x="535" y="959"/>
                  <a:pt x="534" y="960"/>
                </a:cubicBezTo>
                <a:cubicBezTo>
                  <a:pt x="533" y="960"/>
                  <a:pt x="532" y="961"/>
                  <a:pt x="531" y="961"/>
                </a:cubicBezTo>
                <a:cubicBezTo>
                  <a:pt x="531" y="962"/>
                  <a:pt x="530" y="962"/>
                  <a:pt x="529" y="963"/>
                </a:cubicBezTo>
                <a:cubicBezTo>
                  <a:pt x="529" y="963"/>
                  <a:pt x="528" y="964"/>
                  <a:pt x="528" y="964"/>
                </a:cubicBezTo>
                <a:cubicBezTo>
                  <a:pt x="526" y="930"/>
                  <a:pt x="526" y="930"/>
                  <a:pt x="526" y="930"/>
                </a:cubicBezTo>
                <a:cubicBezTo>
                  <a:pt x="521" y="931"/>
                  <a:pt x="521" y="931"/>
                  <a:pt x="521" y="931"/>
                </a:cubicBezTo>
                <a:cubicBezTo>
                  <a:pt x="524" y="971"/>
                  <a:pt x="524" y="971"/>
                  <a:pt x="524" y="971"/>
                </a:cubicBezTo>
                <a:cubicBezTo>
                  <a:pt x="525" y="970"/>
                  <a:pt x="525" y="970"/>
                  <a:pt x="525" y="970"/>
                </a:cubicBezTo>
                <a:cubicBezTo>
                  <a:pt x="526" y="970"/>
                  <a:pt x="527" y="969"/>
                  <a:pt x="528" y="968"/>
                </a:cubicBezTo>
                <a:cubicBezTo>
                  <a:pt x="529" y="968"/>
                  <a:pt x="530" y="967"/>
                  <a:pt x="531" y="966"/>
                </a:cubicBezTo>
                <a:cubicBezTo>
                  <a:pt x="532" y="966"/>
                  <a:pt x="533" y="965"/>
                  <a:pt x="534" y="965"/>
                </a:cubicBezTo>
                <a:cubicBezTo>
                  <a:pt x="535" y="964"/>
                  <a:pt x="536" y="964"/>
                  <a:pt x="537" y="963"/>
                </a:cubicBezTo>
                <a:close/>
                <a:moveTo>
                  <a:pt x="545" y="65"/>
                </a:moveTo>
                <a:cubicBezTo>
                  <a:pt x="547" y="63"/>
                  <a:pt x="548" y="61"/>
                  <a:pt x="548" y="59"/>
                </a:cubicBezTo>
                <a:cubicBezTo>
                  <a:pt x="549" y="56"/>
                  <a:pt x="550" y="53"/>
                  <a:pt x="550" y="50"/>
                </a:cubicBezTo>
                <a:cubicBezTo>
                  <a:pt x="551" y="37"/>
                  <a:pt x="548" y="30"/>
                  <a:pt x="539" y="29"/>
                </a:cubicBezTo>
                <a:cubicBezTo>
                  <a:pt x="537" y="29"/>
                  <a:pt x="535" y="29"/>
                  <a:pt x="534" y="30"/>
                </a:cubicBezTo>
                <a:cubicBezTo>
                  <a:pt x="532" y="31"/>
                  <a:pt x="530" y="32"/>
                  <a:pt x="529" y="33"/>
                </a:cubicBezTo>
                <a:cubicBezTo>
                  <a:pt x="528" y="35"/>
                  <a:pt x="527" y="37"/>
                  <a:pt x="526" y="40"/>
                </a:cubicBezTo>
                <a:cubicBezTo>
                  <a:pt x="525" y="42"/>
                  <a:pt x="525" y="45"/>
                  <a:pt x="524" y="49"/>
                </a:cubicBezTo>
                <a:cubicBezTo>
                  <a:pt x="524" y="52"/>
                  <a:pt x="524" y="55"/>
                  <a:pt x="525" y="57"/>
                </a:cubicBezTo>
                <a:cubicBezTo>
                  <a:pt x="525" y="60"/>
                  <a:pt x="526" y="62"/>
                  <a:pt x="526" y="63"/>
                </a:cubicBezTo>
                <a:cubicBezTo>
                  <a:pt x="527" y="65"/>
                  <a:pt x="529" y="66"/>
                  <a:pt x="530" y="67"/>
                </a:cubicBezTo>
                <a:cubicBezTo>
                  <a:pt x="531" y="68"/>
                  <a:pt x="533" y="69"/>
                  <a:pt x="535" y="69"/>
                </a:cubicBezTo>
                <a:cubicBezTo>
                  <a:pt x="537" y="69"/>
                  <a:pt x="539" y="69"/>
                  <a:pt x="541" y="68"/>
                </a:cubicBezTo>
                <a:cubicBezTo>
                  <a:pt x="543" y="68"/>
                  <a:pt x="544" y="66"/>
                  <a:pt x="545" y="65"/>
                </a:cubicBezTo>
                <a:close/>
                <a:moveTo>
                  <a:pt x="573" y="944"/>
                </a:moveTo>
                <a:cubicBezTo>
                  <a:pt x="572" y="941"/>
                  <a:pt x="571" y="938"/>
                  <a:pt x="571" y="936"/>
                </a:cubicBezTo>
                <a:cubicBezTo>
                  <a:pt x="570" y="934"/>
                  <a:pt x="569" y="932"/>
                  <a:pt x="567" y="930"/>
                </a:cubicBezTo>
                <a:cubicBezTo>
                  <a:pt x="566" y="929"/>
                  <a:pt x="565" y="928"/>
                  <a:pt x="563" y="927"/>
                </a:cubicBezTo>
                <a:cubicBezTo>
                  <a:pt x="561" y="926"/>
                  <a:pt x="560" y="926"/>
                  <a:pt x="558" y="926"/>
                </a:cubicBezTo>
                <a:cubicBezTo>
                  <a:pt x="556" y="927"/>
                  <a:pt x="554" y="927"/>
                  <a:pt x="552" y="928"/>
                </a:cubicBezTo>
                <a:cubicBezTo>
                  <a:pt x="551" y="930"/>
                  <a:pt x="550" y="931"/>
                  <a:pt x="549" y="933"/>
                </a:cubicBezTo>
                <a:cubicBezTo>
                  <a:pt x="548" y="935"/>
                  <a:pt x="547" y="937"/>
                  <a:pt x="547" y="940"/>
                </a:cubicBezTo>
                <a:cubicBezTo>
                  <a:pt x="547" y="942"/>
                  <a:pt x="547" y="945"/>
                  <a:pt x="547" y="948"/>
                </a:cubicBezTo>
                <a:cubicBezTo>
                  <a:pt x="549" y="962"/>
                  <a:pt x="554" y="968"/>
                  <a:pt x="562" y="967"/>
                </a:cubicBezTo>
                <a:cubicBezTo>
                  <a:pt x="564" y="966"/>
                  <a:pt x="566" y="966"/>
                  <a:pt x="568" y="965"/>
                </a:cubicBezTo>
                <a:cubicBezTo>
                  <a:pt x="569" y="963"/>
                  <a:pt x="570" y="962"/>
                  <a:pt x="571" y="960"/>
                </a:cubicBezTo>
                <a:cubicBezTo>
                  <a:pt x="572" y="958"/>
                  <a:pt x="573" y="956"/>
                  <a:pt x="573" y="953"/>
                </a:cubicBezTo>
                <a:cubicBezTo>
                  <a:pt x="573" y="951"/>
                  <a:pt x="573" y="947"/>
                  <a:pt x="573" y="944"/>
                </a:cubicBezTo>
                <a:close/>
                <a:moveTo>
                  <a:pt x="578" y="33"/>
                </a:moveTo>
                <a:cubicBezTo>
                  <a:pt x="576" y="33"/>
                  <a:pt x="576" y="33"/>
                  <a:pt x="576" y="33"/>
                </a:cubicBezTo>
                <a:cubicBezTo>
                  <a:pt x="575" y="34"/>
                  <a:pt x="574" y="34"/>
                  <a:pt x="573" y="35"/>
                </a:cubicBezTo>
                <a:cubicBezTo>
                  <a:pt x="572" y="35"/>
                  <a:pt x="571" y="36"/>
                  <a:pt x="570" y="36"/>
                </a:cubicBezTo>
                <a:cubicBezTo>
                  <a:pt x="569" y="36"/>
                  <a:pt x="568" y="37"/>
                  <a:pt x="567" y="37"/>
                </a:cubicBezTo>
                <a:cubicBezTo>
                  <a:pt x="566" y="37"/>
                  <a:pt x="564" y="37"/>
                  <a:pt x="563" y="38"/>
                </a:cubicBezTo>
                <a:cubicBezTo>
                  <a:pt x="563" y="42"/>
                  <a:pt x="563" y="42"/>
                  <a:pt x="563" y="42"/>
                </a:cubicBezTo>
                <a:cubicBezTo>
                  <a:pt x="564" y="42"/>
                  <a:pt x="565" y="42"/>
                  <a:pt x="566" y="42"/>
                </a:cubicBezTo>
                <a:cubicBezTo>
                  <a:pt x="567" y="41"/>
                  <a:pt x="567" y="41"/>
                  <a:pt x="568" y="41"/>
                </a:cubicBezTo>
                <a:cubicBezTo>
                  <a:pt x="569" y="41"/>
                  <a:pt x="570" y="40"/>
                  <a:pt x="571" y="40"/>
                </a:cubicBezTo>
                <a:cubicBezTo>
                  <a:pt x="571" y="40"/>
                  <a:pt x="572" y="39"/>
                  <a:pt x="572" y="39"/>
                </a:cubicBezTo>
                <a:cubicBezTo>
                  <a:pt x="567" y="72"/>
                  <a:pt x="567" y="72"/>
                  <a:pt x="567" y="72"/>
                </a:cubicBezTo>
                <a:cubicBezTo>
                  <a:pt x="572" y="73"/>
                  <a:pt x="572" y="73"/>
                  <a:pt x="572" y="73"/>
                </a:cubicBezTo>
                <a:lnTo>
                  <a:pt x="578" y="33"/>
                </a:lnTo>
                <a:close/>
                <a:moveTo>
                  <a:pt x="604" y="953"/>
                </a:moveTo>
                <a:cubicBezTo>
                  <a:pt x="603" y="949"/>
                  <a:pt x="603" y="949"/>
                  <a:pt x="603" y="949"/>
                </a:cubicBezTo>
                <a:cubicBezTo>
                  <a:pt x="602" y="949"/>
                  <a:pt x="602" y="949"/>
                  <a:pt x="601" y="950"/>
                </a:cubicBezTo>
                <a:cubicBezTo>
                  <a:pt x="600" y="951"/>
                  <a:pt x="599" y="951"/>
                  <a:pt x="598" y="952"/>
                </a:cubicBezTo>
                <a:cubicBezTo>
                  <a:pt x="598" y="952"/>
                  <a:pt x="597" y="953"/>
                  <a:pt x="596" y="954"/>
                </a:cubicBezTo>
                <a:cubicBezTo>
                  <a:pt x="596" y="954"/>
                  <a:pt x="595" y="955"/>
                  <a:pt x="595" y="955"/>
                </a:cubicBezTo>
                <a:cubicBezTo>
                  <a:pt x="588" y="922"/>
                  <a:pt x="588" y="922"/>
                  <a:pt x="588" y="922"/>
                </a:cubicBezTo>
                <a:cubicBezTo>
                  <a:pt x="584" y="923"/>
                  <a:pt x="584" y="923"/>
                  <a:pt x="584" y="923"/>
                </a:cubicBezTo>
                <a:cubicBezTo>
                  <a:pt x="592" y="962"/>
                  <a:pt x="592" y="962"/>
                  <a:pt x="592" y="962"/>
                </a:cubicBezTo>
                <a:cubicBezTo>
                  <a:pt x="594" y="962"/>
                  <a:pt x="594" y="962"/>
                  <a:pt x="594" y="962"/>
                </a:cubicBezTo>
                <a:cubicBezTo>
                  <a:pt x="594" y="961"/>
                  <a:pt x="595" y="960"/>
                  <a:pt x="596" y="959"/>
                </a:cubicBezTo>
                <a:cubicBezTo>
                  <a:pt x="597" y="959"/>
                  <a:pt x="597" y="958"/>
                  <a:pt x="598" y="957"/>
                </a:cubicBezTo>
                <a:cubicBezTo>
                  <a:pt x="599" y="956"/>
                  <a:pt x="600" y="955"/>
                  <a:pt x="601" y="955"/>
                </a:cubicBezTo>
                <a:cubicBezTo>
                  <a:pt x="602" y="954"/>
                  <a:pt x="603" y="953"/>
                  <a:pt x="604" y="953"/>
                </a:cubicBezTo>
                <a:close/>
                <a:moveTo>
                  <a:pt x="608" y="76"/>
                </a:moveTo>
                <a:cubicBezTo>
                  <a:pt x="610" y="75"/>
                  <a:pt x="611" y="73"/>
                  <a:pt x="612" y="70"/>
                </a:cubicBezTo>
                <a:cubicBezTo>
                  <a:pt x="613" y="68"/>
                  <a:pt x="614" y="65"/>
                  <a:pt x="615" y="62"/>
                </a:cubicBezTo>
                <a:cubicBezTo>
                  <a:pt x="618" y="49"/>
                  <a:pt x="615" y="42"/>
                  <a:pt x="607" y="40"/>
                </a:cubicBezTo>
                <a:cubicBezTo>
                  <a:pt x="605" y="39"/>
                  <a:pt x="603" y="39"/>
                  <a:pt x="602" y="40"/>
                </a:cubicBezTo>
                <a:cubicBezTo>
                  <a:pt x="600" y="40"/>
                  <a:pt x="598" y="41"/>
                  <a:pt x="597" y="43"/>
                </a:cubicBezTo>
                <a:cubicBezTo>
                  <a:pt x="595" y="44"/>
                  <a:pt x="594" y="46"/>
                  <a:pt x="593" y="49"/>
                </a:cubicBezTo>
                <a:cubicBezTo>
                  <a:pt x="592" y="51"/>
                  <a:pt x="591" y="54"/>
                  <a:pt x="590" y="57"/>
                </a:cubicBezTo>
                <a:cubicBezTo>
                  <a:pt x="589" y="60"/>
                  <a:pt x="589" y="63"/>
                  <a:pt x="589" y="65"/>
                </a:cubicBezTo>
                <a:cubicBezTo>
                  <a:pt x="589" y="68"/>
                  <a:pt x="589" y="70"/>
                  <a:pt x="590" y="72"/>
                </a:cubicBezTo>
                <a:cubicBezTo>
                  <a:pt x="590" y="74"/>
                  <a:pt x="591" y="75"/>
                  <a:pt x="593" y="77"/>
                </a:cubicBezTo>
                <a:cubicBezTo>
                  <a:pt x="594" y="78"/>
                  <a:pt x="596" y="79"/>
                  <a:pt x="597" y="79"/>
                </a:cubicBezTo>
                <a:cubicBezTo>
                  <a:pt x="599" y="79"/>
                  <a:pt x="601" y="79"/>
                  <a:pt x="603" y="79"/>
                </a:cubicBezTo>
                <a:cubicBezTo>
                  <a:pt x="605" y="78"/>
                  <a:pt x="607" y="77"/>
                  <a:pt x="608" y="76"/>
                </a:cubicBezTo>
                <a:close/>
                <a:moveTo>
                  <a:pt x="638" y="938"/>
                </a:moveTo>
                <a:cubicBezTo>
                  <a:pt x="638" y="935"/>
                  <a:pt x="638" y="932"/>
                  <a:pt x="637" y="929"/>
                </a:cubicBezTo>
                <a:cubicBezTo>
                  <a:pt x="636" y="926"/>
                  <a:pt x="635" y="923"/>
                  <a:pt x="633" y="921"/>
                </a:cubicBezTo>
                <a:cubicBezTo>
                  <a:pt x="632" y="919"/>
                  <a:pt x="631" y="917"/>
                  <a:pt x="629" y="916"/>
                </a:cubicBezTo>
                <a:cubicBezTo>
                  <a:pt x="628" y="914"/>
                  <a:pt x="626" y="914"/>
                  <a:pt x="625" y="913"/>
                </a:cubicBezTo>
                <a:cubicBezTo>
                  <a:pt x="623" y="913"/>
                  <a:pt x="621" y="913"/>
                  <a:pt x="619" y="913"/>
                </a:cubicBezTo>
                <a:cubicBezTo>
                  <a:pt x="617" y="914"/>
                  <a:pt x="616" y="915"/>
                  <a:pt x="614" y="916"/>
                </a:cubicBezTo>
                <a:cubicBezTo>
                  <a:pt x="613" y="918"/>
                  <a:pt x="612" y="919"/>
                  <a:pt x="611" y="921"/>
                </a:cubicBezTo>
                <a:cubicBezTo>
                  <a:pt x="611" y="923"/>
                  <a:pt x="611" y="925"/>
                  <a:pt x="611" y="928"/>
                </a:cubicBezTo>
                <a:cubicBezTo>
                  <a:pt x="611" y="931"/>
                  <a:pt x="611" y="934"/>
                  <a:pt x="612" y="937"/>
                </a:cubicBezTo>
                <a:cubicBezTo>
                  <a:pt x="616" y="950"/>
                  <a:pt x="622" y="955"/>
                  <a:pt x="630" y="953"/>
                </a:cubicBezTo>
                <a:cubicBezTo>
                  <a:pt x="632" y="952"/>
                  <a:pt x="633" y="951"/>
                  <a:pt x="635" y="950"/>
                </a:cubicBezTo>
                <a:cubicBezTo>
                  <a:pt x="636" y="948"/>
                  <a:pt x="637" y="947"/>
                  <a:pt x="638" y="945"/>
                </a:cubicBezTo>
                <a:cubicBezTo>
                  <a:pt x="638" y="943"/>
                  <a:pt x="638" y="940"/>
                  <a:pt x="638" y="938"/>
                </a:cubicBezTo>
                <a:close/>
                <a:moveTo>
                  <a:pt x="669" y="933"/>
                </a:moveTo>
                <a:cubicBezTo>
                  <a:pt x="667" y="929"/>
                  <a:pt x="667" y="929"/>
                  <a:pt x="667" y="929"/>
                </a:cubicBezTo>
                <a:cubicBezTo>
                  <a:pt x="667" y="929"/>
                  <a:pt x="666" y="930"/>
                  <a:pt x="665" y="930"/>
                </a:cubicBezTo>
                <a:cubicBezTo>
                  <a:pt x="665" y="931"/>
                  <a:pt x="664" y="932"/>
                  <a:pt x="663" y="932"/>
                </a:cubicBezTo>
                <a:cubicBezTo>
                  <a:pt x="663" y="933"/>
                  <a:pt x="662" y="934"/>
                  <a:pt x="662" y="935"/>
                </a:cubicBezTo>
                <a:cubicBezTo>
                  <a:pt x="661" y="935"/>
                  <a:pt x="661" y="936"/>
                  <a:pt x="661" y="936"/>
                </a:cubicBezTo>
                <a:cubicBezTo>
                  <a:pt x="649" y="904"/>
                  <a:pt x="649" y="904"/>
                  <a:pt x="649" y="904"/>
                </a:cubicBezTo>
                <a:cubicBezTo>
                  <a:pt x="645" y="906"/>
                  <a:pt x="645" y="906"/>
                  <a:pt x="645" y="906"/>
                </a:cubicBezTo>
                <a:cubicBezTo>
                  <a:pt x="659" y="944"/>
                  <a:pt x="659" y="944"/>
                  <a:pt x="659" y="944"/>
                </a:cubicBezTo>
                <a:cubicBezTo>
                  <a:pt x="660" y="943"/>
                  <a:pt x="660" y="943"/>
                  <a:pt x="660" y="943"/>
                </a:cubicBezTo>
                <a:cubicBezTo>
                  <a:pt x="661" y="942"/>
                  <a:pt x="661" y="941"/>
                  <a:pt x="662" y="940"/>
                </a:cubicBezTo>
                <a:cubicBezTo>
                  <a:pt x="662" y="939"/>
                  <a:pt x="663" y="939"/>
                  <a:pt x="664" y="938"/>
                </a:cubicBezTo>
                <a:cubicBezTo>
                  <a:pt x="665" y="937"/>
                  <a:pt x="666" y="936"/>
                  <a:pt x="666" y="935"/>
                </a:cubicBezTo>
                <a:cubicBezTo>
                  <a:pt x="667" y="934"/>
                  <a:pt x="668" y="934"/>
                  <a:pt x="669" y="933"/>
                </a:cubicBezTo>
                <a:close/>
                <a:moveTo>
                  <a:pt x="673" y="91"/>
                </a:moveTo>
                <a:cubicBezTo>
                  <a:pt x="675" y="89"/>
                  <a:pt x="676" y="87"/>
                  <a:pt x="677" y="84"/>
                </a:cubicBezTo>
                <a:cubicBezTo>
                  <a:pt x="682" y="71"/>
                  <a:pt x="681" y="63"/>
                  <a:pt x="673" y="60"/>
                </a:cubicBezTo>
                <a:cubicBezTo>
                  <a:pt x="671" y="60"/>
                  <a:pt x="669" y="59"/>
                  <a:pt x="667" y="60"/>
                </a:cubicBezTo>
                <a:cubicBezTo>
                  <a:pt x="666" y="60"/>
                  <a:pt x="664" y="60"/>
                  <a:pt x="662" y="62"/>
                </a:cubicBezTo>
                <a:cubicBezTo>
                  <a:pt x="660" y="63"/>
                  <a:pt x="659" y="65"/>
                  <a:pt x="657" y="67"/>
                </a:cubicBezTo>
                <a:cubicBezTo>
                  <a:pt x="656" y="69"/>
                  <a:pt x="654" y="72"/>
                  <a:pt x="653" y="75"/>
                </a:cubicBezTo>
                <a:cubicBezTo>
                  <a:pt x="652" y="78"/>
                  <a:pt x="651" y="81"/>
                  <a:pt x="651" y="83"/>
                </a:cubicBezTo>
                <a:cubicBezTo>
                  <a:pt x="651" y="86"/>
                  <a:pt x="650" y="88"/>
                  <a:pt x="651" y="90"/>
                </a:cubicBezTo>
                <a:cubicBezTo>
                  <a:pt x="651" y="92"/>
                  <a:pt x="652" y="93"/>
                  <a:pt x="653" y="95"/>
                </a:cubicBezTo>
                <a:cubicBezTo>
                  <a:pt x="654" y="96"/>
                  <a:pt x="656" y="97"/>
                  <a:pt x="658" y="98"/>
                </a:cubicBezTo>
                <a:cubicBezTo>
                  <a:pt x="659" y="99"/>
                  <a:pt x="661" y="99"/>
                  <a:pt x="663" y="99"/>
                </a:cubicBezTo>
                <a:cubicBezTo>
                  <a:pt x="665" y="98"/>
                  <a:pt x="667" y="98"/>
                  <a:pt x="668" y="96"/>
                </a:cubicBezTo>
                <a:cubicBezTo>
                  <a:pt x="670" y="95"/>
                  <a:pt x="672" y="94"/>
                  <a:pt x="673" y="91"/>
                </a:cubicBezTo>
                <a:close/>
                <a:moveTo>
                  <a:pt x="701" y="913"/>
                </a:moveTo>
                <a:cubicBezTo>
                  <a:pt x="700" y="910"/>
                  <a:pt x="699" y="907"/>
                  <a:pt x="698" y="904"/>
                </a:cubicBezTo>
                <a:cubicBezTo>
                  <a:pt x="696" y="901"/>
                  <a:pt x="695" y="899"/>
                  <a:pt x="693" y="897"/>
                </a:cubicBezTo>
                <a:cubicBezTo>
                  <a:pt x="692" y="895"/>
                  <a:pt x="690" y="893"/>
                  <a:pt x="689" y="892"/>
                </a:cubicBezTo>
                <a:cubicBezTo>
                  <a:pt x="687" y="891"/>
                  <a:pt x="685" y="891"/>
                  <a:pt x="684" y="890"/>
                </a:cubicBezTo>
                <a:cubicBezTo>
                  <a:pt x="682" y="890"/>
                  <a:pt x="680" y="891"/>
                  <a:pt x="678" y="891"/>
                </a:cubicBezTo>
                <a:cubicBezTo>
                  <a:pt x="676" y="892"/>
                  <a:pt x="675" y="894"/>
                  <a:pt x="674" y="895"/>
                </a:cubicBezTo>
                <a:cubicBezTo>
                  <a:pt x="673" y="897"/>
                  <a:pt x="672" y="898"/>
                  <a:pt x="672" y="900"/>
                </a:cubicBezTo>
                <a:cubicBezTo>
                  <a:pt x="671" y="902"/>
                  <a:pt x="671" y="905"/>
                  <a:pt x="672" y="907"/>
                </a:cubicBezTo>
                <a:cubicBezTo>
                  <a:pt x="672" y="910"/>
                  <a:pt x="673" y="913"/>
                  <a:pt x="675" y="916"/>
                </a:cubicBezTo>
                <a:cubicBezTo>
                  <a:pt x="680" y="928"/>
                  <a:pt x="687" y="932"/>
                  <a:pt x="694" y="929"/>
                </a:cubicBezTo>
                <a:cubicBezTo>
                  <a:pt x="696" y="928"/>
                  <a:pt x="698" y="927"/>
                  <a:pt x="699" y="925"/>
                </a:cubicBezTo>
                <a:cubicBezTo>
                  <a:pt x="700" y="924"/>
                  <a:pt x="701" y="922"/>
                  <a:pt x="701" y="920"/>
                </a:cubicBezTo>
                <a:cubicBezTo>
                  <a:pt x="701" y="918"/>
                  <a:pt x="701" y="915"/>
                  <a:pt x="701" y="913"/>
                </a:cubicBezTo>
                <a:close/>
                <a:moveTo>
                  <a:pt x="730" y="903"/>
                </a:moveTo>
                <a:cubicBezTo>
                  <a:pt x="728" y="899"/>
                  <a:pt x="728" y="899"/>
                  <a:pt x="728" y="899"/>
                </a:cubicBezTo>
                <a:cubicBezTo>
                  <a:pt x="728" y="900"/>
                  <a:pt x="727" y="901"/>
                  <a:pt x="726" y="902"/>
                </a:cubicBezTo>
                <a:cubicBezTo>
                  <a:pt x="726" y="902"/>
                  <a:pt x="725" y="903"/>
                  <a:pt x="725" y="904"/>
                </a:cubicBezTo>
                <a:cubicBezTo>
                  <a:pt x="724" y="905"/>
                  <a:pt x="724" y="905"/>
                  <a:pt x="723" y="906"/>
                </a:cubicBezTo>
                <a:cubicBezTo>
                  <a:pt x="723" y="907"/>
                  <a:pt x="723" y="907"/>
                  <a:pt x="723" y="908"/>
                </a:cubicBezTo>
                <a:cubicBezTo>
                  <a:pt x="706" y="878"/>
                  <a:pt x="706" y="878"/>
                  <a:pt x="706" y="878"/>
                </a:cubicBezTo>
                <a:cubicBezTo>
                  <a:pt x="702" y="880"/>
                  <a:pt x="702" y="880"/>
                  <a:pt x="702" y="880"/>
                </a:cubicBezTo>
                <a:cubicBezTo>
                  <a:pt x="722" y="916"/>
                  <a:pt x="722" y="916"/>
                  <a:pt x="722" y="916"/>
                </a:cubicBezTo>
                <a:cubicBezTo>
                  <a:pt x="723" y="915"/>
                  <a:pt x="723" y="915"/>
                  <a:pt x="723" y="915"/>
                </a:cubicBezTo>
                <a:cubicBezTo>
                  <a:pt x="723" y="914"/>
                  <a:pt x="724" y="913"/>
                  <a:pt x="724" y="912"/>
                </a:cubicBezTo>
                <a:cubicBezTo>
                  <a:pt x="725" y="911"/>
                  <a:pt x="725" y="910"/>
                  <a:pt x="726" y="909"/>
                </a:cubicBezTo>
                <a:cubicBezTo>
                  <a:pt x="727" y="908"/>
                  <a:pt x="727" y="907"/>
                  <a:pt x="728" y="906"/>
                </a:cubicBezTo>
                <a:cubicBezTo>
                  <a:pt x="729" y="905"/>
                  <a:pt x="730" y="904"/>
                  <a:pt x="730" y="903"/>
                </a:cubicBezTo>
                <a:close/>
                <a:moveTo>
                  <a:pt x="760" y="886"/>
                </a:moveTo>
                <a:cubicBezTo>
                  <a:pt x="760" y="884"/>
                  <a:pt x="760" y="881"/>
                  <a:pt x="759" y="879"/>
                </a:cubicBezTo>
                <a:cubicBezTo>
                  <a:pt x="758" y="876"/>
                  <a:pt x="756" y="874"/>
                  <a:pt x="754" y="871"/>
                </a:cubicBezTo>
                <a:cubicBezTo>
                  <a:pt x="753" y="868"/>
                  <a:pt x="751" y="866"/>
                  <a:pt x="749" y="864"/>
                </a:cubicBezTo>
                <a:cubicBezTo>
                  <a:pt x="747" y="863"/>
                  <a:pt x="746" y="861"/>
                  <a:pt x="744" y="860"/>
                </a:cubicBezTo>
                <a:cubicBezTo>
                  <a:pt x="742" y="860"/>
                  <a:pt x="740" y="859"/>
                  <a:pt x="739" y="859"/>
                </a:cubicBezTo>
                <a:cubicBezTo>
                  <a:pt x="737" y="860"/>
                  <a:pt x="735" y="860"/>
                  <a:pt x="733" y="861"/>
                </a:cubicBezTo>
                <a:cubicBezTo>
                  <a:pt x="732" y="862"/>
                  <a:pt x="730" y="864"/>
                  <a:pt x="729" y="865"/>
                </a:cubicBezTo>
                <a:cubicBezTo>
                  <a:pt x="729" y="867"/>
                  <a:pt x="728" y="869"/>
                  <a:pt x="728" y="871"/>
                </a:cubicBezTo>
                <a:cubicBezTo>
                  <a:pt x="728" y="873"/>
                  <a:pt x="729" y="875"/>
                  <a:pt x="730" y="878"/>
                </a:cubicBezTo>
                <a:cubicBezTo>
                  <a:pt x="730" y="880"/>
                  <a:pt x="732" y="883"/>
                  <a:pt x="733" y="886"/>
                </a:cubicBezTo>
                <a:cubicBezTo>
                  <a:pt x="741" y="897"/>
                  <a:pt x="748" y="900"/>
                  <a:pt x="755" y="896"/>
                </a:cubicBezTo>
                <a:cubicBezTo>
                  <a:pt x="757" y="895"/>
                  <a:pt x="758" y="893"/>
                  <a:pt x="759" y="891"/>
                </a:cubicBezTo>
                <a:cubicBezTo>
                  <a:pt x="760" y="890"/>
                  <a:pt x="760" y="888"/>
                  <a:pt x="760" y="886"/>
                </a:cubicBezTo>
                <a:close/>
                <a:moveTo>
                  <a:pt x="787" y="865"/>
                </a:moveTo>
                <a:cubicBezTo>
                  <a:pt x="784" y="862"/>
                  <a:pt x="784" y="862"/>
                  <a:pt x="784" y="862"/>
                </a:cubicBezTo>
                <a:cubicBezTo>
                  <a:pt x="783" y="863"/>
                  <a:pt x="783" y="863"/>
                  <a:pt x="782" y="864"/>
                </a:cubicBezTo>
                <a:cubicBezTo>
                  <a:pt x="782" y="865"/>
                  <a:pt x="782" y="866"/>
                  <a:pt x="781" y="867"/>
                </a:cubicBezTo>
                <a:cubicBezTo>
                  <a:pt x="781" y="868"/>
                  <a:pt x="780" y="868"/>
                  <a:pt x="780" y="869"/>
                </a:cubicBezTo>
                <a:cubicBezTo>
                  <a:pt x="780" y="870"/>
                  <a:pt x="780" y="871"/>
                  <a:pt x="780" y="871"/>
                </a:cubicBezTo>
                <a:cubicBezTo>
                  <a:pt x="759" y="844"/>
                  <a:pt x="759" y="844"/>
                  <a:pt x="759" y="844"/>
                </a:cubicBezTo>
                <a:cubicBezTo>
                  <a:pt x="756" y="847"/>
                  <a:pt x="756" y="847"/>
                  <a:pt x="756" y="847"/>
                </a:cubicBezTo>
                <a:cubicBezTo>
                  <a:pt x="780" y="879"/>
                  <a:pt x="780" y="879"/>
                  <a:pt x="780" y="879"/>
                </a:cubicBezTo>
                <a:cubicBezTo>
                  <a:pt x="781" y="878"/>
                  <a:pt x="781" y="878"/>
                  <a:pt x="781" y="878"/>
                </a:cubicBezTo>
                <a:cubicBezTo>
                  <a:pt x="781" y="877"/>
                  <a:pt x="782" y="876"/>
                  <a:pt x="782" y="875"/>
                </a:cubicBezTo>
                <a:cubicBezTo>
                  <a:pt x="782" y="874"/>
                  <a:pt x="783" y="873"/>
                  <a:pt x="783" y="871"/>
                </a:cubicBezTo>
                <a:cubicBezTo>
                  <a:pt x="784" y="870"/>
                  <a:pt x="784" y="869"/>
                  <a:pt x="785" y="868"/>
                </a:cubicBezTo>
                <a:cubicBezTo>
                  <a:pt x="786" y="867"/>
                  <a:pt x="786" y="866"/>
                  <a:pt x="787" y="865"/>
                </a:cubicBezTo>
                <a:close/>
                <a:moveTo>
                  <a:pt x="814" y="844"/>
                </a:moveTo>
                <a:cubicBezTo>
                  <a:pt x="813" y="842"/>
                  <a:pt x="812" y="839"/>
                  <a:pt x="811" y="837"/>
                </a:cubicBezTo>
                <a:cubicBezTo>
                  <a:pt x="810" y="835"/>
                  <a:pt x="808" y="832"/>
                  <a:pt x="806" y="830"/>
                </a:cubicBezTo>
                <a:cubicBezTo>
                  <a:pt x="804" y="827"/>
                  <a:pt x="802" y="825"/>
                  <a:pt x="800" y="824"/>
                </a:cubicBezTo>
                <a:cubicBezTo>
                  <a:pt x="798" y="823"/>
                  <a:pt x="796" y="822"/>
                  <a:pt x="794" y="821"/>
                </a:cubicBezTo>
                <a:cubicBezTo>
                  <a:pt x="792" y="820"/>
                  <a:pt x="790" y="820"/>
                  <a:pt x="788" y="821"/>
                </a:cubicBezTo>
                <a:cubicBezTo>
                  <a:pt x="787" y="821"/>
                  <a:pt x="785" y="822"/>
                  <a:pt x="784" y="823"/>
                </a:cubicBezTo>
                <a:cubicBezTo>
                  <a:pt x="782" y="825"/>
                  <a:pt x="781" y="826"/>
                  <a:pt x="780" y="828"/>
                </a:cubicBezTo>
                <a:cubicBezTo>
                  <a:pt x="780" y="830"/>
                  <a:pt x="780" y="832"/>
                  <a:pt x="780" y="834"/>
                </a:cubicBezTo>
                <a:cubicBezTo>
                  <a:pt x="780" y="836"/>
                  <a:pt x="781" y="838"/>
                  <a:pt x="782" y="840"/>
                </a:cubicBezTo>
                <a:cubicBezTo>
                  <a:pt x="783" y="842"/>
                  <a:pt x="785" y="845"/>
                  <a:pt x="787" y="847"/>
                </a:cubicBezTo>
                <a:cubicBezTo>
                  <a:pt x="796" y="857"/>
                  <a:pt x="804" y="860"/>
                  <a:pt x="810" y="854"/>
                </a:cubicBezTo>
                <a:cubicBezTo>
                  <a:pt x="811" y="853"/>
                  <a:pt x="812" y="851"/>
                  <a:pt x="813" y="849"/>
                </a:cubicBezTo>
                <a:cubicBezTo>
                  <a:pt x="814" y="848"/>
                  <a:pt x="814" y="846"/>
                  <a:pt x="814" y="844"/>
                </a:cubicBezTo>
                <a:close/>
                <a:moveTo>
                  <a:pt x="837" y="820"/>
                </a:moveTo>
                <a:cubicBezTo>
                  <a:pt x="834" y="816"/>
                  <a:pt x="834" y="816"/>
                  <a:pt x="834" y="816"/>
                </a:cubicBezTo>
                <a:cubicBezTo>
                  <a:pt x="833" y="817"/>
                  <a:pt x="833" y="818"/>
                  <a:pt x="833" y="819"/>
                </a:cubicBezTo>
                <a:cubicBezTo>
                  <a:pt x="832" y="820"/>
                  <a:pt x="832" y="821"/>
                  <a:pt x="832" y="822"/>
                </a:cubicBezTo>
                <a:cubicBezTo>
                  <a:pt x="831" y="823"/>
                  <a:pt x="831" y="824"/>
                  <a:pt x="831" y="824"/>
                </a:cubicBezTo>
                <a:cubicBezTo>
                  <a:pt x="831" y="825"/>
                  <a:pt x="831" y="826"/>
                  <a:pt x="831" y="826"/>
                </a:cubicBezTo>
                <a:cubicBezTo>
                  <a:pt x="807" y="802"/>
                  <a:pt x="807" y="802"/>
                  <a:pt x="807" y="802"/>
                </a:cubicBezTo>
                <a:cubicBezTo>
                  <a:pt x="803" y="806"/>
                  <a:pt x="803" y="806"/>
                  <a:pt x="803" y="806"/>
                </a:cubicBezTo>
                <a:cubicBezTo>
                  <a:pt x="832" y="834"/>
                  <a:pt x="832" y="834"/>
                  <a:pt x="832" y="834"/>
                </a:cubicBezTo>
                <a:cubicBezTo>
                  <a:pt x="833" y="833"/>
                  <a:pt x="833" y="833"/>
                  <a:pt x="833" y="833"/>
                </a:cubicBezTo>
                <a:cubicBezTo>
                  <a:pt x="833" y="832"/>
                  <a:pt x="833" y="831"/>
                  <a:pt x="834" y="830"/>
                </a:cubicBezTo>
                <a:cubicBezTo>
                  <a:pt x="834" y="828"/>
                  <a:pt x="834" y="827"/>
                  <a:pt x="834" y="826"/>
                </a:cubicBezTo>
                <a:cubicBezTo>
                  <a:pt x="835" y="825"/>
                  <a:pt x="835" y="824"/>
                  <a:pt x="836" y="823"/>
                </a:cubicBezTo>
                <a:cubicBezTo>
                  <a:pt x="836" y="822"/>
                  <a:pt x="837" y="821"/>
                  <a:pt x="837" y="820"/>
                </a:cubicBezTo>
                <a:close/>
                <a:moveTo>
                  <a:pt x="860" y="794"/>
                </a:moveTo>
                <a:cubicBezTo>
                  <a:pt x="860" y="792"/>
                  <a:pt x="859" y="790"/>
                  <a:pt x="857" y="788"/>
                </a:cubicBezTo>
                <a:cubicBezTo>
                  <a:pt x="855" y="786"/>
                  <a:pt x="853" y="784"/>
                  <a:pt x="851" y="782"/>
                </a:cubicBezTo>
                <a:cubicBezTo>
                  <a:pt x="848" y="780"/>
                  <a:pt x="846" y="778"/>
                  <a:pt x="844" y="777"/>
                </a:cubicBezTo>
                <a:cubicBezTo>
                  <a:pt x="842" y="776"/>
                  <a:pt x="840" y="775"/>
                  <a:pt x="838" y="775"/>
                </a:cubicBezTo>
                <a:cubicBezTo>
                  <a:pt x="836" y="774"/>
                  <a:pt x="834" y="775"/>
                  <a:pt x="832" y="775"/>
                </a:cubicBezTo>
                <a:cubicBezTo>
                  <a:pt x="831" y="776"/>
                  <a:pt x="829" y="777"/>
                  <a:pt x="828" y="778"/>
                </a:cubicBezTo>
                <a:cubicBezTo>
                  <a:pt x="826" y="780"/>
                  <a:pt x="826" y="782"/>
                  <a:pt x="825" y="783"/>
                </a:cubicBezTo>
                <a:cubicBezTo>
                  <a:pt x="825" y="785"/>
                  <a:pt x="825" y="787"/>
                  <a:pt x="826" y="789"/>
                </a:cubicBezTo>
                <a:cubicBezTo>
                  <a:pt x="826" y="791"/>
                  <a:pt x="827" y="793"/>
                  <a:pt x="829" y="795"/>
                </a:cubicBezTo>
                <a:cubicBezTo>
                  <a:pt x="830" y="797"/>
                  <a:pt x="832" y="799"/>
                  <a:pt x="835" y="802"/>
                </a:cubicBezTo>
                <a:cubicBezTo>
                  <a:pt x="845" y="810"/>
                  <a:pt x="853" y="812"/>
                  <a:pt x="858" y="805"/>
                </a:cubicBezTo>
                <a:cubicBezTo>
                  <a:pt x="859" y="804"/>
                  <a:pt x="860" y="802"/>
                  <a:pt x="861" y="800"/>
                </a:cubicBezTo>
                <a:cubicBezTo>
                  <a:pt x="861" y="798"/>
                  <a:pt x="861" y="796"/>
                  <a:pt x="860" y="794"/>
                </a:cubicBezTo>
                <a:close/>
                <a:moveTo>
                  <a:pt x="880" y="767"/>
                </a:moveTo>
                <a:cubicBezTo>
                  <a:pt x="876" y="764"/>
                  <a:pt x="876" y="764"/>
                  <a:pt x="876" y="764"/>
                </a:cubicBezTo>
                <a:cubicBezTo>
                  <a:pt x="876" y="765"/>
                  <a:pt x="876" y="766"/>
                  <a:pt x="876" y="767"/>
                </a:cubicBezTo>
                <a:cubicBezTo>
                  <a:pt x="875" y="768"/>
                  <a:pt x="875" y="769"/>
                  <a:pt x="875" y="770"/>
                </a:cubicBezTo>
                <a:cubicBezTo>
                  <a:pt x="875" y="771"/>
                  <a:pt x="875" y="772"/>
                  <a:pt x="875" y="773"/>
                </a:cubicBezTo>
                <a:cubicBezTo>
                  <a:pt x="875" y="773"/>
                  <a:pt x="875" y="774"/>
                  <a:pt x="875" y="774"/>
                </a:cubicBezTo>
                <a:cubicBezTo>
                  <a:pt x="848" y="754"/>
                  <a:pt x="848" y="754"/>
                  <a:pt x="848" y="754"/>
                </a:cubicBezTo>
                <a:cubicBezTo>
                  <a:pt x="845" y="758"/>
                  <a:pt x="845" y="758"/>
                  <a:pt x="845" y="758"/>
                </a:cubicBezTo>
                <a:cubicBezTo>
                  <a:pt x="877" y="782"/>
                  <a:pt x="877" y="782"/>
                  <a:pt x="877" y="782"/>
                </a:cubicBezTo>
                <a:cubicBezTo>
                  <a:pt x="878" y="780"/>
                  <a:pt x="878" y="780"/>
                  <a:pt x="878" y="780"/>
                </a:cubicBezTo>
                <a:cubicBezTo>
                  <a:pt x="878" y="779"/>
                  <a:pt x="878" y="778"/>
                  <a:pt x="878" y="777"/>
                </a:cubicBezTo>
                <a:cubicBezTo>
                  <a:pt x="878" y="776"/>
                  <a:pt x="878" y="775"/>
                  <a:pt x="879" y="774"/>
                </a:cubicBezTo>
                <a:cubicBezTo>
                  <a:pt x="879" y="773"/>
                  <a:pt x="879" y="771"/>
                  <a:pt x="879" y="770"/>
                </a:cubicBezTo>
                <a:cubicBezTo>
                  <a:pt x="879" y="769"/>
                  <a:pt x="880" y="768"/>
                  <a:pt x="880" y="767"/>
                </a:cubicBezTo>
                <a:close/>
                <a:moveTo>
                  <a:pt x="901" y="744"/>
                </a:moveTo>
                <a:cubicBezTo>
                  <a:pt x="901" y="742"/>
                  <a:pt x="900" y="740"/>
                  <a:pt x="900" y="739"/>
                </a:cubicBezTo>
                <a:cubicBezTo>
                  <a:pt x="899" y="737"/>
                  <a:pt x="897" y="735"/>
                  <a:pt x="895" y="733"/>
                </a:cubicBezTo>
                <a:cubicBezTo>
                  <a:pt x="893" y="731"/>
                  <a:pt x="891" y="729"/>
                  <a:pt x="888" y="727"/>
                </a:cubicBezTo>
                <a:cubicBezTo>
                  <a:pt x="885" y="726"/>
                  <a:pt x="883" y="724"/>
                  <a:pt x="881" y="724"/>
                </a:cubicBezTo>
                <a:cubicBezTo>
                  <a:pt x="878" y="723"/>
                  <a:pt x="876" y="722"/>
                  <a:pt x="874" y="722"/>
                </a:cubicBezTo>
                <a:cubicBezTo>
                  <a:pt x="872" y="722"/>
                  <a:pt x="870" y="723"/>
                  <a:pt x="869" y="724"/>
                </a:cubicBezTo>
                <a:cubicBezTo>
                  <a:pt x="867" y="725"/>
                  <a:pt x="866" y="726"/>
                  <a:pt x="865" y="728"/>
                </a:cubicBezTo>
                <a:cubicBezTo>
                  <a:pt x="864" y="729"/>
                  <a:pt x="863" y="731"/>
                  <a:pt x="863" y="733"/>
                </a:cubicBezTo>
                <a:cubicBezTo>
                  <a:pt x="863" y="735"/>
                  <a:pt x="863" y="737"/>
                  <a:pt x="864" y="739"/>
                </a:cubicBezTo>
                <a:cubicBezTo>
                  <a:pt x="865" y="740"/>
                  <a:pt x="867" y="742"/>
                  <a:pt x="868" y="744"/>
                </a:cubicBezTo>
                <a:cubicBezTo>
                  <a:pt x="870" y="746"/>
                  <a:pt x="873" y="748"/>
                  <a:pt x="875" y="750"/>
                </a:cubicBezTo>
                <a:cubicBezTo>
                  <a:pt x="887" y="757"/>
                  <a:pt x="895" y="757"/>
                  <a:pt x="899" y="750"/>
                </a:cubicBezTo>
                <a:cubicBezTo>
                  <a:pt x="900" y="748"/>
                  <a:pt x="901" y="746"/>
                  <a:pt x="901" y="744"/>
                </a:cubicBezTo>
                <a:close/>
                <a:moveTo>
                  <a:pt x="915" y="722"/>
                </a:moveTo>
                <a:cubicBezTo>
                  <a:pt x="915" y="721"/>
                  <a:pt x="915" y="720"/>
                  <a:pt x="915" y="719"/>
                </a:cubicBezTo>
                <a:cubicBezTo>
                  <a:pt x="915" y="718"/>
                  <a:pt x="915" y="717"/>
                  <a:pt x="915" y="716"/>
                </a:cubicBezTo>
                <a:cubicBezTo>
                  <a:pt x="915" y="714"/>
                  <a:pt x="915" y="713"/>
                  <a:pt x="915" y="712"/>
                </a:cubicBezTo>
                <a:cubicBezTo>
                  <a:pt x="915" y="711"/>
                  <a:pt x="915" y="710"/>
                  <a:pt x="915" y="709"/>
                </a:cubicBezTo>
                <a:cubicBezTo>
                  <a:pt x="911" y="707"/>
                  <a:pt x="911" y="707"/>
                  <a:pt x="911" y="707"/>
                </a:cubicBezTo>
                <a:cubicBezTo>
                  <a:pt x="911" y="707"/>
                  <a:pt x="911" y="708"/>
                  <a:pt x="911" y="709"/>
                </a:cubicBezTo>
                <a:cubicBezTo>
                  <a:pt x="911" y="710"/>
                  <a:pt x="911" y="711"/>
                  <a:pt x="911" y="712"/>
                </a:cubicBezTo>
                <a:cubicBezTo>
                  <a:pt x="911" y="713"/>
                  <a:pt x="911" y="714"/>
                  <a:pt x="911" y="715"/>
                </a:cubicBezTo>
                <a:cubicBezTo>
                  <a:pt x="911" y="716"/>
                  <a:pt x="911" y="716"/>
                  <a:pt x="911" y="717"/>
                </a:cubicBezTo>
                <a:cubicBezTo>
                  <a:pt x="881" y="701"/>
                  <a:pt x="881" y="701"/>
                  <a:pt x="881" y="701"/>
                </a:cubicBezTo>
                <a:cubicBezTo>
                  <a:pt x="879" y="705"/>
                  <a:pt x="879" y="705"/>
                  <a:pt x="879" y="705"/>
                </a:cubicBezTo>
                <a:cubicBezTo>
                  <a:pt x="914" y="724"/>
                  <a:pt x="914" y="724"/>
                  <a:pt x="914" y="724"/>
                </a:cubicBezTo>
                <a:lnTo>
                  <a:pt x="915" y="722"/>
                </a:lnTo>
                <a:close/>
                <a:moveTo>
                  <a:pt x="932" y="683"/>
                </a:moveTo>
                <a:cubicBezTo>
                  <a:pt x="932" y="681"/>
                  <a:pt x="931" y="680"/>
                  <a:pt x="930" y="678"/>
                </a:cubicBezTo>
                <a:cubicBezTo>
                  <a:pt x="929" y="676"/>
                  <a:pt x="927" y="674"/>
                  <a:pt x="925" y="673"/>
                </a:cubicBezTo>
                <a:cubicBezTo>
                  <a:pt x="923" y="671"/>
                  <a:pt x="920" y="670"/>
                  <a:pt x="917" y="668"/>
                </a:cubicBezTo>
                <a:cubicBezTo>
                  <a:pt x="914" y="667"/>
                  <a:pt x="912" y="666"/>
                  <a:pt x="909" y="666"/>
                </a:cubicBezTo>
                <a:cubicBezTo>
                  <a:pt x="907" y="665"/>
                  <a:pt x="905" y="665"/>
                  <a:pt x="903" y="666"/>
                </a:cubicBezTo>
                <a:cubicBezTo>
                  <a:pt x="901" y="666"/>
                  <a:pt x="899" y="667"/>
                  <a:pt x="898" y="668"/>
                </a:cubicBezTo>
                <a:cubicBezTo>
                  <a:pt x="896" y="669"/>
                  <a:pt x="895" y="670"/>
                  <a:pt x="894" y="672"/>
                </a:cubicBezTo>
                <a:cubicBezTo>
                  <a:pt x="894" y="674"/>
                  <a:pt x="893" y="676"/>
                  <a:pt x="893" y="678"/>
                </a:cubicBezTo>
                <a:cubicBezTo>
                  <a:pt x="894" y="679"/>
                  <a:pt x="894" y="681"/>
                  <a:pt x="895" y="683"/>
                </a:cubicBezTo>
                <a:cubicBezTo>
                  <a:pt x="896" y="685"/>
                  <a:pt x="898" y="686"/>
                  <a:pt x="900" y="688"/>
                </a:cubicBezTo>
                <a:cubicBezTo>
                  <a:pt x="902" y="689"/>
                  <a:pt x="905" y="691"/>
                  <a:pt x="908" y="692"/>
                </a:cubicBezTo>
                <a:cubicBezTo>
                  <a:pt x="920" y="698"/>
                  <a:pt x="928" y="696"/>
                  <a:pt x="931" y="689"/>
                </a:cubicBezTo>
                <a:cubicBezTo>
                  <a:pt x="932" y="687"/>
                  <a:pt x="932" y="685"/>
                  <a:pt x="932" y="683"/>
                </a:cubicBezTo>
                <a:close/>
                <a:moveTo>
                  <a:pt x="943" y="659"/>
                </a:moveTo>
                <a:cubicBezTo>
                  <a:pt x="943" y="658"/>
                  <a:pt x="943" y="657"/>
                  <a:pt x="942" y="656"/>
                </a:cubicBezTo>
                <a:cubicBezTo>
                  <a:pt x="942" y="655"/>
                  <a:pt x="942" y="654"/>
                  <a:pt x="942" y="653"/>
                </a:cubicBezTo>
                <a:cubicBezTo>
                  <a:pt x="941" y="652"/>
                  <a:pt x="941" y="650"/>
                  <a:pt x="941" y="649"/>
                </a:cubicBezTo>
                <a:cubicBezTo>
                  <a:pt x="941" y="648"/>
                  <a:pt x="941" y="647"/>
                  <a:pt x="941" y="646"/>
                </a:cubicBezTo>
                <a:cubicBezTo>
                  <a:pt x="937" y="644"/>
                  <a:pt x="937" y="644"/>
                  <a:pt x="937" y="644"/>
                </a:cubicBezTo>
                <a:cubicBezTo>
                  <a:pt x="937" y="645"/>
                  <a:pt x="937" y="646"/>
                  <a:pt x="937" y="647"/>
                </a:cubicBezTo>
                <a:cubicBezTo>
                  <a:pt x="937" y="648"/>
                  <a:pt x="937" y="649"/>
                  <a:pt x="937" y="650"/>
                </a:cubicBezTo>
                <a:cubicBezTo>
                  <a:pt x="937" y="651"/>
                  <a:pt x="938" y="652"/>
                  <a:pt x="938" y="653"/>
                </a:cubicBezTo>
                <a:cubicBezTo>
                  <a:pt x="938" y="654"/>
                  <a:pt x="938" y="654"/>
                  <a:pt x="938" y="655"/>
                </a:cubicBezTo>
                <a:cubicBezTo>
                  <a:pt x="906" y="643"/>
                  <a:pt x="906" y="643"/>
                  <a:pt x="906" y="643"/>
                </a:cubicBezTo>
                <a:cubicBezTo>
                  <a:pt x="905" y="647"/>
                  <a:pt x="905" y="647"/>
                  <a:pt x="905" y="647"/>
                </a:cubicBezTo>
                <a:cubicBezTo>
                  <a:pt x="943" y="661"/>
                  <a:pt x="943" y="661"/>
                  <a:pt x="943" y="661"/>
                </a:cubicBezTo>
                <a:lnTo>
                  <a:pt x="943" y="659"/>
                </a:lnTo>
                <a:close/>
                <a:moveTo>
                  <a:pt x="954" y="618"/>
                </a:moveTo>
                <a:cubicBezTo>
                  <a:pt x="954" y="616"/>
                  <a:pt x="953" y="615"/>
                  <a:pt x="952" y="613"/>
                </a:cubicBezTo>
                <a:cubicBezTo>
                  <a:pt x="950" y="611"/>
                  <a:pt x="948" y="610"/>
                  <a:pt x="946" y="609"/>
                </a:cubicBezTo>
                <a:cubicBezTo>
                  <a:pt x="944" y="608"/>
                  <a:pt x="941" y="607"/>
                  <a:pt x="937" y="606"/>
                </a:cubicBezTo>
                <a:cubicBezTo>
                  <a:pt x="934" y="605"/>
                  <a:pt x="932" y="604"/>
                  <a:pt x="929" y="604"/>
                </a:cubicBezTo>
                <a:cubicBezTo>
                  <a:pt x="927" y="604"/>
                  <a:pt x="925" y="604"/>
                  <a:pt x="923" y="605"/>
                </a:cubicBezTo>
                <a:cubicBezTo>
                  <a:pt x="921" y="606"/>
                  <a:pt x="919" y="606"/>
                  <a:pt x="918" y="608"/>
                </a:cubicBezTo>
                <a:cubicBezTo>
                  <a:pt x="917" y="609"/>
                  <a:pt x="916" y="611"/>
                  <a:pt x="915" y="612"/>
                </a:cubicBezTo>
                <a:cubicBezTo>
                  <a:pt x="915" y="614"/>
                  <a:pt x="915" y="616"/>
                  <a:pt x="915" y="618"/>
                </a:cubicBezTo>
                <a:cubicBezTo>
                  <a:pt x="916" y="620"/>
                  <a:pt x="917" y="622"/>
                  <a:pt x="918" y="623"/>
                </a:cubicBezTo>
                <a:cubicBezTo>
                  <a:pt x="919" y="625"/>
                  <a:pt x="921" y="626"/>
                  <a:pt x="923" y="627"/>
                </a:cubicBezTo>
                <a:cubicBezTo>
                  <a:pt x="926" y="629"/>
                  <a:pt x="928" y="630"/>
                  <a:pt x="932" y="631"/>
                </a:cubicBezTo>
                <a:cubicBezTo>
                  <a:pt x="945" y="634"/>
                  <a:pt x="952" y="632"/>
                  <a:pt x="954" y="624"/>
                </a:cubicBezTo>
                <a:cubicBezTo>
                  <a:pt x="955" y="622"/>
                  <a:pt x="955" y="620"/>
                  <a:pt x="954" y="618"/>
                </a:cubicBezTo>
                <a:close/>
                <a:moveTo>
                  <a:pt x="962" y="593"/>
                </a:moveTo>
                <a:cubicBezTo>
                  <a:pt x="961" y="592"/>
                  <a:pt x="961" y="591"/>
                  <a:pt x="960" y="590"/>
                </a:cubicBezTo>
                <a:cubicBezTo>
                  <a:pt x="960" y="589"/>
                  <a:pt x="960" y="588"/>
                  <a:pt x="959" y="587"/>
                </a:cubicBezTo>
                <a:cubicBezTo>
                  <a:pt x="959" y="586"/>
                  <a:pt x="959" y="585"/>
                  <a:pt x="958" y="583"/>
                </a:cubicBezTo>
                <a:cubicBezTo>
                  <a:pt x="958" y="582"/>
                  <a:pt x="958" y="581"/>
                  <a:pt x="958" y="580"/>
                </a:cubicBezTo>
                <a:cubicBezTo>
                  <a:pt x="953" y="579"/>
                  <a:pt x="953" y="579"/>
                  <a:pt x="953" y="579"/>
                </a:cubicBezTo>
                <a:cubicBezTo>
                  <a:pt x="953" y="580"/>
                  <a:pt x="954" y="581"/>
                  <a:pt x="954" y="582"/>
                </a:cubicBezTo>
                <a:cubicBezTo>
                  <a:pt x="954" y="583"/>
                  <a:pt x="954" y="584"/>
                  <a:pt x="955" y="585"/>
                </a:cubicBezTo>
                <a:cubicBezTo>
                  <a:pt x="955" y="586"/>
                  <a:pt x="955" y="587"/>
                  <a:pt x="955" y="587"/>
                </a:cubicBezTo>
                <a:cubicBezTo>
                  <a:pt x="956" y="588"/>
                  <a:pt x="956" y="589"/>
                  <a:pt x="956" y="589"/>
                </a:cubicBezTo>
                <a:cubicBezTo>
                  <a:pt x="923" y="583"/>
                  <a:pt x="923" y="583"/>
                  <a:pt x="923" y="583"/>
                </a:cubicBezTo>
                <a:cubicBezTo>
                  <a:pt x="922" y="587"/>
                  <a:pt x="922" y="587"/>
                  <a:pt x="922" y="587"/>
                </a:cubicBezTo>
                <a:cubicBezTo>
                  <a:pt x="962" y="595"/>
                  <a:pt x="962" y="595"/>
                  <a:pt x="962" y="595"/>
                </a:cubicBezTo>
                <a:lnTo>
                  <a:pt x="962" y="593"/>
                </a:lnTo>
                <a:close/>
                <a:moveTo>
                  <a:pt x="967" y="551"/>
                </a:moveTo>
                <a:cubicBezTo>
                  <a:pt x="966" y="549"/>
                  <a:pt x="965" y="547"/>
                  <a:pt x="963" y="546"/>
                </a:cubicBezTo>
                <a:cubicBezTo>
                  <a:pt x="962" y="545"/>
                  <a:pt x="960" y="544"/>
                  <a:pt x="957" y="543"/>
                </a:cubicBezTo>
                <a:cubicBezTo>
                  <a:pt x="955" y="542"/>
                  <a:pt x="952" y="541"/>
                  <a:pt x="948" y="541"/>
                </a:cubicBezTo>
                <a:cubicBezTo>
                  <a:pt x="945" y="540"/>
                  <a:pt x="942" y="540"/>
                  <a:pt x="940" y="541"/>
                </a:cubicBezTo>
                <a:cubicBezTo>
                  <a:pt x="937" y="541"/>
                  <a:pt x="935" y="541"/>
                  <a:pt x="933" y="542"/>
                </a:cubicBezTo>
                <a:cubicBezTo>
                  <a:pt x="932" y="543"/>
                  <a:pt x="930" y="544"/>
                  <a:pt x="929" y="546"/>
                </a:cubicBezTo>
                <a:cubicBezTo>
                  <a:pt x="928" y="547"/>
                  <a:pt x="928" y="549"/>
                  <a:pt x="927" y="551"/>
                </a:cubicBezTo>
                <a:cubicBezTo>
                  <a:pt x="927" y="553"/>
                  <a:pt x="927" y="555"/>
                  <a:pt x="928" y="556"/>
                </a:cubicBezTo>
                <a:cubicBezTo>
                  <a:pt x="929" y="558"/>
                  <a:pt x="930" y="560"/>
                  <a:pt x="931" y="561"/>
                </a:cubicBezTo>
                <a:cubicBezTo>
                  <a:pt x="933" y="562"/>
                  <a:pt x="935" y="563"/>
                  <a:pt x="938" y="564"/>
                </a:cubicBezTo>
                <a:cubicBezTo>
                  <a:pt x="940" y="565"/>
                  <a:pt x="943" y="566"/>
                  <a:pt x="946" y="566"/>
                </a:cubicBezTo>
                <a:cubicBezTo>
                  <a:pt x="959" y="568"/>
                  <a:pt x="967" y="564"/>
                  <a:pt x="968" y="556"/>
                </a:cubicBezTo>
                <a:cubicBezTo>
                  <a:pt x="968" y="554"/>
                  <a:pt x="968" y="552"/>
                  <a:pt x="967" y="551"/>
                </a:cubicBezTo>
                <a:close/>
                <a:moveTo>
                  <a:pt x="971" y="525"/>
                </a:moveTo>
                <a:cubicBezTo>
                  <a:pt x="970" y="524"/>
                  <a:pt x="969" y="523"/>
                  <a:pt x="969" y="522"/>
                </a:cubicBezTo>
                <a:cubicBezTo>
                  <a:pt x="968" y="521"/>
                  <a:pt x="968" y="520"/>
                  <a:pt x="967" y="519"/>
                </a:cubicBezTo>
                <a:cubicBezTo>
                  <a:pt x="967" y="518"/>
                  <a:pt x="966" y="517"/>
                  <a:pt x="966" y="516"/>
                </a:cubicBezTo>
                <a:cubicBezTo>
                  <a:pt x="965" y="514"/>
                  <a:pt x="965" y="513"/>
                  <a:pt x="965" y="512"/>
                </a:cubicBezTo>
                <a:cubicBezTo>
                  <a:pt x="960" y="512"/>
                  <a:pt x="960" y="512"/>
                  <a:pt x="960" y="512"/>
                </a:cubicBezTo>
                <a:cubicBezTo>
                  <a:pt x="960" y="513"/>
                  <a:pt x="961" y="514"/>
                  <a:pt x="961" y="515"/>
                </a:cubicBezTo>
                <a:cubicBezTo>
                  <a:pt x="961" y="516"/>
                  <a:pt x="962" y="517"/>
                  <a:pt x="962" y="518"/>
                </a:cubicBezTo>
                <a:cubicBezTo>
                  <a:pt x="962" y="518"/>
                  <a:pt x="963" y="519"/>
                  <a:pt x="963" y="520"/>
                </a:cubicBezTo>
                <a:cubicBezTo>
                  <a:pt x="964" y="521"/>
                  <a:pt x="964" y="521"/>
                  <a:pt x="964" y="521"/>
                </a:cubicBezTo>
                <a:cubicBezTo>
                  <a:pt x="931" y="520"/>
                  <a:pt x="931" y="520"/>
                  <a:pt x="931" y="520"/>
                </a:cubicBezTo>
                <a:cubicBezTo>
                  <a:pt x="930" y="524"/>
                  <a:pt x="930" y="524"/>
                  <a:pt x="930" y="524"/>
                </a:cubicBezTo>
                <a:cubicBezTo>
                  <a:pt x="970" y="526"/>
                  <a:pt x="970" y="526"/>
                  <a:pt x="970" y="526"/>
                </a:cubicBezTo>
                <a:lnTo>
                  <a:pt x="971" y="525"/>
                </a:lnTo>
                <a:close/>
                <a:moveTo>
                  <a:pt x="936" y="610"/>
                </a:moveTo>
                <a:cubicBezTo>
                  <a:pt x="926" y="607"/>
                  <a:pt x="920" y="609"/>
                  <a:pt x="919" y="614"/>
                </a:cubicBezTo>
                <a:cubicBezTo>
                  <a:pt x="917" y="619"/>
                  <a:pt x="922" y="623"/>
                  <a:pt x="932" y="626"/>
                </a:cubicBezTo>
                <a:cubicBezTo>
                  <a:pt x="943" y="629"/>
                  <a:pt x="949" y="628"/>
                  <a:pt x="951" y="623"/>
                </a:cubicBezTo>
                <a:cubicBezTo>
                  <a:pt x="952" y="617"/>
                  <a:pt x="947" y="613"/>
                  <a:pt x="936" y="610"/>
                </a:cubicBezTo>
                <a:close/>
                <a:moveTo>
                  <a:pt x="679" y="895"/>
                </a:moveTo>
                <a:cubicBezTo>
                  <a:pt x="675" y="897"/>
                  <a:pt x="674" y="903"/>
                  <a:pt x="679" y="913"/>
                </a:cubicBezTo>
                <a:cubicBezTo>
                  <a:pt x="683" y="923"/>
                  <a:pt x="688" y="927"/>
                  <a:pt x="693" y="925"/>
                </a:cubicBezTo>
                <a:cubicBezTo>
                  <a:pt x="698" y="923"/>
                  <a:pt x="698" y="917"/>
                  <a:pt x="694" y="906"/>
                </a:cubicBezTo>
                <a:cubicBezTo>
                  <a:pt x="689" y="897"/>
                  <a:pt x="684" y="893"/>
                  <a:pt x="679" y="895"/>
                </a:cubicBezTo>
                <a:close/>
                <a:moveTo>
                  <a:pt x="672" y="64"/>
                </a:moveTo>
                <a:cubicBezTo>
                  <a:pt x="666" y="62"/>
                  <a:pt x="662" y="66"/>
                  <a:pt x="658" y="77"/>
                </a:cubicBezTo>
                <a:cubicBezTo>
                  <a:pt x="654" y="86"/>
                  <a:pt x="654" y="92"/>
                  <a:pt x="659" y="94"/>
                </a:cubicBezTo>
                <a:cubicBezTo>
                  <a:pt x="664" y="96"/>
                  <a:pt x="669" y="92"/>
                  <a:pt x="673" y="82"/>
                </a:cubicBezTo>
                <a:cubicBezTo>
                  <a:pt x="677" y="72"/>
                  <a:pt x="677" y="66"/>
                  <a:pt x="672" y="64"/>
                </a:cubicBezTo>
                <a:close/>
                <a:moveTo>
                  <a:pt x="620" y="917"/>
                </a:moveTo>
                <a:cubicBezTo>
                  <a:pt x="615" y="919"/>
                  <a:pt x="614" y="925"/>
                  <a:pt x="617" y="935"/>
                </a:cubicBezTo>
                <a:cubicBezTo>
                  <a:pt x="620" y="946"/>
                  <a:pt x="624" y="950"/>
                  <a:pt x="629" y="949"/>
                </a:cubicBezTo>
                <a:cubicBezTo>
                  <a:pt x="634" y="947"/>
                  <a:pt x="635" y="941"/>
                  <a:pt x="632" y="930"/>
                </a:cubicBezTo>
                <a:cubicBezTo>
                  <a:pt x="629" y="920"/>
                  <a:pt x="625" y="916"/>
                  <a:pt x="620" y="917"/>
                </a:cubicBezTo>
                <a:close/>
                <a:moveTo>
                  <a:pt x="606" y="43"/>
                </a:moveTo>
                <a:cubicBezTo>
                  <a:pt x="601" y="42"/>
                  <a:pt x="597" y="47"/>
                  <a:pt x="594" y="58"/>
                </a:cubicBezTo>
                <a:cubicBezTo>
                  <a:pt x="592" y="68"/>
                  <a:pt x="593" y="74"/>
                  <a:pt x="599" y="75"/>
                </a:cubicBezTo>
                <a:cubicBezTo>
                  <a:pt x="604" y="77"/>
                  <a:pt x="608" y="72"/>
                  <a:pt x="610" y="61"/>
                </a:cubicBezTo>
                <a:cubicBezTo>
                  <a:pt x="613" y="51"/>
                  <a:pt x="612" y="45"/>
                  <a:pt x="606" y="43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 useBgFill="1">
        <p:nvSpPr>
          <p:cNvPr id="51" name="Freeform 79">
            <a:extLst>
              <a:ext uri="{FF2B5EF4-FFF2-40B4-BE49-F238E27FC236}">
                <a16:creationId xmlns:a16="http://schemas.microsoft.com/office/drawing/2014/main" id="{01C5D113-D727-4A6E-B4D5-A7466FE488A3}"/>
              </a:ext>
            </a:extLst>
          </p:cNvPr>
          <p:cNvSpPr>
            <a:spLocks noEditPoints="1"/>
          </p:cNvSpPr>
          <p:nvPr/>
        </p:nvSpPr>
        <p:spPr bwMode="auto">
          <a:xfrm>
            <a:off x="6998212" y="1015272"/>
            <a:ext cx="3194854" cy="3199946"/>
          </a:xfrm>
          <a:custGeom>
            <a:avLst/>
            <a:gdLst>
              <a:gd name="T0" fmla="*/ 66 w 998"/>
              <a:gd name="T1" fmla="*/ 677 h 998"/>
              <a:gd name="T2" fmla="*/ 470 w 998"/>
              <a:gd name="T3" fmla="*/ 32 h 998"/>
              <a:gd name="T4" fmla="*/ 413 w 998"/>
              <a:gd name="T5" fmla="*/ 56 h 998"/>
              <a:gd name="T6" fmla="*/ 833 w 998"/>
              <a:gd name="T7" fmla="*/ 195 h 998"/>
              <a:gd name="T8" fmla="*/ 785 w 998"/>
              <a:gd name="T9" fmla="*/ 150 h 998"/>
              <a:gd name="T10" fmla="*/ 166 w 998"/>
              <a:gd name="T11" fmla="*/ 171 h 998"/>
              <a:gd name="T12" fmla="*/ 786 w 998"/>
              <a:gd name="T13" fmla="*/ 826 h 998"/>
              <a:gd name="T14" fmla="*/ 928 w 998"/>
              <a:gd name="T15" fmla="*/ 687 h 998"/>
              <a:gd name="T16" fmla="*/ 969 w 998"/>
              <a:gd name="T17" fmla="*/ 456 h 998"/>
              <a:gd name="T18" fmla="*/ 924 w 998"/>
              <a:gd name="T19" fmla="*/ 420 h 998"/>
              <a:gd name="T20" fmla="*/ 932 w 998"/>
              <a:gd name="T21" fmla="*/ 344 h 998"/>
              <a:gd name="T22" fmla="*/ 934 w 998"/>
              <a:gd name="T23" fmla="*/ 320 h 998"/>
              <a:gd name="T24" fmla="*/ 871 w 998"/>
              <a:gd name="T25" fmla="*/ 278 h 998"/>
              <a:gd name="T26" fmla="*/ 851 w 998"/>
              <a:gd name="T27" fmla="*/ 201 h 998"/>
              <a:gd name="T28" fmla="*/ 837 w 998"/>
              <a:gd name="T29" fmla="*/ 198 h 998"/>
              <a:gd name="T30" fmla="*/ 766 w 998"/>
              <a:gd name="T31" fmla="*/ 160 h 998"/>
              <a:gd name="T32" fmla="*/ 761 w 998"/>
              <a:gd name="T33" fmla="*/ 114 h 998"/>
              <a:gd name="T34" fmla="*/ 694 w 998"/>
              <a:gd name="T35" fmla="*/ 76 h 998"/>
              <a:gd name="T36" fmla="*/ 244 w 998"/>
              <a:gd name="T37" fmla="*/ 112 h 998"/>
              <a:gd name="T38" fmla="*/ 211 w 998"/>
              <a:gd name="T39" fmla="*/ 127 h 998"/>
              <a:gd name="T40" fmla="*/ 194 w 998"/>
              <a:gd name="T41" fmla="*/ 192 h 998"/>
              <a:gd name="T42" fmla="*/ 121 w 998"/>
              <a:gd name="T43" fmla="*/ 237 h 998"/>
              <a:gd name="T44" fmla="*/ 100 w 998"/>
              <a:gd name="T45" fmla="*/ 253 h 998"/>
              <a:gd name="T46" fmla="*/ 73 w 998"/>
              <a:gd name="T47" fmla="*/ 320 h 998"/>
              <a:gd name="T48" fmla="*/ 45 w 998"/>
              <a:gd name="T49" fmla="*/ 375 h 998"/>
              <a:gd name="T50" fmla="*/ 66 w 998"/>
              <a:gd name="T51" fmla="*/ 402 h 998"/>
              <a:gd name="T52" fmla="*/ 56 w 998"/>
              <a:gd name="T53" fmla="*/ 490 h 998"/>
              <a:gd name="T54" fmla="*/ 31 w 998"/>
              <a:gd name="T55" fmla="*/ 551 h 998"/>
              <a:gd name="T56" fmla="*/ 33 w 998"/>
              <a:gd name="T57" fmla="*/ 575 h 998"/>
              <a:gd name="T58" fmla="*/ 58 w 998"/>
              <a:gd name="T59" fmla="*/ 646 h 998"/>
              <a:gd name="T60" fmla="*/ 78 w 998"/>
              <a:gd name="T61" fmla="*/ 685 h 998"/>
              <a:gd name="T62" fmla="*/ 119 w 998"/>
              <a:gd name="T63" fmla="*/ 715 h 998"/>
              <a:gd name="T64" fmla="*/ 167 w 998"/>
              <a:gd name="T65" fmla="*/ 782 h 998"/>
              <a:gd name="T66" fmla="*/ 166 w 998"/>
              <a:gd name="T67" fmla="*/ 825 h 998"/>
              <a:gd name="T68" fmla="*/ 203 w 998"/>
              <a:gd name="T69" fmla="*/ 867 h 998"/>
              <a:gd name="T70" fmla="*/ 280 w 998"/>
              <a:gd name="T71" fmla="*/ 871 h 998"/>
              <a:gd name="T72" fmla="*/ 276 w 998"/>
              <a:gd name="T73" fmla="*/ 117 h 998"/>
              <a:gd name="T74" fmla="*/ 300 w 998"/>
              <a:gd name="T75" fmla="*/ 77 h 998"/>
              <a:gd name="T76" fmla="*/ 353 w 998"/>
              <a:gd name="T77" fmla="*/ 91 h 998"/>
              <a:gd name="T78" fmla="*/ 373 w 998"/>
              <a:gd name="T79" fmla="*/ 942 h 998"/>
              <a:gd name="T80" fmla="*/ 400 w 998"/>
              <a:gd name="T81" fmla="*/ 920 h 998"/>
              <a:gd name="T82" fmla="*/ 442 w 998"/>
              <a:gd name="T83" fmla="*/ 938 h 998"/>
              <a:gd name="T84" fmla="*/ 433 w 998"/>
              <a:gd name="T85" fmla="*/ 40 h 998"/>
              <a:gd name="T86" fmla="*/ 464 w 998"/>
              <a:gd name="T87" fmla="*/ 30 h 998"/>
              <a:gd name="T88" fmla="*/ 507 w 998"/>
              <a:gd name="T89" fmla="*/ 950 h 998"/>
              <a:gd name="T90" fmla="*/ 524 w 998"/>
              <a:gd name="T91" fmla="*/ 971 h 998"/>
              <a:gd name="T92" fmla="*/ 563 w 998"/>
              <a:gd name="T93" fmla="*/ 927 h 998"/>
              <a:gd name="T94" fmla="*/ 572 w 998"/>
              <a:gd name="T95" fmla="*/ 73 h 998"/>
              <a:gd name="T96" fmla="*/ 590 w 998"/>
              <a:gd name="T97" fmla="*/ 57 h 998"/>
              <a:gd name="T98" fmla="*/ 665 w 998"/>
              <a:gd name="T99" fmla="*/ 930 h 998"/>
              <a:gd name="T100" fmla="*/ 663 w 998"/>
              <a:gd name="T101" fmla="*/ 99 h 998"/>
              <a:gd name="T102" fmla="*/ 706 w 998"/>
              <a:gd name="T103" fmla="*/ 878 h 998"/>
              <a:gd name="T104" fmla="*/ 784 w 998"/>
              <a:gd name="T105" fmla="*/ 862 h 998"/>
              <a:gd name="T106" fmla="*/ 787 w 998"/>
              <a:gd name="T107" fmla="*/ 847 h 998"/>
              <a:gd name="T108" fmla="*/ 832 w 998"/>
              <a:gd name="T109" fmla="*/ 775 h 998"/>
              <a:gd name="T110" fmla="*/ 901 w 998"/>
              <a:gd name="T111" fmla="*/ 744 h 998"/>
              <a:gd name="T112" fmla="*/ 911 w 998"/>
              <a:gd name="T113" fmla="*/ 717 h 998"/>
              <a:gd name="T114" fmla="*/ 941 w 998"/>
              <a:gd name="T115" fmla="*/ 646 h 998"/>
              <a:gd name="T116" fmla="*/ 954 w 998"/>
              <a:gd name="T117" fmla="*/ 618 h 998"/>
              <a:gd name="T118" fmla="*/ 928 w 998"/>
              <a:gd name="T119" fmla="*/ 556 h 998"/>
              <a:gd name="T120" fmla="*/ 951 w 998"/>
              <a:gd name="T121" fmla="*/ 623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8" h="998">
                <a:moveTo>
                  <a:pt x="311" y="909"/>
                </a:moveTo>
                <a:cubicBezTo>
                  <a:pt x="306" y="919"/>
                  <a:pt x="301" y="923"/>
                  <a:pt x="296" y="921"/>
                </a:cubicBezTo>
                <a:cubicBezTo>
                  <a:pt x="291" y="918"/>
                  <a:pt x="291" y="912"/>
                  <a:pt x="296" y="902"/>
                </a:cubicBezTo>
                <a:cubicBezTo>
                  <a:pt x="300" y="892"/>
                  <a:pt x="305" y="889"/>
                  <a:pt x="310" y="891"/>
                </a:cubicBezTo>
                <a:cubicBezTo>
                  <a:pt x="315" y="893"/>
                  <a:pt x="315" y="899"/>
                  <a:pt x="311" y="909"/>
                </a:cubicBezTo>
                <a:close/>
                <a:moveTo>
                  <a:pt x="205" y="820"/>
                </a:moveTo>
                <a:cubicBezTo>
                  <a:pt x="201" y="816"/>
                  <a:pt x="196" y="818"/>
                  <a:pt x="188" y="826"/>
                </a:cubicBezTo>
                <a:cubicBezTo>
                  <a:pt x="181" y="835"/>
                  <a:pt x="179" y="841"/>
                  <a:pt x="183" y="844"/>
                </a:cubicBezTo>
                <a:cubicBezTo>
                  <a:pt x="187" y="848"/>
                  <a:pt x="193" y="846"/>
                  <a:pt x="201" y="837"/>
                </a:cubicBezTo>
                <a:cubicBezTo>
                  <a:pt x="208" y="829"/>
                  <a:pt x="209" y="824"/>
                  <a:pt x="205" y="820"/>
                </a:cubicBezTo>
                <a:close/>
                <a:moveTo>
                  <a:pt x="289" y="99"/>
                </a:moveTo>
                <a:cubicBezTo>
                  <a:pt x="284" y="89"/>
                  <a:pt x="279" y="86"/>
                  <a:pt x="274" y="88"/>
                </a:cubicBezTo>
                <a:cubicBezTo>
                  <a:pt x="269" y="91"/>
                  <a:pt x="270" y="97"/>
                  <a:pt x="275" y="107"/>
                </a:cubicBezTo>
                <a:cubicBezTo>
                  <a:pt x="280" y="117"/>
                  <a:pt x="285" y="120"/>
                  <a:pt x="290" y="117"/>
                </a:cubicBezTo>
                <a:cubicBezTo>
                  <a:pt x="295" y="115"/>
                  <a:pt x="295" y="109"/>
                  <a:pt x="289" y="99"/>
                </a:cubicBezTo>
                <a:close/>
                <a:moveTo>
                  <a:pt x="255" y="859"/>
                </a:moveTo>
                <a:cubicBezTo>
                  <a:pt x="251" y="856"/>
                  <a:pt x="245" y="859"/>
                  <a:pt x="239" y="868"/>
                </a:cubicBezTo>
                <a:cubicBezTo>
                  <a:pt x="233" y="877"/>
                  <a:pt x="232" y="884"/>
                  <a:pt x="236" y="887"/>
                </a:cubicBezTo>
                <a:cubicBezTo>
                  <a:pt x="241" y="890"/>
                  <a:pt x="247" y="887"/>
                  <a:pt x="253" y="877"/>
                </a:cubicBezTo>
                <a:cubicBezTo>
                  <a:pt x="259" y="868"/>
                  <a:pt x="260" y="862"/>
                  <a:pt x="255" y="859"/>
                </a:cubicBezTo>
                <a:close/>
                <a:moveTo>
                  <a:pt x="97" y="665"/>
                </a:moveTo>
                <a:cubicBezTo>
                  <a:pt x="95" y="660"/>
                  <a:pt x="89" y="660"/>
                  <a:pt x="79" y="664"/>
                </a:cubicBezTo>
                <a:cubicBezTo>
                  <a:pt x="68" y="668"/>
                  <a:pt x="64" y="672"/>
                  <a:pt x="66" y="677"/>
                </a:cubicBezTo>
                <a:cubicBezTo>
                  <a:pt x="68" y="683"/>
                  <a:pt x="75" y="683"/>
                  <a:pt x="85" y="679"/>
                </a:cubicBezTo>
                <a:cubicBezTo>
                  <a:pt x="95" y="675"/>
                  <a:pt x="99" y="670"/>
                  <a:pt x="97" y="665"/>
                </a:cubicBezTo>
                <a:close/>
                <a:moveTo>
                  <a:pt x="162" y="774"/>
                </a:moveTo>
                <a:cubicBezTo>
                  <a:pt x="158" y="770"/>
                  <a:pt x="152" y="771"/>
                  <a:pt x="144" y="778"/>
                </a:cubicBezTo>
                <a:cubicBezTo>
                  <a:pt x="135" y="785"/>
                  <a:pt x="133" y="790"/>
                  <a:pt x="136" y="794"/>
                </a:cubicBezTo>
                <a:cubicBezTo>
                  <a:pt x="140" y="799"/>
                  <a:pt x="146" y="797"/>
                  <a:pt x="154" y="790"/>
                </a:cubicBezTo>
                <a:cubicBezTo>
                  <a:pt x="163" y="783"/>
                  <a:pt x="165" y="778"/>
                  <a:pt x="162" y="774"/>
                </a:cubicBezTo>
                <a:close/>
                <a:moveTo>
                  <a:pt x="125" y="722"/>
                </a:moveTo>
                <a:cubicBezTo>
                  <a:pt x="122" y="717"/>
                  <a:pt x="116" y="718"/>
                  <a:pt x="107" y="723"/>
                </a:cubicBezTo>
                <a:cubicBezTo>
                  <a:pt x="98" y="729"/>
                  <a:pt x="94" y="734"/>
                  <a:pt x="97" y="739"/>
                </a:cubicBezTo>
                <a:cubicBezTo>
                  <a:pt x="100" y="743"/>
                  <a:pt x="106" y="743"/>
                  <a:pt x="116" y="737"/>
                </a:cubicBezTo>
                <a:cubicBezTo>
                  <a:pt x="125" y="732"/>
                  <a:pt x="128" y="727"/>
                  <a:pt x="125" y="722"/>
                </a:cubicBezTo>
                <a:close/>
                <a:moveTo>
                  <a:pt x="539" y="33"/>
                </a:moveTo>
                <a:cubicBezTo>
                  <a:pt x="533" y="32"/>
                  <a:pt x="530" y="38"/>
                  <a:pt x="529" y="49"/>
                </a:cubicBezTo>
                <a:cubicBezTo>
                  <a:pt x="528" y="59"/>
                  <a:pt x="530" y="65"/>
                  <a:pt x="536" y="65"/>
                </a:cubicBezTo>
                <a:cubicBezTo>
                  <a:pt x="541" y="66"/>
                  <a:pt x="544" y="61"/>
                  <a:pt x="545" y="50"/>
                </a:cubicBezTo>
                <a:cubicBezTo>
                  <a:pt x="546" y="39"/>
                  <a:pt x="544" y="33"/>
                  <a:pt x="539" y="33"/>
                </a:cubicBezTo>
                <a:close/>
                <a:moveTo>
                  <a:pt x="494" y="934"/>
                </a:moveTo>
                <a:cubicBezTo>
                  <a:pt x="489" y="934"/>
                  <a:pt x="486" y="939"/>
                  <a:pt x="486" y="950"/>
                </a:cubicBezTo>
                <a:cubicBezTo>
                  <a:pt x="486" y="961"/>
                  <a:pt x="488" y="967"/>
                  <a:pt x="494" y="967"/>
                </a:cubicBezTo>
                <a:cubicBezTo>
                  <a:pt x="499" y="967"/>
                  <a:pt x="502" y="962"/>
                  <a:pt x="502" y="950"/>
                </a:cubicBezTo>
                <a:cubicBezTo>
                  <a:pt x="503" y="940"/>
                  <a:pt x="500" y="934"/>
                  <a:pt x="494" y="934"/>
                </a:cubicBezTo>
                <a:close/>
                <a:moveTo>
                  <a:pt x="470" y="32"/>
                </a:moveTo>
                <a:cubicBezTo>
                  <a:pt x="464" y="32"/>
                  <a:pt x="462" y="38"/>
                  <a:pt x="463" y="49"/>
                </a:cubicBezTo>
                <a:cubicBezTo>
                  <a:pt x="463" y="60"/>
                  <a:pt x="466" y="65"/>
                  <a:pt x="472" y="65"/>
                </a:cubicBezTo>
                <a:cubicBezTo>
                  <a:pt x="477" y="64"/>
                  <a:pt x="480" y="59"/>
                  <a:pt x="479" y="48"/>
                </a:cubicBezTo>
                <a:cubicBezTo>
                  <a:pt x="478" y="37"/>
                  <a:pt x="475" y="32"/>
                  <a:pt x="470" y="32"/>
                </a:cubicBezTo>
                <a:close/>
                <a:moveTo>
                  <a:pt x="51" y="552"/>
                </a:moveTo>
                <a:cubicBezTo>
                  <a:pt x="62" y="551"/>
                  <a:pt x="67" y="548"/>
                  <a:pt x="66" y="542"/>
                </a:cubicBezTo>
                <a:cubicBezTo>
                  <a:pt x="66" y="537"/>
                  <a:pt x="60" y="535"/>
                  <a:pt x="49" y="536"/>
                </a:cubicBezTo>
                <a:cubicBezTo>
                  <a:pt x="38" y="537"/>
                  <a:pt x="33" y="540"/>
                  <a:pt x="33" y="545"/>
                </a:cubicBezTo>
                <a:cubicBezTo>
                  <a:pt x="34" y="551"/>
                  <a:pt x="40" y="553"/>
                  <a:pt x="51" y="552"/>
                </a:cubicBezTo>
                <a:close/>
                <a:moveTo>
                  <a:pt x="431" y="929"/>
                </a:moveTo>
                <a:cubicBezTo>
                  <a:pt x="426" y="928"/>
                  <a:pt x="422" y="933"/>
                  <a:pt x="421" y="944"/>
                </a:cubicBezTo>
                <a:cubicBezTo>
                  <a:pt x="419" y="955"/>
                  <a:pt x="421" y="961"/>
                  <a:pt x="426" y="961"/>
                </a:cubicBezTo>
                <a:cubicBezTo>
                  <a:pt x="431" y="962"/>
                  <a:pt x="435" y="957"/>
                  <a:pt x="437" y="946"/>
                </a:cubicBezTo>
                <a:cubicBezTo>
                  <a:pt x="438" y="935"/>
                  <a:pt x="436" y="930"/>
                  <a:pt x="431" y="929"/>
                </a:cubicBezTo>
                <a:close/>
                <a:moveTo>
                  <a:pt x="369" y="914"/>
                </a:moveTo>
                <a:cubicBezTo>
                  <a:pt x="364" y="913"/>
                  <a:pt x="360" y="917"/>
                  <a:pt x="357" y="927"/>
                </a:cubicBezTo>
                <a:cubicBezTo>
                  <a:pt x="353" y="938"/>
                  <a:pt x="354" y="944"/>
                  <a:pt x="359" y="946"/>
                </a:cubicBezTo>
                <a:cubicBezTo>
                  <a:pt x="364" y="947"/>
                  <a:pt x="369" y="943"/>
                  <a:pt x="372" y="932"/>
                </a:cubicBezTo>
                <a:cubicBezTo>
                  <a:pt x="375" y="922"/>
                  <a:pt x="374" y="916"/>
                  <a:pt x="369" y="914"/>
                </a:cubicBezTo>
                <a:close/>
                <a:moveTo>
                  <a:pt x="402" y="41"/>
                </a:moveTo>
                <a:cubicBezTo>
                  <a:pt x="397" y="42"/>
                  <a:pt x="395" y="48"/>
                  <a:pt x="397" y="59"/>
                </a:cubicBezTo>
                <a:cubicBezTo>
                  <a:pt x="400" y="70"/>
                  <a:pt x="403" y="74"/>
                  <a:pt x="409" y="73"/>
                </a:cubicBezTo>
                <a:cubicBezTo>
                  <a:pt x="414" y="72"/>
                  <a:pt x="416" y="66"/>
                  <a:pt x="413" y="56"/>
                </a:cubicBezTo>
                <a:cubicBezTo>
                  <a:pt x="411" y="45"/>
                  <a:pt x="407" y="40"/>
                  <a:pt x="402" y="41"/>
                </a:cubicBezTo>
                <a:close/>
                <a:moveTo>
                  <a:pt x="337" y="60"/>
                </a:moveTo>
                <a:cubicBezTo>
                  <a:pt x="331" y="62"/>
                  <a:pt x="331" y="68"/>
                  <a:pt x="335" y="79"/>
                </a:cubicBezTo>
                <a:cubicBezTo>
                  <a:pt x="338" y="89"/>
                  <a:pt x="343" y="93"/>
                  <a:pt x="348" y="91"/>
                </a:cubicBezTo>
                <a:cubicBezTo>
                  <a:pt x="353" y="89"/>
                  <a:pt x="354" y="83"/>
                  <a:pt x="350" y="73"/>
                </a:cubicBezTo>
                <a:cubicBezTo>
                  <a:pt x="346" y="62"/>
                  <a:pt x="342" y="58"/>
                  <a:pt x="337" y="60"/>
                </a:cubicBezTo>
                <a:close/>
                <a:moveTo>
                  <a:pt x="55" y="420"/>
                </a:moveTo>
                <a:cubicBezTo>
                  <a:pt x="65" y="422"/>
                  <a:pt x="71" y="421"/>
                  <a:pt x="72" y="415"/>
                </a:cubicBezTo>
                <a:cubicBezTo>
                  <a:pt x="73" y="410"/>
                  <a:pt x="68" y="406"/>
                  <a:pt x="58" y="404"/>
                </a:cubicBezTo>
                <a:cubicBezTo>
                  <a:pt x="47" y="402"/>
                  <a:pt x="41" y="404"/>
                  <a:pt x="40" y="409"/>
                </a:cubicBezTo>
                <a:cubicBezTo>
                  <a:pt x="39" y="414"/>
                  <a:pt x="44" y="418"/>
                  <a:pt x="55" y="420"/>
                </a:cubicBezTo>
                <a:close/>
                <a:moveTo>
                  <a:pt x="888" y="305"/>
                </a:moveTo>
                <a:cubicBezTo>
                  <a:pt x="891" y="309"/>
                  <a:pt x="897" y="309"/>
                  <a:pt x="907" y="305"/>
                </a:cubicBezTo>
                <a:cubicBezTo>
                  <a:pt x="917" y="300"/>
                  <a:pt x="920" y="295"/>
                  <a:pt x="918" y="290"/>
                </a:cubicBezTo>
                <a:cubicBezTo>
                  <a:pt x="915" y="285"/>
                  <a:pt x="909" y="285"/>
                  <a:pt x="899" y="290"/>
                </a:cubicBezTo>
                <a:cubicBezTo>
                  <a:pt x="889" y="295"/>
                  <a:pt x="886" y="300"/>
                  <a:pt x="888" y="305"/>
                </a:cubicBezTo>
                <a:close/>
                <a:moveTo>
                  <a:pt x="856" y="250"/>
                </a:moveTo>
                <a:cubicBezTo>
                  <a:pt x="859" y="254"/>
                  <a:pt x="865" y="254"/>
                  <a:pt x="874" y="247"/>
                </a:cubicBezTo>
                <a:cubicBezTo>
                  <a:pt x="883" y="241"/>
                  <a:pt x="886" y="236"/>
                  <a:pt x="883" y="231"/>
                </a:cubicBezTo>
                <a:cubicBezTo>
                  <a:pt x="880" y="227"/>
                  <a:pt x="874" y="228"/>
                  <a:pt x="864" y="234"/>
                </a:cubicBezTo>
                <a:cubicBezTo>
                  <a:pt x="856" y="240"/>
                  <a:pt x="853" y="245"/>
                  <a:pt x="856" y="250"/>
                </a:cubicBezTo>
                <a:close/>
                <a:moveTo>
                  <a:pt x="816" y="201"/>
                </a:moveTo>
                <a:cubicBezTo>
                  <a:pt x="820" y="205"/>
                  <a:pt x="825" y="203"/>
                  <a:pt x="833" y="195"/>
                </a:cubicBezTo>
                <a:cubicBezTo>
                  <a:pt x="841" y="188"/>
                  <a:pt x="844" y="182"/>
                  <a:pt x="840" y="178"/>
                </a:cubicBezTo>
                <a:cubicBezTo>
                  <a:pt x="836" y="174"/>
                  <a:pt x="830" y="176"/>
                  <a:pt x="822" y="184"/>
                </a:cubicBezTo>
                <a:cubicBezTo>
                  <a:pt x="814" y="191"/>
                  <a:pt x="812" y="197"/>
                  <a:pt x="816" y="201"/>
                </a:cubicBezTo>
                <a:close/>
                <a:moveTo>
                  <a:pt x="942" y="414"/>
                </a:moveTo>
                <a:cubicBezTo>
                  <a:pt x="932" y="416"/>
                  <a:pt x="927" y="419"/>
                  <a:pt x="928" y="425"/>
                </a:cubicBezTo>
                <a:cubicBezTo>
                  <a:pt x="929" y="430"/>
                  <a:pt x="935" y="432"/>
                  <a:pt x="945" y="430"/>
                </a:cubicBezTo>
                <a:cubicBezTo>
                  <a:pt x="956" y="428"/>
                  <a:pt x="961" y="425"/>
                  <a:pt x="960" y="419"/>
                </a:cubicBezTo>
                <a:cubicBezTo>
                  <a:pt x="959" y="414"/>
                  <a:pt x="953" y="412"/>
                  <a:pt x="942" y="414"/>
                </a:cubicBezTo>
                <a:close/>
                <a:moveTo>
                  <a:pt x="925" y="350"/>
                </a:moveTo>
                <a:cubicBezTo>
                  <a:pt x="915" y="354"/>
                  <a:pt x="911" y="358"/>
                  <a:pt x="913" y="363"/>
                </a:cubicBezTo>
                <a:cubicBezTo>
                  <a:pt x="914" y="368"/>
                  <a:pt x="920" y="369"/>
                  <a:pt x="931" y="366"/>
                </a:cubicBezTo>
                <a:cubicBezTo>
                  <a:pt x="941" y="362"/>
                  <a:pt x="946" y="358"/>
                  <a:pt x="944" y="353"/>
                </a:cubicBezTo>
                <a:cubicBezTo>
                  <a:pt x="942" y="348"/>
                  <a:pt x="936" y="347"/>
                  <a:pt x="925" y="350"/>
                </a:cubicBezTo>
                <a:close/>
                <a:moveTo>
                  <a:pt x="950" y="479"/>
                </a:moveTo>
                <a:cubicBezTo>
                  <a:pt x="939" y="480"/>
                  <a:pt x="934" y="483"/>
                  <a:pt x="934" y="488"/>
                </a:cubicBezTo>
                <a:cubicBezTo>
                  <a:pt x="934" y="493"/>
                  <a:pt x="940" y="496"/>
                  <a:pt x="950" y="496"/>
                </a:cubicBezTo>
                <a:cubicBezTo>
                  <a:pt x="962" y="496"/>
                  <a:pt x="967" y="493"/>
                  <a:pt x="967" y="487"/>
                </a:cubicBezTo>
                <a:cubicBezTo>
                  <a:pt x="967" y="482"/>
                  <a:pt x="961" y="479"/>
                  <a:pt x="950" y="479"/>
                </a:cubicBezTo>
                <a:close/>
                <a:moveTo>
                  <a:pt x="785" y="150"/>
                </a:moveTo>
                <a:cubicBezTo>
                  <a:pt x="792" y="141"/>
                  <a:pt x="794" y="135"/>
                  <a:pt x="790" y="132"/>
                </a:cubicBezTo>
                <a:cubicBezTo>
                  <a:pt x="785" y="129"/>
                  <a:pt x="779" y="131"/>
                  <a:pt x="772" y="140"/>
                </a:cubicBezTo>
                <a:cubicBezTo>
                  <a:pt x="766" y="148"/>
                  <a:pt x="765" y="154"/>
                  <a:pt x="769" y="158"/>
                </a:cubicBezTo>
                <a:cubicBezTo>
                  <a:pt x="773" y="161"/>
                  <a:pt x="779" y="159"/>
                  <a:pt x="785" y="150"/>
                </a:cubicBezTo>
                <a:close/>
                <a:moveTo>
                  <a:pt x="130" y="239"/>
                </a:moveTo>
                <a:cubicBezTo>
                  <a:pt x="139" y="246"/>
                  <a:pt x="145" y="247"/>
                  <a:pt x="148" y="242"/>
                </a:cubicBezTo>
                <a:cubicBezTo>
                  <a:pt x="151" y="238"/>
                  <a:pt x="148" y="232"/>
                  <a:pt x="140" y="226"/>
                </a:cubicBezTo>
                <a:cubicBezTo>
                  <a:pt x="131" y="219"/>
                  <a:pt x="124" y="218"/>
                  <a:pt x="121" y="223"/>
                </a:cubicBezTo>
                <a:cubicBezTo>
                  <a:pt x="118" y="227"/>
                  <a:pt x="121" y="233"/>
                  <a:pt x="130" y="239"/>
                </a:cubicBezTo>
                <a:close/>
                <a:moveTo>
                  <a:pt x="71" y="357"/>
                </a:moveTo>
                <a:cubicBezTo>
                  <a:pt x="81" y="360"/>
                  <a:pt x="87" y="359"/>
                  <a:pt x="89" y="354"/>
                </a:cubicBezTo>
                <a:cubicBezTo>
                  <a:pt x="90" y="349"/>
                  <a:pt x="86" y="345"/>
                  <a:pt x="76" y="341"/>
                </a:cubicBezTo>
                <a:cubicBezTo>
                  <a:pt x="66" y="337"/>
                  <a:pt x="59" y="338"/>
                  <a:pt x="58" y="343"/>
                </a:cubicBezTo>
                <a:cubicBezTo>
                  <a:pt x="56" y="348"/>
                  <a:pt x="60" y="353"/>
                  <a:pt x="71" y="357"/>
                </a:cubicBezTo>
                <a:close/>
                <a:moveTo>
                  <a:pt x="96" y="296"/>
                </a:moveTo>
                <a:cubicBezTo>
                  <a:pt x="106" y="301"/>
                  <a:pt x="112" y="301"/>
                  <a:pt x="114" y="296"/>
                </a:cubicBezTo>
                <a:cubicBezTo>
                  <a:pt x="117" y="291"/>
                  <a:pt x="113" y="286"/>
                  <a:pt x="104" y="281"/>
                </a:cubicBezTo>
                <a:cubicBezTo>
                  <a:pt x="94" y="276"/>
                  <a:pt x="88" y="276"/>
                  <a:pt x="85" y="281"/>
                </a:cubicBezTo>
                <a:cubicBezTo>
                  <a:pt x="82" y="285"/>
                  <a:pt x="86" y="291"/>
                  <a:pt x="96" y="296"/>
                </a:cubicBezTo>
                <a:close/>
                <a:moveTo>
                  <a:pt x="558" y="930"/>
                </a:moveTo>
                <a:cubicBezTo>
                  <a:pt x="552" y="931"/>
                  <a:pt x="550" y="937"/>
                  <a:pt x="552" y="947"/>
                </a:cubicBezTo>
                <a:cubicBezTo>
                  <a:pt x="553" y="958"/>
                  <a:pt x="557" y="964"/>
                  <a:pt x="562" y="963"/>
                </a:cubicBezTo>
                <a:cubicBezTo>
                  <a:pt x="568" y="962"/>
                  <a:pt x="570" y="956"/>
                  <a:pt x="568" y="945"/>
                </a:cubicBezTo>
                <a:cubicBezTo>
                  <a:pt x="567" y="934"/>
                  <a:pt x="563" y="930"/>
                  <a:pt x="558" y="930"/>
                </a:cubicBezTo>
                <a:close/>
                <a:moveTo>
                  <a:pt x="189" y="194"/>
                </a:moveTo>
                <a:cubicBezTo>
                  <a:pt x="193" y="190"/>
                  <a:pt x="191" y="184"/>
                  <a:pt x="183" y="177"/>
                </a:cubicBezTo>
                <a:cubicBezTo>
                  <a:pt x="175" y="169"/>
                  <a:pt x="169" y="167"/>
                  <a:pt x="166" y="171"/>
                </a:cubicBezTo>
                <a:cubicBezTo>
                  <a:pt x="162" y="175"/>
                  <a:pt x="164" y="181"/>
                  <a:pt x="172" y="189"/>
                </a:cubicBezTo>
                <a:cubicBezTo>
                  <a:pt x="179" y="196"/>
                  <a:pt x="185" y="198"/>
                  <a:pt x="189" y="194"/>
                </a:cubicBezTo>
                <a:close/>
                <a:moveTo>
                  <a:pt x="237" y="152"/>
                </a:moveTo>
                <a:cubicBezTo>
                  <a:pt x="241" y="149"/>
                  <a:pt x="240" y="143"/>
                  <a:pt x="233" y="134"/>
                </a:cubicBezTo>
                <a:cubicBezTo>
                  <a:pt x="227" y="125"/>
                  <a:pt x="221" y="122"/>
                  <a:pt x="217" y="126"/>
                </a:cubicBezTo>
                <a:cubicBezTo>
                  <a:pt x="212" y="129"/>
                  <a:pt x="214" y="135"/>
                  <a:pt x="221" y="144"/>
                </a:cubicBezTo>
                <a:cubicBezTo>
                  <a:pt x="227" y="153"/>
                  <a:pt x="232" y="155"/>
                  <a:pt x="237" y="152"/>
                </a:cubicBezTo>
                <a:close/>
                <a:moveTo>
                  <a:pt x="716" y="122"/>
                </a:moveTo>
                <a:cubicBezTo>
                  <a:pt x="721" y="125"/>
                  <a:pt x="726" y="121"/>
                  <a:pt x="732" y="112"/>
                </a:cubicBezTo>
                <a:cubicBezTo>
                  <a:pt x="737" y="102"/>
                  <a:pt x="738" y="96"/>
                  <a:pt x="733" y="94"/>
                </a:cubicBezTo>
                <a:cubicBezTo>
                  <a:pt x="728" y="91"/>
                  <a:pt x="723" y="94"/>
                  <a:pt x="717" y="104"/>
                </a:cubicBezTo>
                <a:cubicBezTo>
                  <a:pt x="712" y="113"/>
                  <a:pt x="712" y="119"/>
                  <a:pt x="716" y="122"/>
                </a:cubicBezTo>
                <a:close/>
                <a:moveTo>
                  <a:pt x="48" y="486"/>
                </a:moveTo>
                <a:cubicBezTo>
                  <a:pt x="59" y="487"/>
                  <a:pt x="64" y="484"/>
                  <a:pt x="64" y="479"/>
                </a:cubicBezTo>
                <a:cubicBezTo>
                  <a:pt x="65" y="473"/>
                  <a:pt x="59" y="470"/>
                  <a:pt x="49" y="470"/>
                </a:cubicBezTo>
                <a:cubicBezTo>
                  <a:pt x="37" y="469"/>
                  <a:pt x="32" y="472"/>
                  <a:pt x="32" y="477"/>
                </a:cubicBezTo>
                <a:cubicBezTo>
                  <a:pt x="31" y="482"/>
                  <a:pt x="37" y="486"/>
                  <a:pt x="48" y="486"/>
                </a:cubicBezTo>
                <a:close/>
                <a:moveTo>
                  <a:pt x="77" y="605"/>
                </a:moveTo>
                <a:cubicBezTo>
                  <a:pt x="76" y="599"/>
                  <a:pt x="70" y="598"/>
                  <a:pt x="59" y="601"/>
                </a:cubicBezTo>
                <a:cubicBezTo>
                  <a:pt x="48" y="603"/>
                  <a:pt x="44" y="607"/>
                  <a:pt x="45" y="612"/>
                </a:cubicBezTo>
                <a:cubicBezTo>
                  <a:pt x="46" y="618"/>
                  <a:pt x="52" y="619"/>
                  <a:pt x="63" y="616"/>
                </a:cubicBezTo>
                <a:cubicBezTo>
                  <a:pt x="74" y="614"/>
                  <a:pt x="78" y="610"/>
                  <a:pt x="77" y="605"/>
                </a:cubicBezTo>
                <a:close/>
                <a:moveTo>
                  <a:pt x="786" y="826"/>
                </a:moveTo>
                <a:cubicBezTo>
                  <a:pt x="782" y="830"/>
                  <a:pt x="783" y="836"/>
                  <a:pt x="790" y="844"/>
                </a:cubicBezTo>
                <a:cubicBezTo>
                  <a:pt x="798" y="852"/>
                  <a:pt x="803" y="855"/>
                  <a:pt x="807" y="851"/>
                </a:cubicBezTo>
                <a:cubicBezTo>
                  <a:pt x="812" y="848"/>
                  <a:pt x="810" y="841"/>
                  <a:pt x="802" y="833"/>
                </a:cubicBezTo>
                <a:cubicBezTo>
                  <a:pt x="795" y="825"/>
                  <a:pt x="790" y="823"/>
                  <a:pt x="786" y="826"/>
                </a:cubicBezTo>
                <a:close/>
                <a:moveTo>
                  <a:pt x="886" y="731"/>
                </a:moveTo>
                <a:cubicBezTo>
                  <a:pt x="877" y="726"/>
                  <a:pt x="871" y="725"/>
                  <a:pt x="868" y="730"/>
                </a:cubicBezTo>
                <a:cubicBezTo>
                  <a:pt x="865" y="735"/>
                  <a:pt x="868" y="740"/>
                  <a:pt x="877" y="745"/>
                </a:cubicBezTo>
                <a:cubicBezTo>
                  <a:pt x="887" y="751"/>
                  <a:pt x="893" y="752"/>
                  <a:pt x="896" y="748"/>
                </a:cubicBezTo>
                <a:cubicBezTo>
                  <a:pt x="899" y="743"/>
                  <a:pt x="895" y="737"/>
                  <a:pt x="886" y="731"/>
                </a:cubicBezTo>
                <a:close/>
                <a:moveTo>
                  <a:pt x="848" y="785"/>
                </a:moveTo>
                <a:cubicBezTo>
                  <a:pt x="840" y="778"/>
                  <a:pt x="834" y="777"/>
                  <a:pt x="830" y="781"/>
                </a:cubicBezTo>
                <a:cubicBezTo>
                  <a:pt x="827" y="785"/>
                  <a:pt x="829" y="791"/>
                  <a:pt x="837" y="798"/>
                </a:cubicBezTo>
                <a:cubicBezTo>
                  <a:pt x="846" y="805"/>
                  <a:pt x="852" y="807"/>
                  <a:pt x="855" y="803"/>
                </a:cubicBezTo>
                <a:cubicBezTo>
                  <a:pt x="859" y="798"/>
                  <a:pt x="856" y="793"/>
                  <a:pt x="848" y="785"/>
                </a:cubicBezTo>
                <a:close/>
                <a:moveTo>
                  <a:pt x="735" y="865"/>
                </a:moveTo>
                <a:cubicBezTo>
                  <a:pt x="731" y="868"/>
                  <a:pt x="731" y="874"/>
                  <a:pt x="737" y="883"/>
                </a:cubicBezTo>
                <a:cubicBezTo>
                  <a:pt x="743" y="892"/>
                  <a:pt x="748" y="895"/>
                  <a:pt x="753" y="892"/>
                </a:cubicBezTo>
                <a:cubicBezTo>
                  <a:pt x="758" y="889"/>
                  <a:pt x="757" y="883"/>
                  <a:pt x="751" y="874"/>
                </a:cubicBezTo>
                <a:cubicBezTo>
                  <a:pt x="745" y="865"/>
                  <a:pt x="740" y="862"/>
                  <a:pt x="735" y="865"/>
                </a:cubicBezTo>
                <a:close/>
                <a:moveTo>
                  <a:pt x="916" y="673"/>
                </a:moveTo>
                <a:cubicBezTo>
                  <a:pt x="906" y="668"/>
                  <a:pt x="900" y="669"/>
                  <a:pt x="898" y="674"/>
                </a:cubicBezTo>
                <a:cubicBezTo>
                  <a:pt x="896" y="679"/>
                  <a:pt x="899" y="683"/>
                  <a:pt x="909" y="688"/>
                </a:cubicBezTo>
                <a:cubicBezTo>
                  <a:pt x="919" y="692"/>
                  <a:pt x="926" y="692"/>
                  <a:pt x="928" y="687"/>
                </a:cubicBezTo>
                <a:cubicBezTo>
                  <a:pt x="930" y="682"/>
                  <a:pt x="926" y="677"/>
                  <a:pt x="916" y="673"/>
                </a:cubicBezTo>
                <a:close/>
                <a:moveTo>
                  <a:pt x="948" y="545"/>
                </a:moveTo>
                <a:cubicBezTo>
                  <a:pt x="937" y="544"/>
                  <a:pt x="932" y="546"/>
                  <a:pt x="931" y="552"/>
                </a:cubicBezTo>
                <a:cubicBezTo>
                  <a:pt x="930" y="557"/>
                  <a:pt x="935" y="560"/>
                  <a:pt x="946" y="562"/>
                </a:cubicBezTo>
                <a:cubicBezTo>
                  <a:pt x="957" y="563"/>
                  <a:pt x="963" y="561"/>
                  <a:pt x="964" y="556"/>
                </a:cubicBezTo>
                <a:cubicBezTo>
                  <a:pt x="964" y="550"/>
                  <a:pt x="959" y="547"/>
                  <a:pt x="948" y="545"/>
                </a:cubicBezTo>
                <a:close/>
                <a:moveTo>
                  <a:pt x="998" y="499"/>
                </a:moveTo>
                <a:cubicBezTo>
                  <a:pt x="998" y="775"/>
                  <a:pt x="775" y="998"/>
                  <a:pt x="499" y="998"/>
                </a:cubicBezTo>
                <a:cubicBezTo>
                  <a:pt x="223" y="998"/>
                  <a:pt x="0" y="775"/>
                  <a:pt x="0" y="499"/>
                </a:cubicBezTo>
                <a:cubicBezTo>
                  <a:pt x="0" y="223"/>
                  <a:pt x="223" y="0"/>
                  <a:pt x="499" y="0"/>
                </a:cubicBezTo>
                <a:cubicBezTo>
                  <a:pt x="775" y="0"/>
                  <a:pt x="998" y="223"/>
                  <a:pt x="998" y="499"/>
                </a:cubicBezTo>
                <a:close/>
                <a:moveTo>
                  <a:pt x="965" y="451"/>
                </a:moveTo>
                <a:cubicBezTo>
                  <a:pt x="964" y="450"/>
                  <a:pt x="964" y="449"/>
                  <a:pt x="963" y="447"/>
                </a:cubicBezTo>
                <a:cubicBezTo>
                  <a:pt x="963" y="446"/>
                  <a:pt x="962" y="445"/>
                  <a:pt x="962" y="444"/>
                </a:cubicBezTo>
                <a:cubicBezTo>
                  <a:pt x="957" y="445"/>
                  <a:pt x="957" y="445"/>
                  <a:pt x="957" y="445"/>
                </a:cubicBezTo>
                <a:cubicBezTo>
                  <a:pt x="958" y="446"/>
                  <a:pt x="958" y="447"/>
                  <a:pt x="958" y="448"/>
                </a:cubicBezTo>
                <a:cubicBezTo>
                  <a:pt x="959" y="448"/>
                  <a:pt x="959" y="449"/>
                  <a:pt x="960" y="450"/>
                </a:cubicBezTo>
                <a:cubicBezTo>
                  <a:pt x="960" y="451"/>
                  <a:pt x="961" y="451"/>
                  <a:pt x="961" y="452"/>
                </a:cubicBezTo>
                <a:cubicBezTo>
                  <a:pt x="962" y="453"/>
                  <a:pt x="962" y="453"/>
                  <a:pt x="963" y="453"/>
                </a:cubicBezTo>
                <a:cubicBezTo>
                  <a:pt x="929" y="457"/>
                  <a:pt x="929" y="457"/>
                  <a:pt x="929" y="457"/>
                </a:cubicBezTo>
                <a:cubicBezTo>
                  <a:pt x="929" y="461"/>
                  <a:pt x="929" y="461"/>
                  <a:pt x="929" y="461"/>
                </a:cubicBezTo>
                <a:cubicBezTo>
                  <a:pt x="969" y="457"/>
                  <a:pt x="969" y="457"/>
                  <a:pt x="969" y="457"/>
                </a:cubicBezTo>
                <a:cubicBezTo>
                  <a:pt x="969" y="456"/>
                  <a:pt x="969" y="456"/>
                  <a:pt x="969" y="456"/>
                </a:cubicBezTo>
                <a:cubicBezTo>
                  <a:pt x="969" y="455"/>
                  <a:pt x="968" y="454"/>
                  <a:pt x="967" y="453"/>
                </a:cubicBezTo>
                <a:cubicBezTo>
                  <a:pt x="966" y="453"/>
                  <a:pt x="966" y="452"/>
                  <a:pt x="965" y="451"/>
                </a:cubicBezTo>
                <a:close/>
                <a:moveTo>
                  <a:pt x="969" y="482"/>
                </a:moveTo>
                <a:cubicBezTo>
                  <a:pt x="968" y="480"/>
                  <a:pt x="967" y="479"/>
                  <a:pt x="965" y="478"/>
                </a:cubicBezTo>
                <a:cubicBezTo>
                  <a:pt x="963" y="477"/>
                  <a:pt x="961" y="476"/>
                  <a:pt x="959" y="475"/>
                </a:cubicBezTo>
                <a:cubicBezTo>
                  <a:pt x="956" y="475"/>
                  <a:pt x="953" y="475"/>
                  <a:pt x="949" y="475"/>
                </a:cubicBezTo>
                <a:cubicBezTo>
                  <a:pt x="946" y="475"/>
                  <a:pt x="944" y="475"/>
                  <a:pt x="941" y="476"/>
                </a:cubicBezTo>
                <a:cubicBezTo>
                  <a:pt x="939" y="476"/>
                  <a:pt x="937" y="477"/>
                  <a:pt x="935" y="478"/>
                </a:cubicBezTo>
                <a:cubicBezTo>
                  <a:pt x="933" y="480"/>
                  <a:pt x="932" y="481"/>
                  <a:pt x="931" y="482"/>
                </a:cubicBezTo>
                <a:cubicBezTo>
                  <a:pt x="931" y="484"/>
                  <a:pt x="930" y="486"/>
                  <a:pt x="930" y="488"/>
                </a:cubicBezTo>
                <a:cubicBezTo>
                  <a:pt x="930" y="490"/>
                  <a:pt x="931" y="492"/>
                  <a:pt x="932" y="493"/>
                </a:cubicBezTo>
                <a:cubicBezTo>
                  <a:pt x="933" y="495"/>
                  <a:pt x="934" y="496"/>
                  <a:pt x="936" y="497"/>
                </a:cubicBezTo>
                <a:cubicBezTo>
                  <a:pt x="938" y="498"/>
                  <a:pt x="940" y="499"/>
                  <a:pt x="942" y="500"/>
                </a:cubicBezTo>
                <a:cubicBezTo>
                  <a:pt x="945" y="500"/>
                  <a:pt x="948" y="500"/>
                  <a:pt x="951" y="500"/>
                </a:cubicBezTo>
                <a:cubicBezTo>
                  <a:pt x="964" y="500"/>
                  <a:pt x="971" y="496"/>
                  <a:pt x="971" y="488"/>
                </a:cubicBezTo>
                <a:cubicBezTo>
                  <a:pt x="971" y="485"/>
                  <a:pt x="970" y="484"/>
                  <a:pt x="969" y="482"/>
                </a:cubicBezTo>
                <a:close/>
                <a:moveTo>
                  <a:pt x="962" y="414"/>
                </a:moveTo>
                <a:cubicBezTo>
                  <a:pt x="961" y="412"/>
                  <a:pt x="959" y="411"/>
                  <a:pt x="957" y="410"/>
                </a:cubicBezTo>
                <a:cubicBezTo>
                  <a:pt x="955" y="409"/>
                  <a:pt x="953" y="409"/>
                  <a:pt x="950" y="409"/>
                </a:cubicBezTo>
                <a:cubicBezTo>
                  <a:pt x="948" y="409"/>
                  <a:pt x="945" y="409"/>
                  <a:pt x="941" y="410"/>
                </a:cubicBezTo>
                <a:cubicBezTo>
                  <a:pt x="938" y="410"/>
                  <a:pt x="935" y="411"/>
                  <a:pt x="933" y="412"/>
                </a:cubicBezTo>
                <a:cubicBezTo>
                  <a:pt x="931" y="413"/>
                  <a:pt x="929" y="414"/>
                  <a:pt x="928" y="415"/>
                </a:cubicBezTo>
                <a:cubicBezTo>
                  <a:pt x="926" y="417"/>
                  <a:pt x="925" y="418"/>
                  <a:pt x="924" y="420"/>
                </a:cubicBezTo>
                <a:cubicBezTo>
                  <a:pt x="924" y="421"/>
                  <a:pt x="924" y="423"/>
                  <a:pt x="924" y="425"/>
                </a:cubicBezTo>
                <a:cubicBezTo>
                  <a:pt x="924" y="427"/>
                  <a:pt x="925" y="429"/>
                  <a:pt x="926" y="430"/>
                </a:cubicBezTo>
                <a:cubicBezTo>
                  <a:pt x="928" y="432"/>
                  <a:pt x="929" y="433"/>
                  <a:pt x="931" y="434"/>
                </a:cubicBezTo>
                <a:cubicBezTo>
                  <a:pt x="933" y="435"/>
                  <a:pt x="935" y="435"/>
                  <a:pt x="938" y="435"/>
                </a:cubicBezTo>
                <a:cubicBezTo>
                  <a:pt x="940" y="435"/>
                  <a:pt x="943" y="435"/>
                  <a:pt x="946" y="435"/>
                </a:cubicBezTo>
                <a:cubicBezTo>
                  <a:pt x="960" y="432"/>
                  <a:pt x="966" y="427"/>
                  <a:pt x="964" y="419"/>
                </a:cubicBezTo>
                <a:cubicBezTo>
                  <a:pt x="964" y="417"/>
                  <a:pt x="963" y="415"/>
                  <a:pt x="962" y="414"/>
                </a:cubicBezTo>
                <a:close/>
                <a:moveTo>
                  <a:pt x="949" y="378"/>
                </a:moveTo>
                <a:cubicBezTo>
                  <a:pt x="945" y="379"/>
                  <a:pt x="945" y="379"/>
                  <a:pt x="945" y="379"/>
                </a:cubicBezTo>
                <a:cubicBezTo>
                  <a:pt x="945" y="380"/>
                  <a:pt x="946" y="380"/>
                  <a:pt x="946" y="381"/>
                </a:cubicBezTo>
                <a:cubicBezTo>
                  <a:pt x="947" y="382"/>
                  <a:pt x="947" y="383"/>
                  <a:pt x="948" y="383"/>
                </a:cubicBezTo>
                <a:cubicBezTo>
                  <a:pt x="949" y="384"/>
                  <a:pt x="949" y="385"/>
                  <a:pt x="950" y="385"/>
                </a:cubicBezTo>
                <a:cubicBezTo>
                  <a:pt x="950" y="386"/>
                  <a:pt x="951" y="386"/>
                  <a:pt x="951" y="387"/>
                </a:cubicBezTo>
                <a:cubicBezTo>
                  <a:pt x="918" y="395"/>
                  <a:pt x="918" y="395"/>
                  <a:pt x="918" y="395"/>
                </a:cubicBezTo>
                <a:cubicBezTo>
                  <a:pt x="919" y="399"/>
                  <a:pt x="919" y="399"/>
                  <a:pt x="919" y="399"/>
                </a:cubicBezTo>
                <a:cubicBezTo>
                  <a:pt x="958" y="389"/>
                  <a:pt x="958" y="389"/>
                  <a:pt x="958" y="389"/>
                </a:cubicBezTo>
                <a:cubicBezTo>
                  <a:pt x="958" y="388"/>
                  <a:pt x="958" y="388"/>
                  <a:pt x="958" y="388"/>
                </a:cubicBezTo>
                <a:cubicBezTo>
                  <a:pt x="957" y="387"/>
                  <a:pt x="956" y="387"/>
                  <a:pt x="956" y="386"/>
                </a:cubicBezTo>
                <a:cubicBezTo>
                  <a:pt x="955" y="385"/>
                  <a:pt x="954" y="384"/>
                  <a:pt x="953" y="383"/>
                </a:cubicBezTo>
                <a:cubicBezTo>
                  <a:pt x="952" y="382"/>
                  <a:pt x="952" y="381"/>
                  <a:pt x="951" y="381"/>
                </a:cubicBezTo>
                <a:cubicBezTo>
                  <a:pt x="950" y="380"/>
                  <a:pt x="949" y="379"/>
                  <a:pt x="949" y="378"/>
                </a:cubicBezTo>
                <a:close/>
                <a:moveTo>
                  <a:pt x="939" y="344"/>
                </a:moveTo>
                <a:cubicBezTo>
                  <a:pt x="937" y="344"/>
                  <a:pt x="935" y="344"/>
                  <a:pt x="932" y="344"/>
                </a:cubicBezTo>
                <a:cubicBezTo>
                  <a:pt x="930" y="344"/>
                  <a:pt x="927" y="345"/>
                  <a:pt x="923" y="346"/>
                </a:cubicBezTo>
                <a:cubicBezTo>
                  <a:pt x="921" y="347"/>
                  <a:pt x="918" y="348"/>
                  <a:pt x="916" y="349"/>
                </a:cubicBezTo>
                <a:cubicBezTo>
                  <a:pt x="914" y="351"/>
                  <a:pt x="912" y="352"/>
                  <a:pt x="911" y="354"/>
                </a:cubicBezTo>
                <a:cubicBezTo>
                  <a:pt x="910" y="355"/>
                  <a:pt x="909" y="357"/>
                  <a:pt x="908" y="359"/>
                </a:cubicBezTo>
                <a:cubicBezTo>
                  <a:pt x="908" y="360"/>
                  <a:pt x="908" y="362"/>
                  <a:pt x="909" y="364"/>
                </a:cubicBezTo>
                <a:cubicBezTo>
                  <a:pt x="909" y="366"/>
                  <a:pt x="910" y="368"/>
                  <a:pt x="912" y="369"/>
                </a:cubicBezTo>
                <a:cubicBezTo>
                  <a:pt x="913" y="370"/>
                  <a:pt x="915" y="371"/>
                  <a:pt x="917" y="372"/>
                </a:cubicBezTo>
                <a:cubicBezTo>
                  <a:pt x="919" y="372"/>
                  <a:pt x="921" y="372"/>
                  <a:pt x="924" y="372"/>
                </a:cubicBezTo>
                <a:cubicBezTo>
                  <a:pt x="926" y="372"/>
                  <a:pt x="929" y="371"/>
                  <a:pt x="932" y="370"/>
                </a:cubicBezTo>
                <a:cubicBezTo>
                  <a:pt x="945" y="366"/>
                  <a:pt x="950" y="360"/>
                  <a:pt x="948" y="352"/>
                </a:cubicBezTo>
                <a:cubicBezTo>
                  <a:pt x="947" y="350"/>
                  <a:pt x="946" y="348"/>
                  <a:pt x="945" y="347"/>
                </a:cubicBezTo>
                <a:cubicBezTo>
                  <a:pt x="943" y="346"/>
                  <a:pt x="941" y="345"/>
                  <a:pt x="939" y="344"/>
                </a:cubicBezTo>
                <a:close/>
                <a:moveTo>
                  <a:pt x="927" y="313"/>
                </a:moveTo>
                <a:cubicBezTo>
                  <a:pt x="922" y="315"/>
                  <a:pt x="922" y="315"/>
                  <a:pt x="922" y="315"/>
                </a:cubicBezTo>
                <a:cubicBezTo>
                  <a:pt x="923" y="316"/>
                  <a:pt x="923" y="317"/>
                  <a:pt x="924" y="317"/>
                </a:cubicBezTo>
                <a:cubicBezTo>
                  <a:pt x="925" y="318"/>
                  <a:pt x="926" y="319"/>
                  <a:pt x="926" y="319"/>
                </a:cubicBezTo>
                <a:cubicBezTo>
                  <a:pt x="927" y="320"/>
                  <a:pt x="928" y="320"/>
                  <a:pt x="928" y="321"/>
                </a:cubicBezTo>
                <a:cubicBezTo>
                  <a:pt x="929" y="321"/>
                  <a:pt x="930" y="322"/>
                  <a:pt x="930" y="322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900" y="339"/>
                  <a:pt x="900" y="339"/>
                  <a:pt x="900" y="339"/>
                </a:cubicBezTo>
                <a:cubicBezTo>
                  <a:pt x="938" y="324"/>
                  <a:pt x="938" y="324"/>
                  <a:pt x="938" y="324"/>
                </a:cubicBezTo>
                <a:cubicBezTo>
                  <a:pt x="937" y="322"/>
                  <a:pt x="937" y="322"/>
                  <a:pt x="937" y="322"/>
                </a:cubicBezTo>
                <a:cubicBezTo>
                  <a:pt x="936" y="322"/>
                  <a:pt x="935" y="321"/>
                  <a:pt x="934" y="320"/>
                </a:cubicBezTo>
                <a:cubicBezTo>
                  <a:pt x="933" y="320"/>
                  <a:pt x="932" y="319"/>
                  <a:pt x="931" y="318"/>
                </a:cubicBezTo>
                <a:cubicBezTo>
                  <a:pt x="930" y="318"/>
                  <a:pt x="930" y="317"/>
                  <a:pt x="929" y="316"/>
                </a:cubicBezTo>
                <a:cubicBezTo>
                  <a:pt x="928" y="315"/>
                  <a:pt x="927" y="314"/>
                  <a:pt x="927" y="313"/>
                </a:cubicBezTo>
                <a:close/>
                <a:moveTo>
                  <a:pt x="912" y="282"/>
                </a:moveTo>
                <a:cubicBezTo>
                  <a:pt x="910" y="282"/>
                  <a:pt x="908" y="282"/>
                  <a:pt x="905" y="283"/>
                </a:cubicBezTo>
                <a:cubicBezTo>
                  <a:pt x="903" y="283"/>
                  <a:pt x="900" y="285"/>
                  <a:pt x="897" y="286"/>
                </a:cubicBezTo>
                <a:cubicBezTo>
                  <a:pt x="894" y="287"/>
                  <a:pt x="892" y="289"/>
                  <a:pt x="890" y="291"/>
                </a:cubicBezTo>
                <a:cubicBezTo>
                  <a:pt x="888" y="292"/>
                  <a:pt x="886" y="294"/>
                  <a:pt x="885" y="295"/>
                </a:cubicBezTo>
                <a:cubicBezTo>
                  <a:pt x="884" y="297"/>
                  <a:pt x="884" y="299"/>
                  <a:pt x="884" y="301"/>
                </a:cubicBezTo>
                <a:cubicBezTo>
                  <a:pt x="884" y="302"/>
                  <a:pt x="884" y="304"/>
                  <a:pt x="885" y="306"/>
                </a:cubicBezTo>
                <a:cubicBezTo>
                  <a:pt x="886" y="308"/>
                  <a:pt x="887" y="309"/>
                  <a:pt x="889" y="310"/>
                </a:cubicBezTo>
                <a:cubicBezTo>
                  <a:pt x="890" y="311"/>
                  <a:pt x="892" y="312"/>
                  <a:pt x="894" y="312"/>
                </a:cubicBezTo>
                <a:cubicBezTo>
                  <a:pt x="896" y="312"/>
                  <a:pt x="898" y="312"/>
                  <a:pt x="901" y="312"/>
                </a:cubicBezTo>
                <a:cubicBezTo>
                  <a:pt x="903" y="311"/>
                  <a:pt x="906" y="310"/>
                  <a:pt x="909" y="308"/>
                </a:cubicBezTo>
                <a:cubicBezTo>
                  <a:pt x="921" y="302"/>
                  <a:pt x="925" y="296"/>
                  <a:pt x="921" y="288"/>
                </a:cubicBezTo>
                <a:cubicBezTo>
                  <a:pt x="920" y="287"/>
                  <a:pt x="919" y="285"/>
                  <a:pt x="918" y="284"/>
                </a:cubicBezTo>
                <a:cubicBezTo>
                  <a:pt x="916" y="283"/>
                  <a:pt x="914" y="282"/>
                  <a:pt x="912" y="282"/>
                </a:cubicBezTo>
                <a:close/>
                <a:moveTo>
                  <a:pt x="891" y="256"/>
                </a:moveTo>
                <a:cubicBezTo>
                  <a:pt x="892" y="256"/>
                  <a:pt x="892" y="257"/>
                  <a:pt x="893" y="257"/>
                </a:cubicBezTo>
                <a:cubicBezTo>
                  <a:pt x="894" y="258"/>
                  <a:pt x="895" y="259"/>
                  <a:pt x="896" y="259"/>
                </a:cubicBezTo>
                <a:cubicBezTo>
                  <a:pt x="896" y="260"/>
                  <a:pt x="897" y="260"/>
                  <a:pt x="898" y="260"/>
                </a:cubicBezTo>
                <a:cubicBezTo>
                  <a:pt x="899" y="261"/>
                  <a:pt x="899" y="261"/>
                  <a:pt x="900" y="261"/>
                </a:cubicBezTo>
                <a:cubicBezTo>
                  <a:pt x="871" y="278"/>
                  <a:pt x="871" y="278"/>
                  <a:pt x="871" y="278"/>
                </a:cubicBezTo>
                <a:cubicBezTo>
                  <a:pt x="873" y="282"/>
                  <a:pt x="873" y="282"/>
                  <a:pt x="873" y="282"/>
                </a:cubicBezTo>
                <a:cubicBezTo>
                  <a:pt x="907" y="262"/>
                  <a:pt x="907" y="262"/>
                  <a:pt x="907" y="262"/>
                </a:cubicBezTo>
                <a:cubicBezTo>
                  <a:pt x="906" y="260"/>
                  <a:pt x="906" y="260"/>
                  <a:pt x="906" y="260"/>
                </a:cubicBezTo>
                <a:cubicBezTo>
                  <a:pt x="906" y="260"/>
                  <a:pt x="905" y="260"/>
                  <a:pt x="904" y="259"/>
                </a:cubicBezTo>
                <a:cubicBezTo>
                  <a:pt x="903" y="259"/>
                  <a:pt x="901" y="258"/>
                  <a:pt x="900" y="257"/>
                </a:cubicBezTo>
                <a:cubicBezTo>
                  <a:pt x="899" y="257"/>
                  <a:pt x="898" y="256"/>
                  <a:pt x="897" y="255"/>
                </a:cubicBezTo>
                <a:cubicBezTo>
                  <a:pt x="896" y="255"/>
                  <a:pt x="896" y="254"/>
                  <a:pt x="895" y="253"/>
                </a:cubicBezTo>
                <a:lnTo>
                  <a:pt x="891" y="256"/>
                </a:lnTo>
                <a:close/>
                <a:moveTo>
                  <a:pt x="869" y="226"/>
                </a:moveTo>
                <a:cubicBezTo>
                  <a:pt x="867" y="227"/>
                  <a:pt x="864" y="228"/>
                  <a:pt x="861" y="230"/>
                </a:cubicBezTo>
                <a:cubicBezTo>
                  <a:pt x="859" y="232"/>
                  <a:pt x="857" y="234"/>
                  <a:pt x="855" y="236"/>
                </a:cubicBezTo>
                <a:cubicBezTo>
                  <a:pt x="853" y="238"/>
                  <a:pt x="852" y="240"/>
                  <a:pt x="851" y="241"/>
                </a:cubicBezTo>
                <a:cubicBezTo>
                  <a:pt x="851" y="243"/>
                  <a:pt x="850" y="245"/>
                  <a:pt x="851" y="247"/>
                </a:cubicBezTo>
                <a:cubicBezTo>
                  <a:pt x="851" y="248"/>
                  <a:pt x="851" y="250"/>
                  <a:pt x="853" y="252"/>
                </a:cubicBezTo>
                <a:cubicBezTo>
                  <a:pt x="854" y="253"/>
                  <a:pt x="855" y="255"/>
                  <a:pt x="857" y="256"/>
                </a:cubicBezTo>
                <a:cubicBezTo>
                  <a:pt x="859" y="256"/>
                  <a:pt x="860" y="257"/>
                  <a:pt x="862" y="257"/>
                </a:cubicBezTo>
                <a:cubicBezTo>
                  <a:pt x="865" y="257"/>
                  <a:pt x="867" y="256"/>
                  <a:pt x="869" y="255"/>
                </a:cubicBezTo>
                <a:cubicBezTo>
                  <a:pt x="872" y="254"/>
                  <a:pt x="874" y="253"/>
                  <a:pt x="877" y="251"/>
                </a:cubicBezTo>
                <a:cubicBezTo>
                  <a:pt x="888" y="243"/>
                  <a:pt x="891" y="236"/>
                  <a:pt x="886" y="229"/>
                </a:cubicBezTo>
                <a:cubicBezTo>
                  <a:pt x="885" y="227"/>
                  <a:pt x="884" y="226"/>
                  <a:pt x="882" y="225"/>
                </a:cubicBezTo>
                <a:cubicBezTo>
                  <a:pt x="880" y="225"/>
                  <a:pt x="878" y="224"/>
                  <a:pt x="876" y="224"/>
                </a:cubicBezTo>
                <a:cubicBezTo>
                  <a:pt x="874" y="224"/>
                  <a:pt x="872" y="225"/>
                  <a:pt x="869" y="226"/>
                </a:cubicBezTo>
                <a:close/>
                <a:moveTo>
                  <a:pt x="851" y="201"/>
                </a:moveTo>
                <a:cubicBezTo>
                  <a:pt x="852" y="202"/>
                  <a:pt x="853" y="202"/>
                  <a:pt x="854" y="203"/>
                </a:cubicBezTo>
                <a:cubicBezTo>
                  <a:pt x="855" y="203"/>
                  <a:pt x="856" y="204"/>
                  <a:pt x="856" y="204"/>
                </a:cubicBezTo>
                <a:cubicBezTo>
                  <a:pt x="857" y="204"/>
                  <a:pt x="858" y="205"/>
                  <a:pt x="859" y="205"/>
                </a:cubicBezTo>
                <a:cubicBezTo>
                  <a:pt x="860" y="205"/>
                  <a:pt x="860" y="205"/>
                  <a:pt x="861" y="205"/>
                </a:cubicBezTo>
                <a:cubicBezTo>
                  <a:pt x="834" y="227"/>
                  <a:pt x="834" y="227"/>
                  <a:pt x="834" y="227"/>
                </a:cubicBezTo>
                <a:cubicBezTo>
                  <a:pt x="837" y="230"/>
                  <a:pt x="837" y="230"/>
                  <a:pt x="837" y="230"/>
                </a:cubicBezTo>
                <a:cubicBezTo>
                  <a:pt x="868" y="205"/>
                  <a:pt x="868" y="205"/>
                  <a:pt x="868" y="205"/>
                </a:cubicBezTo>
                <a:cubicBezTo>
                  <a:pt x="867" y="204"/>
                  <a:pt x="867" y="204"/>
                  <a:pt x="867" y="204"/>
                </a:cubicBezTo>
                <a:cubicBezTo>
                  <a:pt x="866" y="203"/>
                  <a:pt x="865" y="203"/>
                  <a:pt x="864" y="203"/>
                </a:cubicBezTo>
                <a:cubicBezTo>
                  <a:pt x="863" y="202"/>
                  <a:pt x="862" y="202"/>
                  <a:pt x="861" y="202"/>
                </a:cubicBezTo>
                <a:cubicBezTo>
                  <a:pt x="860" y="201"/>
                  <a:pt x="859" y="201"/>
                  <a:pt x="858" y="200"/>
                </a:cubicBezTo>
                <a:cubicBezTo>
                  <a:pt x="857" y="199"/>
                  <a:pt x="856" y="199"/>
                  <a:pt x="855" y="198"/>
                </a:cubicBezTo>
                <a:lnTo>
                  <a:pt x="851" y="201"/>
                </a:lnTo>
                <a:close/>
                <a:moveTo>
                  <a:pt x="826" y="175"/>
                </a:moveTo>
                <a:cubicBezTo>
                  <a:pt x="823" y="176"/>
                  <a:pt x="821" y="178"/>
                  <a:pt x="818" y="181"/>
                </a:cubicBezTo>
                <a:cubicBezTo>
                  <a:pt x="816" y="183"/>
                  <a:pt x="814" y="185"/>
                  <a:pt x="813" y="187"/>
                </a:cubicBezTo>
                <a:cubicBezTo>
                  <a:pt x="812" y="189"/>
                  <a:pt x="811" y="191"/>
                  <a:pt x="810" y="193"/>
                </a:cubicBezTo>
                <a:cubicBezTo>
                  <a:pt x="810" y="195"/>
                  <a:pt x="810" y="197"/>
                  <a:pt x="810" y="198"/>
                </a:cubicBezTo>
                <a:cubicBezTo>
                  <a:pt x="810" y="200"/>
                  <a:pt x="811" y="202"/>
                  <a:pt x="813" y="203"/>
                </a:cubicBezTo>
                <a:cubicBezTo>
                  <a:pt x="814" y="204"/>
                  <a:pt x="816" y="206"/>
                  <a:pt x="818" y="206"/>
                </a:cubicBezTo>
                <a:cubicBezTo>
                  <a:pt x="819" y="207"/>
                  <a:pt x="821" y="207"/>
                  <a:pt x="823" y="206"/>
                </a:cubicBezTo>
                <a:cubicBezTo>
                  <a:pt x="825" y="206"/>
                  <a:pt x="827" y="205"/>
                  <a:pt x="830" y="204"/>
                </a:cubicBezTo>
                <a:cubicBezTo>
                  <a:pt x="832" y="203"/>
                  <a:pt x="834" y="201"/>
                  <a:pt x="837" y="198"/>
                </a:cubicBezTo>
                <a:cubicBezTo>
                  <a:pt x="846" y="189"/>
                  <a:pt x="848" y="182"/>
                  <a:pt x="843" y="176"/>
                </a:cubicBezTo>
                <a:cubicBezTo>
                  <a:pt x="841" y="174"/>
                  <a:pt x="840" y="173"/>
                  <a:pt x="838" y="173"/>
                </a:cubicBezTo>
                <a:cubicBezTo>
                  <a:pt x="836" y="172"/>
                  <a:pt x="834" y="172"/>
                  <a:pt x="832" y="172"/>
                </a:cubicBezTo>
                <a:cubicBezTo>
                  <a:pt x="830" y="173"/>
                  <a:pt x="828" y="174"/>
                  <a:pt x="826" y="175"/>
                </a:cubicBezTo>
                <a:close/>
                <a:moveTo>
                  <a:pt x="804" y="153"/>
                </a:moveTo>
                <a:cubicBezTo>
                  <a:pt x="805" y="153"/>
                  <a:pt x="806" y="154"/>
                  <a:pt x="807" y="154"/>
                </a:cubicBezTo>
                <a:cubicBezTo>
                  <a:pt x="808" y="155"/>
                  <a:pt x="809" y="155"/>
                  <a:pt x="810" y="155"/>
                </a:cubicBezTo>
                <a:cubicBezTo>
                  <a:pt x="810" y="155"/>
                  <a:pt x="811" y="155"/>
                  <a:pt x="812" y="156"/>
                </a:cubicBezTo>
                <a:cubicBezTo>
                  <a:pt x="813" y="156"/>
                  <a:pt x="814" y="156"/>
                  <a:pt x="814" y="156"/>
                </a:cubicBezTo>
                <a:cubicBezTo>
                  <a:pt x="791" y="181"/>
                  <a:pt x="791" y="181"/>
                  <a:pt x="791" y="181"/>
                </a:cubicBezTo>
                <a:cubicBezTo>
                  <a:pt x="794" y="184"/>
                  <a:pt x="794" y="184"/>
                  <a:pt x="794" y="184"/>
                </a:cubicBezTo>
                <a:cubicBezTo>
                  <a:pt x="822" y="154"/>
                  <a:pt x="822" y="154"/>
                  <a:pt x="822" y="154"/>
                </a:cubicBezTo>
                <a:cubicBezTo>
                  <a:pt x="820" y="153"/>
                  <a:pt x="820" y="153"/>
                  <a:pt x="820" y="153"/>
                </a:cubicBezTo>
                <a:cubicBezTo>
                  <a:pt x="819" y="153"/>
                  <a:pt x="818" y="153"/>
                  <a:pt x="817" y="153"/>
                </a:cubicBezTo>
                <a:cubicBezTo>
                  <a:pt x="816" y="153"/>
                  <a:pt x="815" y="152"/>
                  <a:pt x="814" y="152"/>
                </a:cubicBezTo>
                <a:cubicBezTo>
                  <a:pt x="813" y="152"/>
                  <a:pt x="811" y="151"/>
                  <a:pt x="810" y="151"/>
                </a:cubicBezTo>
                <a:cubicBezTo>
                  <a:pt x="809" y="151"/>
                  <a:pt x="808" y="150"/>
                  <a:pt x="807" y="150"/>
                </a:cubicBezTo>
                <a:lnTo>
                  <a:pt x="804" y="153"/>
                </a:lnTo>
                <a:close/>
                <a:moveTo>
                  <a:pt x="769" y="137"/>
                </a:moveTo>
                <a:cubicBezTo>
                  <a:pt x="767" y="140"/>
                  <a:pt x="765" y="142"/>
                  <a:pt x="764" y="144"/>
                </a:cubicBezTo>
                <a:cubicBezTo>
                  <a:pt x="763" y="147"/>
                  <a:pt x="762" y="149"/>
                  <a:pt x="762" y="151"/>
                </a:cubicBezTo>
                <a:cubicBezTo>
                  <a:pt x="762" y="153"/>
                  <a:pt x="762" y="155"/>
                  <a:pt x="763" y="156"/>
                </a:cubicBezTo>
                <a:cubicBezTo>
                  <a:pt x="764" y="158"/>
                  <a:pt x="765" y="159"/>
                  <a:pt x="766" y="160"/>
                </a:cubicBezTo>
                <a:cubicBezTo>
                  <a:pt x="768" y="162"/>
                  <a:pt x="770" y="163"/>
                  <a:pt x="772" y="163"/>
                </a:cubicBezTo>
                <a:cubicBezTo>
                  <a:pt x="773" y="163"/>
                  <a:pt x="775" y="163"/>
                  <a:pt x="777" y="162"/>
                </a:cubicBezTo>
                <a:cubicBezTo>
                  <a:pt x="779" y="162"/>
                  <a:pt x="781" y="160"/>
                  <a:pt x="783" y="159"/>
                </a:cubicBezTo>
                <a:cubicBezTo>
                  <a:pt x="785" y="157"/>
                  <a:pt x="787" y="155"/>
                  <a:pt x="789" y="153"/>
                </a:cubicBezTo>
                <a:cubicBezTo>
                  <a:pt x="798" y="142"/>
                  <a:pt x="799" y="134"/>
                  <a:pt x="792" y="129"/>
                </a:cubicBezTo>
                <a:cubicBezTo>
                  <a:pt x="790" y="128"/>
                  <a:pt x="789" y="127"/>
                  <a:pt x="787" y="127"/>
                </a:cubicBezTo>
                <a:cubicBezTo>
                  <a:pt x="785" y="126"/>
                  <a:pt x="783" y="127"/>
                  <a:pt x="781" y="127"/>
                </a:cubicBezTo>
                <a:cubicBezTo>
                  <a:pt x="779" y="128"/>
                  <a:pt x="777" y="129"/>
                  <a:pt x="775" y="131"/>
                </a:cubicBezTo>
                <a:cubicBezTo>
                  <a:pt x="773" y="133"/>
                  <a:pt x="771" y="135"/>
                  <a:pt x="769" y="137"/>
                </a:cubicBezTo>
                <a:close/>
                <a:moveTo>
                  <a:pt x="761" y="114"/>
                </a:moveTo>
                <a:cubicBezTo>
                  <a:pt x="742" y="142"/>
                  <a:pt x="742" y="142"/>
                  <a:pt x="742" y="142"/>
                </a:cubicBezTo>
                <a:cubicBezTo>
                  <a:pt x="745" y="144"/>
                  <a:pt x="745" y="144"/>
                  <a:pt x="745" y="144"/>
                </a:cubicBezTo>
                <a:cubicBezTo>
                  <a:pt x="768" y="111"/>
                  <a:pt x="768" y="111"/>
                  <a:pt x="768" y="111"/>
                </a:cubicBezTo>
                <a:cubicBezTo>
                  <a:pt x="767" y="110"/>
                  <a:pt x="767" y="110"/>
                  <a:pt x="767" y="110"/>
                </a:cubicBezTo>
                <a:cubicBezTo>
                  <a:pt x="766" y="110"/>
                  <a:pt x="765" y="110"/>
                  <a:pt x="763" y="110"/>
                </a:cubicBezTo>
                <a:cubicBezTo>
                  <a:pt x="762" y="110"/>
                  <a:pt x="761" y="110"/>
                  <a:pt x="760" y="110"/>
                </a:cubicBezTo>
                <a:cubicBezTo>
                  <a:pt x="759" y="110"/>
                  <a:pt x="758" y="110"/>
                  <a:pt x="756" y="109"/>
                </a:cubicBezTo>
                <a:cubicBezTo>
                  <a:pt x="755" y="109"/>
                  <a:pt x="754" y="109"/>
                  <a:pt x="753" y="109"/>
                </a:cubicBezTo>
                <a:cubicBezTo>
                  <a:pt x="751" y="112"/>
                  <a:pt x="751" y="112"/>
                  <a:pt x="751" y="112"/>
                </a:cubicBezTo>
                <a:cubicBezTo>
                  <a:pt x="752" y="113"/>
                  <a:pt x="752" y="113"/>
                  <a:pt x="753" y="113"/>
                </a:cubicBezTo>
                <a:cubicBezTo>
                  <a:pt x="754" y="113"/>
                  <a:pt x="755" y="113"/>
                  <a:pt x="756" y="114"/>
                </a:cubicBezTo>
                <a:cubicBezTo>
                  <a:pt x="757" y="114"/>
                  <a:pt x="758" y="114"/>
                  <a:pt x="759" y="114"/>
                </a:cubicBezTo>
                <a:cubicBezTo>
                  <a:pt x="760" y="114"/>
                  <a:pt x="760" y="114"/>
                  <a:pt x="761" y="114"/>
                </a:cubicBezTo>
                <a:close/>
                <a:moveTo>
                  <a:pt x="709" y="116"/>
                </a:moveTo>
                <a:cubicBezTo>
                  <a:pt x="709" y="118"/>
                  <a:pt x="709" y="120"/>
                  <a:pt x="710" y="121"/>
                </a:cubicBezTo>
                <a:cubicBezTo>
                  <a:pt x="711" y="123"/>
                  <a:pt x="712" y="124"/>
                  <a:pt x="714" y="125"/>
                </a:cubicBezTo>
                <a:cubicBezTo>
                  <a:pt x="716" y="126"/>
                  <a:pt x="718" y="127"/>
                  <a:pt x="720" y="127"/>
                </a:cubicBezTo>
                <a:cubicBezTo>
                  <a:pt x="722" y="127"/>
                  <a:pt x="723" y="126"/>
                  <a:pt x="725" y="125"/>
                </a:cubicBezTo>
                <a:cubicBezTo>
                  <a:pt x="727" y="124"/>
                  <a:pt x="729" y="123"/>
                  <a:pt x="731" y="121"/>
                </a:cubicBezTo>
                <a:cubicBezTo>
                  <a:pt x="732" y="119"/>
                  <a:pt x="734" y="117"/>
                  <a:pt x="736" y="114"/>
                </a:cubicBezTo>
                <a:cubicBezTo>
                  <a:pt x="742" y="102"/>
                  <a:pt x="742" y="95"/>
                  <a:pt x="735" y="90"/>
                </a:cubicBezTo>
                <a:cubicBezTo>
                  <a:pt x="733" y="89"/>
                  <a:pt x="731" y="89"/>
                  <a:pt x="730" y="89"/>
                </a:cubicBezTo>
                <a:cubicBezTo>
                  <a:pt x="728" y="89"/>
                  <a:pt x="726" y="89"/>
                  <a:pt x="724" y="90"/>
                </a:cubicBezTo>
                <a:cubicBezTo>
                  <a:pt x="722" y="91"/>
                  <a:pt x="720" y="93"/>
                  <a:pt x="718" y="95"/>
                </a:cubicBezTo>
                <a:cubicBezTo>
                  <a:pt x="717" y="97"/>
                  <a:pt x="715" y="99"/>
                  <a:pt x="713" y="102"/>
                </a:cubicBezTo>
                <a:cubicBezTo>
                  <a:pt x="712" y="105"/>
                  <a:pt x="710" y="107"/>
                  <a:pt x="710" y="110"/>
                </a:cubicBezTo>
                <a:cubicBezTo>
                  <a:pt x="709" y="112"/>
                  <a:pt x="709" y="114"/>
                  <a:pt x="709" y="116"/>
                </a:cubicBezTo>
                <a:close/>
                <a:moveTo>
                  <a:pt x="702" y="80"/>
                </a:moveTo>
                <a:cubicBezTo>
                  <a:pt x="687" y="110"/>
                  <a:pt x="687" y="110"/>
                  <a:pt x="687" y="110"/>
                </a:cubicBezTo>
                <a:cubicBezTo>
                  <a:pt x="691" y="112"/>
                  <a:pt x="691" y="112"/>
                  <a:pt x="691" y="112"/>
                </a:cubicBezTo>
                <a:cubicBezTo>
                  <a:pt x="709" y="76"/>
                  <a:pt x="709" y="76"/>
                  <a:pt x="709" y="76"/>
                </a:cubicBezTo>
                <a:cubicBezTo>
                  <a:pt x="707" y="75"/>
                  <a:pt x="707" y="75"/>
                  <a:pt x="707" y="75"/>
                </a:cubicBezTo>
                <a:cubicBezTo>
                  <a:pt x="706" y="75"/>
                  <a:pt x="705" y="76"/>
                  <a:pt x="704" y="76"/>
                </a:cubicBezTo>
                <a:cubicBezTo>
                  <a:pt x="703" y="76"/>
                  <a:pt x="702" y="76"/>
                  <a:pt x="701" y="76"/>
                </a:cubicBezTo>
                <a:cubicBezTo>
                  <a:pt x="699" y="76"/>
                  <a:pt x="698" y="76"/>
                  <a:pt x="697" y="76"/>
                </a:cubicBezTo>
                <a:cubicBezTo>
                  <a:pt x="696" y="76"/>
                  <a:pt x="695" y="76"/>
                  <a:pt x="694" y="76"/>
                </a:cubicBezTo>
                <a:cubicBezTo>
                  <a:pt x="692" y="80"/>
                  <a:pt x="692" y="80"/>
                  <a:pt x="692" y="80"/>
                </a:cubicBezTo>
                <a:cubicBezTo>
                  <a:pt x="693" y="80"/>
                  <a:pt x="694" y="80"/>
                  <a:pt x="695" y="80"/>
                </a:cubicBezTo>
                <a:cubicBezTo>
                  <a:pt x="696" y="80"/>
                  <a:pt x="696" y="80"/>
                  <a:pt x="697" y="80"/>
                </a:cubicBezTo>
                <a:cubicBezTo>
                  <a:pt x="698" y="80"/>
                  <a:pt x="699" y="80"/>
                  <a:pt x="700" y="80"/>
                </a:cubicBezTo>
                <a:cubicBezTo>
                  <a:pt x="701" y="80"/>
                  <a:pt x="701" y="80"/>
                  <a:pt x="702" y="80"/>
                </a:cubicBezTo>
                <a:close/>
                <a:moveTo>
                  <a:pt x="639" y="54"/>
                </a:moveTo>
                <a:cubicBezTo>
                  <a:pt x="629" y="87"/>
                  <a:pt x="629" y="87"/>
                  <a:pt x="629" y="87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45" y="50"/>
                  <a:pt x="645" y="50"/>
                  <a:pt x="645" y="50"/>
                </a:cubicBezTo>
                <a:cubicBezTo>
                  <a:pt x="643" y="49"/>
                  <a:pt x="643" y="49"/>
                  <a:pt x="643" y="49"/>
                </a:cubicBezTo>
                <a:cubicBezTo>
                  <a:pt x="642" y="50"/>
                  <a:pt x="641" y="50"/>
                  <a:pt x="640" y="50"/>
                </a:cubicBezTo>
                <a:cubicBezTo>
                  <a:pt x="639" y="51"/>
                  <a:pt x="638" y="51"/>
                  <a:pt x="637" y="51"/>
                </a:cubicBezTo>
                <a:cubicBezTo>
                  <a:pt x="636" y="51"/>
                  <a:pt x="634" y="52"/>
                  <a:pt x="633" y="52"/>
                </a:cubicBezTo>
                <a:cubicBezTo>
                  <a:pt x="632" y="52"/>
                  <a:pt x="631" y="52"/>
                  <a:pt x="630" y="52"/>
                </a:cubicBezTo>
                <a:cubicBezTo>
                  <a:pt x="629" y="56"/>
                  <a:pt x="629" y="56"/>
                  <a:pt x="629" y="56"/>
                </a:cubicBezTo>
                <a:cubicBezTo>
                  <a:pt x="630" y="56"/>
                  <a:pt x="630" y="56"/>
                  <a:pt x="631" y="56"/>
                </a:cubicBezTo>
                <a:cubicBezTo>
                  <a:pt x="632" y="56"/>
                  <a:pt x="633" y="56"/>
                  <a:pt x="634" y="56"/>
                </a:cubicBezTo>
                <a:cubicBezTo>
                  <a:pt x="635" y="56"/>
                  <a:pt x="636" y="55"/>
                  <a:pt x="637" y="55"/>
                </a:cubicBezTo>
                <a:cubicBezTo>
                  <a:pt x="638" y="55"/>
                  <a:pt x="638" y="55"/>
                  <a:pt x="639" y="54"/>
                </a:cubicBezTo>
                <a:close/>
                <a:moveTo>
                  <a:pt x="239" y="113"/>
                </a:moveTo>
                <a:cubicBezTo>
                  <a:pt x="241" y="117"/>
                  <a:pt x="241" y="117"/>
                  <a:pt x="241" y="117"/>
                </a:cubicBezTo>
                <a:cubicBezTo>
                  <a:pt x="242" y="116"/>
                  <a:pt x="242" y="115"/>
                  <a:pt x="243" y="114"/>
                </a:cubicBezTo>
                <a:cubicBezTo>
                  <a:pt x="243" y="114"/>
                  <a:pt x="244" y="113"/>
                  <a:pt x="244" y="112"/>
                </a:cubicBezTo>
                <a:cubicBezTo>
                  <a:pt x="245" y="111"/>
                  <a:pt x="245" y="110"/>
                  <a:pt x="245" y="110"/>
                </a:cubicBezTo>
                <a:cubicBezTo>
                  <a:pt x="246" y="109"/>
                  <a:pt x="246" y="108"/>
                  <a:pt x="246" y="108"/>
                </a:cubicBezTo>
                <a:cubicBezTo>
                  <a:pt x="265" y="136"/>
                  <a:pt x="265" y="136"/>
                  <a:pt x="265" y="136"/>
                </a:cubicBezTo>
                <a:cubicBezTo>
                  <a:pt x="268" y="134"/>
                  <a:pt x="268" y="134"/>
                  <a:pt x="268" y="134"/>
                </a:cubicBezTo>
                <a:cubicBezTo>
                  <a:pt x="246" y="100"/>
                  <a:pt x="246" y="100"/>
                  <a:pt x="246" y="100"/>
                </a:cubicBezTo>
                <a:cubicBezTo>
                  <a:pt x="245" y="101"/>
                  <a:pt x="245" y="101"/>
                  <a:pt x="245" y="101"/>
                </a:cubicBezTo>
                <a:cubicBezTo>
                  <a:pt x="245" y="102"/>
                  <a:pt x="244" y="103"/>
                  <a:pt x="244" y="104"/>
                </a:cubicBezTo>
                <a:cubicBezTo>
                  <a:pt x="244" y="105"/>
                  <a:pt x="243" y="106"/>
                  <a:pt x="242" y="107"/>
                </a:cubicBezTo>
                <a:cubicBezTo>
                  <a:pt x="242" y="108"/>
                  <a:pt x="241" y="109"/>
                  <a:pt x="241" y="110"/>
                </a:cubicBezTo>
                <a:cubicBezTo>
                  <a:pt x="240" y="111"/>
                  <a:pt x="239" y="112"/>
                  <a:pt x="239" y="113"/>
                </a:cubicBezTo>
                <a:close/>
                <a:moveTo>
                  <a:pt x="210" y="133"/>
                </a:moveTo>
                <a:cubicBezTo>
                  <a:pt x="210" y="135"/>
                  <a:pt x="211" y="137"/>
                  <a:pt x="212" y="139"/>
                </a:cubicBezTo>
                <a:cubicBezTo>
                  <a:pt x="213" y="142"/>
                  <a:pt x="215" y="144"/>
                  <a:pt x="217" y="147"/>
                </a:cubicBezTo>
                <a:cubicBezTo>
                  <a:pt x="219" y="150"/>
                  <a:pt x="221" y="152"/>
                  <a:pt x="223" y="153"/>
                </a:cubicBezTo>
                <a:cubicBezTo>
                  <a:pt x="225" y="155"/>
                  <a:pt x="226" y="156"/>
                  <a:pt x="228" y="157"/>
                </a:cubicBezTo>
                <a:cubicBezTo>
                  <a:pt x="230" y="157"/>
                  <a:pt x="232" y="158"/>
                  <a:pt x="234" y="157"/>
                </a:cubicBezTo>
                <a:cubicBezTo>
                  <a:pt x="235" y="157"/>
                  <a:pt x="237" y="156"/>
                  <a:pt x="239" y="155"/>
                </a:cubicBezTo>
                <a:cubicBezTo>
                  <a:pt x="240" y="154"/>
                  <a:pt x="242" y="152"/>
                  <a:pt x="242" y="151"/>
                </a:cubicBezTo>
                <a:cubicBezTo>
                  <a:pt x="243" y="149"/>
                  <a:pt x="243" y="147"/>
                  <a:pt x="243" y="145"/>
                </a:cubicBezTo>
                <a:cubicBezTo>
                  <a:pt x="243" y="143"/>
                  <a:pt x="242" y="141"/>
                  <a:pt x="241" y="138"/>
                </a:cubicBezTo>
                <a:cubicBezTo>
                  <a:pt x="240" y="136"/>
                  <a:pt x="239" y="134"/>
                  <a:pt x="237" y="131"/>
                </a:cubicBezTo>
                <a:cubicBezTo>
                  <a:pt x="229" y="120"/>
                  <a:pt x="221" y="117"/>
                  <a:pt x="215" y="122"/>
                </a:cubicBezTo>
                <a:cubicBezTo>
                  <a:pt x="213" y="124"/>
                  <a:pt x="212" y="125"/>
                  <a:pt x="211" y="127"/>
                </a:cubicBezTo>
                <a:cubicBezTo>
                  <a:pt x="210" y="129"/>
                  <a:pt x="210" y="130"/>
                  <a:pt x="210" y="133"/>
                </a:cubicBezTo>
                <a:close/>
                <a:moveTo>
                  <a:pt x="185" y="155"/>
                </a:moveTo>
                <a:cubicBezTo>
                  <a:pt x="188" y="158"/>
                  <a:pt x="188" y="158"/>
                  <a:pt x="188" y="158"/>
                </a:cubicBezTo>
                <a:cubicBezTo>
                  <a:pt x="189" y="158"/>
                  <a:pt x="189" y="157"/>
                  <a:pt x="190" y="156"/>
                </a:cubicBezTo>
                <a:cubicBezTo>
                  <a:pt x="190" y="155"/>
                  <a:pt x="190" y="154"/>
                  <a:pt x="191" y="153"/>
                </a:cubicBezTo>
                <a:cubicBezTo>
                  <a:pt x="191" y="152"/>
                  <a:pt x="191" y="151"/>
                  <a:pt x="191" y="151"/>
                </a:cubicBezTo>
                <a:cubicBezTo>
                  <a:pt x="192" y="150"/>
                  <a:pt x="192" y="149"/>
                  <a:pt x="192" y="149"/>
                </a:cubicBezTo>
                <a:cubicBezTo>
                  <a:pt x="214" y="174"/>
                  <a:pt x="214" y="174"/>
                  <a:pt x="214" y="174"/>
                </a:cubicBezTo>
                <a:cubicBezTo>
                  <a:pt x="218" y="171"/>
                  <a:pt x="218" y="171"/>
                  <a:pt x="218" y="171"/>
                </a:cubicBezTo>
                <a:cubicBezTo>
                  <a:pt x="191" y="141"/>
                  <a:pt x="191" y="141"/>
                  <a:pt x="191" y="141"/>
                </a:cubicBezTo>
                <a:cubicBezTo>
                  <a:pt x="190" y="142"/>
                  <a:pt x="190" y="142"/>
                  <a:pt x="190" y="142"/>
                </a:cubicBezTo>
                <a:cubicBezTo>
                  <a:pt x="190" y="143"/>
                  <a:pt x="190" y="144"/>
                  <a:pt x="189" y="145"/>
                </a:cubicBezTo>
                <a:cubicBezTo>
                  <a:pt x="189" y="146"/>
                  <a:pt x="189" y="148"/>
                  <a:pt x="188" y="149"/>
                </a:cubicBezTo>
                <a:cubicBezTo>
                  <a:pt x="188" y="150"/>
                  <a:pt x="187" y="151"/>
                  <a:pt x="187" y="152"/>
                </a:cubicBezTo>
                <a:cubicBezTo>
                  <a:pt x="186" y="153"/>
                  <a:pt x="186" y="154"/>
                  <a:pt x="185" y="155"/>
                </a:cubicBezTo>
                <a:close/>
                <a:moveTo>
                  <a:pt x="160" y="179"/>
                </a:moveTo>
                <a:cubicBezTo>
                  <a:pt x="161" y="181"/>
                  <a:pt x="161" y="183"/>
                  <a:pt x="163" y="185"/>
                </a:cubicBezTo>
                <a:cubicBezTo>
                  <a:pt x="164" y="187"/>
                  <a:pt x="166" y="190"/>
                  <a:pt x="169" y="192"/>
                </a:cubicBezTo>
                <a:cubicBezTo>
                  <a:pt x="171" y="194"/>
                  <a:pt x="173" y="196"/>
                  <a:pt x="175" y="197"/>
                </a:cubicBezTo>
                <a:cubicBezTo>
                  <a:pt x="177" y="198"/>
                  <a:pt x="179" y="199"/>
                  <a:pt x="181" y="200"/>
                </a:cubicBezTo>
                <a:cubicBezTo>
                  <a:pt x="183" y="200"/>
                  <a:pt x="185" y="200"/>
                  <a:pt x="187" y="200"/>
                </a:cubicBezTo>
                <a:cubicBezTo>
                  <a:pt x="188" y="199"/>
                  <a:pt x="190" y="198"/>
                  <a:pt x="191" y="197"/>
                </a:cubicBezTo>
                <a:cubicBezTo>
                  <a:pt x="193" y="195"/>
                  <a:pt x="194" y="194"/>
                  <a:pt x="194" y="192"/>
                </a:cubicBezTo>
                <a:cubicBezTo>
                  <a:pt x="195" y="190"/>
                  <a:pt x="195" y="188"/>
                  <a:pt x="194" y="186"/>
                </a:cubicBezTo>
                <a:cubicBezTo>
                  <a:pt x="194" y="184"/>
                  <a:pt x="193" y="182"/>
                  <a:pt x="192" y="180"/>
                </a:cubicBezTo>
                <a:cubicBezTo>
                  <a:pt x="190" y="178"/>
                  <a:pt x="188" y="175"/>
                  <a:pt x="186" y="173"/>
                </a:cubicBezTo>
                <a:cubicBezTo>
                  <a:pt x="176" y="164"/>
                  <a:pt x="169" y="162"/>
                  <a:pt x="163" y="168"/>
                </a:cubicBezTo>
                <a:cubicBezTo>
                  <a:pt x="162" y="169"/>
                  <a:pt x="161" y="171"/>
                  <a:pt x="160" y="173"/>
                </a:cubicBezTo>
                <a:cubicBezTo>
                  <a:pt x="160" y="175"/>
                  <a:pt x="160" y="176"/>
                  <a:pt x="160" y="179"/>
                </a:cubicBezTo>
                <a:close/>
                <a:moveTo>
                  <a:pt x="138" y="204"/>
                </a:moveTo>
                <a:cubicBezTo>
                  <a:pt x="142" y="207"/>
                  <a:pt x="142" y="207"/>
                  <a:pt x="142" y="207"/>
                </a:cubicBezTo>
                <a:cubicBezTo>
                  <a:pt x="142" y="206"/>
                  <a:pt x="143" y="205"/>
                  <a:pt x="143" y="205"/>
                </a:cubicBezTo>
                <a:cubicBezTo>
                  <a:pt x="143" y="204"/>
                  <a:pt x="143" y="203"/>
                  <a:pt x="144" y="202"/>
                </a:cubicBezTo>
                <a:cubicBezTo>
                  <a:pt x="144" y="201"/>
                  <a:pt x="144" y="200"/>
                  <a:pt x="144" y="199"/>
                </a:cubicBezTo>
                <a:cubicBezTo>
                  <a:pt x="144" y="198"/>
                  <a:pt x="144" y="198"/>
                  <a:pt x="144" y="197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42" y="190"/>
                  <a:pt x="142" y="190"/>
                  <a:pt x="142" y="190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141" y="192"/>
                  <a:pt x="141" y="193"/>
                  <a:pt x="141" y="194"/>
                </a:cubicBezTo>
                <a:cubicBezTo>
                  <a:pt x="141" y="195"/>
                  <a:pt x="141" y="196"/>
                  <a:pt x="140" y="198"/>
                </a:cubicBezTo>
                <a:cubicBezTo>
                  <a:pt x="140" y="199"/>
                  <a:pt x="140" y="200"/>
                  <a:pt x="140" y="201"/>
                </a:cubicBezTo>
                <a:cubicBezTo>
                  <a:pt x="139" y="202"/>
                  <a:pt x="139" y="203"/>
                  <a:pt x="138" y="204"/>
                </a:cubicBezTo>
                <a:close/>
                <a:moveTo>
                  <a:pt x="116" y="226"/>
                </a:moveTo>
                <a:cubicBezTo>
                  <a:pt x="116" y="227"/>
                  <a:pt x="116" y="229"/>
                  <a:pt x="117" y="231"/>
                </a:cubicBezTo>
                <a:cubicBezTo>
                  <a:pt x="118" y="233"/>
                  <a:pt x="119" y="235"/>
                  <a:pt x="121" y="237"/>
                </a:cubicBezTo>
                <a:cubicBezTo>
                  <a:pt x="123" y="239"/>
                  <a:pt x="125" y="241"/>
                  <a:pt x="128" y="243"/>
                </a:cubicBezTo>
                <a:cubicBezTo>
                  <a:pt x="130" y="245"/>
                  <a:pt x="133" y="247"/>
                  <a:pt x="135" y="248"/>
                </a:cubicBezTo>
                <a:cubicBezTo>
                  <a:pt x="137" y="248"/>
                  <a:pt x="139" y="249"/>
                  <a:pt x="141" y="249"/>
                </a:cubicBezTo>
                <a:cubicBezTo>
                  <a:pt x="143" y="249"/>
                  <a:pt x="145" y="249"/>
                  <a:pt x="146" y="248"/>
                </a:cubicBezTo>
                <a:cubicBezTo>
                  <a:pt x="148" y="248"/>
                  <a:pt x="149" y="246"/>
                  <a:pt x="151" y="245"/>
                </a:cubicBezTo>
                <a:cubicBezTo>
                  <a:pt x="152" y="243"/>
                  <a:pt x="153" y="241"/>
                  <a:pt x="153" y="239"/>
                </a:cubicBezTo>
                <a:cubicBezTo>
                  <a:pt x="153" y="238"/>
                  <a:pt x="153" y="236"/>
                  <a:pt x="152" y="234"/>
                </a:cubicBezTo>
                <a:cubicBezTo>
                  <a:pt x="151" y="232"/>
                  <a:pt x="150" y="230"/>
                  <a:pt x="148" y="228"/>
                </a:cubicBezTo>
                <a:cubicBezTo>
                  <a:pt x="147" y="226"/>
                  <a:pt x="145" y="224"/>
                  <a:pt x="142" y="222"/>
                </a:cubicBezTo>
                <a:cubicBezTo>
                  <a:pt x="131" y="214"/>
                  <a:pt x="123" y="214"/>
                  <a:pt x="118" y="220"/>
                </a:cubicBezTo>
                <a:cubicBezTo>
                  <a:pt x="117" y="222"/>
                  <a:pt x="116" y="224"/>
                  <a:pt x="116" y="226"/>
                </a:cubicBezTo>
                <a:close/>
                <a:moveTo>
                  <a:pt x="99" y="260"/>
                </a:moveTo>
                <a:cubicBezTo>
                  <a:pt x="103" y="262"/>
                  <a:pt x="103" y="262"/>
                  <a:pt x="103" y="262"/>
                </a:cubicBezTo>
                <a:cubicBezTo>
                  <a:pt x="103" y="261"/>
                  <a:pt x="104" y="260"/>
                  <a:pt x="104" y="259"/>
                </a:cubicBezTo>
                <a:cubicBezTo>
                  <a:pt x="104" y="258"/>
                  <a:pt x="104" y="257"/>
                  <a:pt x="104" y="257"/>
                </a:cubicBezTo>
                <a:cubicBezTo>
                  <a:pt x="104" y="256"/>
                  <a:pt x="104" y="255"/>
                  <a:pt x="104" y="254"/>
                </a:cubicBezTo>
                <a:cubicBezTo>
                  <a:pt x="104" y="253"/>
                  <a:pt x="104" y="253"/>
                  <a:pt x="104" y="252"/>
                </a:cubicBezTo>
                <a:cubicBezTo>
                  <a:pt x="133" y="270"/>
                  <a:pt x="133" y="270"/>
                  <a:pt x="133" y="270"/>
                </a:cubicBezTo>
                <a:cubicBezTo>
                  <a:pt x="135" y="266"/>
                  <a:pt x="135" y="266"/>
                  <a:pt x="135" y="266"/>
                </a:cubicBezTo>
                <a:cubicBezTo>
                  <a:pt x="101" y="245"/>
                  <a:pt x="101" y="245"/>
                  <a:pt x="101" y="245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100" y="247"/>
                  <a:pt x="100" y="248"/>
                  <a:pt x="100" y="249"/>
                </a:cubicBezTo>
                <a:cubicBezTo>
                  <a:pt x="101" y="251"/>
                  <a:pt x="100" y="252"/>
                  <a:pt x="100" y="253"/>
                </a:cubicBezTo>
                <a:cubicBezTo>
                  <a:pt x="100" y="254"/>
                  <a:pt x="100" y="255"/>
                  <a:pt x="100" y="257"/>
                </a:cubicBezTo>
                <a:cubicBezTo>
                  <a:pt x="100" y="258"/>
                  <a:pt x="100" y="259"/>
                  <a:pt x="99" y="260"/>
                </a:cubicBezTo>
                <a:close/>
                <a:moveTo>
                  <a:pt x="80" y="284"/>
                </a:moveTo>
                <a:cubicBezTo>
                  <a:pt x="80" y="286"/>
                  <a:pt x="81" y="288"/>
                  <a:pt x="82" y="290"/>
                </a:cubicBezTo>
                <a:cubicBezTo>
                  <a:pt x="83" y="292"/>
                  <a:pt x="85" y="293"/>
                  <a:pt x="87" y="295"/>
                </a:cubicBezTo>
                <a:cubicBezTo>
                  <a:pt x="89" y="297"/>
                  <a:pt x="91" y="298"/>
                  <a:pt x="94" y="300"/>
                </a:cubicBezTo>
                <a:cubicBezTo>
                  <a:pt x="97" y="302"/>
                  <a:pt x="100" y="303"/>
                  <a:pt x="102" y="303"/>
                </a:cubicBezTo>
                <a:cubicBezTo>
                  <a:pt x="104" y="304"/>
                  <a:pt x="107" y="304"/>
                  <a:pt x="108" y="304"/>
                </a:cubicBezTo>
                <a:cubicBezTo>
                  <a:pt x="110" y="304"/>
                  <a:pt x="112" y="303"/>
                  <a:pt x="114" y="302"/>
                </a:cubicBezTo>
                <a:cubicBezTo>
                  <a:pt x="115" y="301"/>
                  <a:pt x="116" y="300"/>
                  <a:pt x="117" y="298"/>
                </a:cubicBezTo>
                <a:cubicBezTo>
                  <a:pt x="118" y="296"/>
                  <a:pt x="119" y="295"/>
                  <a:pt x="119" y="293"/>
                </a:cubicBezTo>
                <a:cubicBezTo>
                  <a:pt x="119" y="291"/>
                  <a:pt x="118" y="289"/>
                  <a:pt x="117" y="287"/>
                </a:cubicBezTo>
                <a:cubicBezTo>
                  <a:pt x="116" y="285"/>
                  <a:pt x="115" y="284"/>
                  <a:pt x="113" y="282"/>
                </a:cubicBezTo>
                <a:cubicBezTo>
                  <a:pt x="111" y="280"/>
                  <a:pt x="108" y="279"/>
                  <a:pt x="105" y="277"/>
                </a:cubicBezTo>
                <a:cubicBezTo>
                  <a:pt x="93" y="271"/>
                  <a:pt x="86" y="271"/>
                  <a:pt x="82" y="279"/>
                </a:cubicBezTo>
                <a:cubicBezTo>
                  <a:pt x="81" y="280"/>
                  <a:pt x="80" y="282"/>
                  <a:pt x="80" y="284"/>
                </a:cubicBezTo>
                <a:close/>
                <a:moveTo>
                  <a:pt x="68" y="307"/>
                </a:moveTo>
                <a:cubicBezTo>
                  <a:pt x="68" y="308"/>
                  <a:pt x="68" y="309"/>
                  <a:pt x="68" y="310"/>
                </a:cubicBezTo>
                <a:cubicBezTo>
                  <a:pt x="69" y="311"/>
                  <a:pt x="69" y="312"/>
                  <a:pt x="69" y="314"/>
                </a:cubicBezTo>
                <a:cubicBezTo>
                  <a:pt x="69" y="315"/>
                  <a:pt x="69" y="316"/>
                  <a:pt x="69" y="317"/>
                </a:cubicBezTo>
                <a:cubicBezTo>
                  <a:pt x="69" y="318"/>
                  <a:pt x="69" y="320"/>
                  <a:pt x="69" y="321"/>
                </a:cubicBezTo>
                <a:cubicBezTo>
                  <a:pt x="73" y="322"/>
                  <a:pt x="73" y="322"/>
                  <a:pt x="73" y="322"/>
                </a:cubicBezTo>
                <a:cubicBezTo>
                  <a:pt x="73" y="321"/>
                  <a:pt x="73" y="321"/>
                  <a:pt x="73" y="320"/>
                </a:cubicBezTo>
                <a:cubicBezTo>
                  <a:pt x="73" y="319"/>
                  <a:pt x="73" y="318"/>
                  <a:pt x="73" y="317"/>
                </a:cubicBezTo>
                <a:cubicBezTo>
                  <a:pt x="73" y="316"/>
                  <a:pt x="73" y="315"/>
                  <a:pt x="73" y="314"/>
                </a:cubicBezTo>
                <a:cubicBezTo>
                  <a:pt x="73" y="313"/>
                  <a:pt x="72" y="313"/>
                  <a:pt x="72" y="312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105" y="322"/>
                  <a:pt x="105" y="322"/>
                  <a:pt x="105" y="322"/>
                </a:cubicBezTo>
                <a:cubicBezTo>
                  <a:pt x="68" y="306"/>
                  <a:pt x="68" y="306"/>
                  <a:pt x="68" y="306"/>
                </a:cubicBezTo>
                <a:lnTo>
                  <a:pt x="68" y="307"/>
                </a:lnTo>
                <a:close/>
                <a:moveTo>
                  <a:pt x="54" y="347"/>
                </a:moveTo>
                <a:cubicBezTo>
                  <a:pt x="54" y="349"/>
                  <a:pt x="55" y="351"/>
                  <a:pt x="56" y="353"/>
                </a:cubicBezTo>
                <a:cubicBezTo>
                  <a:pt x="57" y="354"/>
                  <a:pt x="59" y="356"/>
                  <a:pt x="61" y="357"/>
                </a:cubicBezTo>
                <a:cubicBezTo>
                  <a:pt x="64" y="359"/>
                  <a:pt x="66" y="360"/>
                  <a:pt x="70" y="361"/>
                </a:cubicBezTo>
                <a:cubicBezTo>
                  <a:pt x="73" y="362"/>
                  <a:pt x="75" y="363"/>
                  <a:pt x="78" y="363"/>
                </a:cubicBezTo>
                <a:cubicBezTo>
                  <a:pt x="80" y="363"/>
                  <a:pt x="82" y="363"/>
                  <a:pt x="84" y="363"/>
                </a:cubicBezTo>
                <a:cubicBezTo>
                  <a:pt x="86" y="362"/>
                  <a:pt x="88" y="362"/>
                  <a:pt x="89" y="360"/>
                </a:cubicBezTo>
                <a:cubicBezTo>
                  <a:pt x="90" y="359"/>
                  <a:pt x="91" y="358"/>
                  <a:pt x="92" y="356"/>
                </a:cubicBezTo>
                <a:cubicBezTo>
                  <a:pt x="93" y="354"/>
                  <a:pt x="93" y="352"/>
                  <a:pt x="93" y="350"/>
                </a:cubicBezTo>
                <a:cubicBezTo>
                  <a:pt x="92" y="348"/>
                  <a:pt x="92" y="347"/>
                  <a:pt x="90" y="345"/>
                </a:cubicBezTo>
                <a:cubicBezTo>
                  <a:pt x="89" y="343"/>
                  <a:pt x="87" y="342"/>
                  <a:pt x="85" y="340"/>
                </a:cubicBezTo>
                <a:cubicBezTo>
                  <a:pt x="83" y="339"/>
                  <a:pt x="80" y="338"/>
                  <a:pt x="77" y="337"/>
                </a:cubicBezTo>
                <a:cubicBezTo>
                  <a:pt x="65" y="332"/>
                  <a:pt x="57" y="334"/>
                  <a:pt x="54" y="342"/>
                </a:cubicBezTo>
                <a:cubicBezTo>
                  <a:pt x="53" y="344"/>
                  <a:pt x="53" y="346"/>
                  <a:pt x="54" y="347"/>
                </a:cubicBezTo>
                <a:close/>
                <a:moveTo>
                  <a:pt x="44" y="372"/>
                </a:moveTo>
                <a:cubicBezTo>
                  <a:pt x="45" y="373"/>
                  <a:pt x="45" y="374"/>
                  <a:pt x="45" y="375"/>
                </a:cubicBezTo>
                <a:cubicBezTo>
                  <a:pt x="46" y="376"/>
                  <a:pt x="46" y="377"/>
                  <a:pt x="46" y="378"/>
                </a:cubicBezTo>
                <a:cubicBezTo>
                  <a:pt x="47" y="379"/>
                  <a:pt x="47" y="381"/>
                  <a:pt x="47" y="382"/>
                </a:cubicBezTo>
                <a:cubicBezTo>
                  <a:pt x="47" y="383"/>
                  <a:pt x="47" y="384"/>
                  <a:pt x="47" y="385"/>
                </a:cubicBezTo>
                <a:cubicBezTo>
                  <a:pt x="52" y="386"/>
                  <a:pt x="52" y="386"/>
                  <a:pt x="52" y="386"/>
                </a:cubicBezTo>
                <a:cubicBezTo>
                  <a:pt x="52" y="385"/>
                  <a:pt x="52" y="384"/>
                  <a:pt x="51" y="383"/>
                </a:cubicBezTo>
                <a:cubicBezTo>
                  <a:pt x="51" y="382"/>
                  <a:pt x="51" y="382"/>
                  <a:pt x="51" y="381"/>
                </a:cubicBezTo>
                <a:cubicBezTo>
                  <a:pt x="51" y="380"/>
                  <a:pt x="51" y="379"/>
                  <a:pt x="50" y="378"/>
                </a:cubicBezTo>
                <a:cubicBezTo>
                  <a:pt x="50" y="377"/>
                  <a:pt x="50" y="377"/>
                  <a:pt x="50" y="376"/>
                </a:cubicBezTo>
                <a:cubicBezTo>
                  <a:pt x="82" y="385"/>
                  <a:pt x="82" y="385"/>
                  <a:pt x="82" y="385"/>
                </a:cubicBezTo>
                <a:cubicBezTo>
                  <a:pt x="83" y="381"/>
                  <a:pt x="83" y="381"/>
                  <a:pt x="83" y="381"/>
                </a:cubicBezTo>
                <a:cubicBezTo>
                  <a:pt x="45" y="370"/>
                  <a:pt x="45" y="370"/>
                  <a:pt x="45" y="370"/>
                </a:cubicBezTo>
                <a:lnTo>
                  <a:pt x="44" y="372"/>
                </a:lnTo>
                <a:close/>
                <a:moveTo>
                  <a:pt x="36" y="414"/>
                </a:moveTo>
                <a:cubicBezTo>
                  <a:pt x="37" y="416"/>
                  <a:pt x="38" y="417"/>
                  <a:pt x="39" y="419"/>
                </a:cubicBezTo>
                <a:cubicBezTo>
                  <a:pt x="41" y="420"/>
                  <a:pt x="43" y="421"/>
                  <a:pt x="45" y="422"/>
                </a:cubicBezTo>
                <a:cubicBezTo>
                  <a:pt x="48" y="424"/>
                  <a:pt x="51" y="424"/>
                  <a:pt x="54" y="425"/>
                </a:cubicBezTo>
                <a:cubicBezTo>
                  <a:pt x="57" y="426"/>
                  <a:pt x="60" y="426"/>
                  <a:pt x="62" y="426"/>
                </a:cubicBezTo>
                <a:cubicBezTo>
                  <a:pt x="65" y="426"/>
                  <a:pt x="67" y="425"/>
                  <a:pt x="69" y="425"/>
                </a:cubicBezTo>
                <a:cubicBezTo>
                  <a:pt x="71" y="424"/>
                  <a:pt x="72" y="423"/>
                  <a:pt x="73" y="422"/>
                </a:cubicBezTo>
                <a:cubicBezTo>
                  <a:pt x="74" y="420"/>
                  <a:pt x="75" y="419"/>
                  <a:pt x="76" y="417"/>
                </a:cubicBezTo>
                <a:cubicBezTo>
                  <a:pt x="76" y="415"/>
                  <a:pt x="76" y="413"/>
                  <a:pt x="75" y="411"/>
                </a:cubicBezTo>
                <a:cubicBezTo>
                  <a:pt x="75" y="409"/>
                  <a:pt x="74" y="407"/>
                  <a:pt x="72" y="406"/>
                </a:cubicBezTo>
                <a:cubicBezTo>
                  <a:pt x="71" y="405"/>
                  <a:pt x="69" y="403"/>
                  <a:pt x="66" y="402"/>
                </a:cubicBezTo>
                <a:cubicBezTo>
                  <a:pt x="64" y="401"/>
                  <a:pt x="61" y="400"/>
                  <a:pt x="58" y="400"/>
                </a:cubicBezTo>
                <a:cubicBezTo>
                  <a:pt x="45" y="397"/>
                  <a:pt x="38" y="400"/>
                  <a:pt x="36" y="408"/>
                </a:cubicBezTo>
                <a:cubicBezTo>
                  <a:pt x="36" y="410"/>
                  <a:pt x="36" y="412"/>
                  <a:pt x="36" y="414"/>
                </a:cubicBezTo>
                <a:close/>
                <a:moveTo>
                  <a:pt x="31" y="440"/>
                </a:moveTo>
                <a:cubicBezTo>
                  <a:pt x="31" y="440"/>
                  <a:pt x="32" y="441"/>
                  <a:pt x="32" y="442"/>
                </a:cubicBezTo>
                <a:cubicBezTo>
                  <a:pt x="33" y="443"/>
                  <a:pt x="33" y="444"/>
                  <a:pt x="34" y="445"/>
                </a:cubicBezTo>
                <a:cubicBezTo>
                  <a:pt x="34" y="447"/>
                  <a:pt x="35" y="448"/>
                  <a:pt x="35" y="449"/>
                </a:cubicBezTo>
                <a:cubicBezTo>
                  <a:pt x="35" y="450"/>
                  <a:pt x="35" y="451"/>
                  <a:pt x="36" y="452"/>
                </a:cubicBezTo>
                <a:cubicBezTo>
                  <a:pt x="40" y="453"/>
                  <a:pt x="40" y="453"/>
                  <a:pt x="40" y="453"/>
                </a:cubicBezTo>
                <a:cubicBezTo>
                  <a:pt x="40" y="452"/>
                  <a:pt x="40" y="451"/>
                  <a:pt x="39" y="450"/>
                </a:cubicBezTo>
                <a:cubicBezTo>
                  <a:pt x="39" y="449"/>
                  <a:pt x="39" y="448"/>
                  <a:pt x="39" y="447"/>
                </a:cubicBezTo>
                <a:cubicBezTo>
                  <a:pt x="38" y="446"/>
                  <a:pt x="38" y="445"/>
                  <a:pt x="38" y="445"/>
                </a:cubicBezTo>
                <a:cubicBezTo>
                  <a:pt x="37" y="444"/>
                  <a:pt x="37" y="443"/>
                  <a:pt x="37" y="443"/>
                </a:cubicBezTo>
                <a:cubicBezTo>
                  <a:pt x="70" y="447"/>
                  <a:pt x="70" y="447"/>
                  <a:pt x="70" y="447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31" y="438"/>
                  <a:pt x="31" y="438"/>
                  <a:pt x="31" y="438"/>
                </a:cubicBezTo>
                <a:lnTo>
                  <a:pt x="31" y="440"/>
                </a:lnTo>
                <a:close/>
                <a:moveTo>
                  <a:pt x="28" y="476"/>
                </a:moveTo>
                <a:cubicBezTo>
                  <a:pt x="28" y="479"/>
                  <a:pt x="28" y="481"/>
                  <a:pt x="29" y="482"/>
                </a:cubicBezTo>
                <a:cubicBezTo>
                  <a:pt x="30" y="484"/>
                  <a:pt x="31" y="485"/>
                  <a:pt x="33" y="487"/>
                </a:cubicBezTo>
                <a:cubicBezTo>
                  <a:pt x="34" y="488"/>
                  <a:pt x="37" y="489"/>
                  <a:pt x="39" y="489"/>
                </a:cubicBezTo>
                <a:cubicBezTo>
                  <a:pt x="42" y="490"/>
                  <a:pt x="45" y="490"/>
                  <a:pt x="48" y="491"/>
                </a:cubicBezTo>
                <a:cubicBezTo>
                  <a:pt x="51" y="491"/>
                  <a:pt x="54" y="491"/>
                  <a:pt x="56" y="490"/>
                </a:cubicBezTo>
                <a:cubicBezTo>
                  <a:pt x="59" y="490"/>
                  <a:pt x="61" y="489"/>
                  <a:pt x="63" y="488"/>
                </a:cubicBezTo>
                <a:cubicBezTo>
                  <a:pt x="64" y="487"/>
                  <a:pt x="66" y="486"/>
                  <a:pt x="67" y="484"/>
                </a:cubicBezTo>
                <a:cubicBezTo>
                  <a:pt x="68" y="483"/>
                  <a:pt x="68" y="481"/>
                  <a:pt x="68" y="479"/>
                </a:cubicBezTo>
                <a:cubicBezTo>
                  <a:pt x="68" y="477"/>
                  <a:pt x="68" y="475"/>
                  <a:pt x="67" y="474"/>
                </a:cubicBezTo>
                <a:cubicBezTo>
                  <a:pt x="66" y="472"/>
                  <a:pt x="65" y="470"/>
                  <a:pt x="63" y="469"/>
                </a:cubicBezTo>
                <a:cubicBezTo>
                  <a:pt x="62" y="468"/>
                  <a:pt x="60" y="467"/>
                  <a:pt x="57" y="466"/>
                </a:cubicBezTo>
                <a:cubicBezTo>
                  <a:pt x="55" y="466"/>
                  <a:pt x="52" y="465"/>
                  <a:pt x="48" y="465"/>
                </a:cubicBezTo>
                <a:cubicBezTo>
                  <a:pt x="35" y="464"/>
                  <a:pt x="28" y="468"/>
                  <a:pt x="28" y="476"/>
                </a:cubicBezTo>
                <a:close/>
                <a:moveTo>
                  <a:pt x="29" y="511"/>
                </a:moveTo>
                <a:cubicBezTo>
                  <a:pt x="30" y="512"/>
                  <a:pt x="30" y="513"/>
                  <a:pt x="31" y="514"/>
                </a:cubicBezTo>
                <a:cubicBezTo>
                  <a:pt x="31" y="515"/>
                  <a:pt x="32" y="516"/>
                  <a:pt x="33" y="517"/>
                </a:cubicBezTo>
                <a:cubicBezTo>
                  <a:pt x="33" y="518"/>
                  <a:pt x="33" y="519"/>
                  <a:pt x="34" y="520"/>
                </a:cubicBezTo>
                <a:cubicBezTo>
                  <a:pt x="38" y="520"/>
                  <a:pt x="38" y="520"/>
                  <a:pt x="38" y="520"/>
                </a:cubicBezTo>
                <a:cubicBezTo>
                  <a:pt x="38" y="519"/>
                  <a:pt x="38" y="518"/>
                  <a:pt x="37" y="517"/>
                </a:cubicBezTo>
                <a:cubicBezTo>
                  <a:pt x="37" y="516"/>
                  <a:pt x="36" y="516"/>
                  <a:pt x="36" y="515"/>
                </a:cubicBezTo>
                <a:cubicBezTo>
                  <a:pt x="36" y="514"/>
                  <a:pt x="35" y="513"/>
                  <a:pt x="35" y="513"/>
                </a:cubicBezTo>
                <a:cubicBezTo>
                  <a:pt x="34" y="512"/>
                  <a:pt x="34" y="511"/>
                  <a:pt x="33" y="511"/>
                </a:cubicBezTo>
                <a:cubicBezTo>
                  <a:pt x="67" y="510"/>
                  <a:pt x="67" y="510"/>
                  <a:pt x="67" y="510"/>
                </a:cubicBezTo>
                <a:cubicBezTo>
                  <a:pt x="67" y="506"/>
                  <a:pt x="67" y="506"/>
                  <a:pt x="67" y="506"/>
                </a:cubicBezTo>
                <a:cubicBezTo>
                  <a:pt x="27" y="507"/>
                  <a:pt x="27" y="507"/>
                  <a:pt x="27" y="507"/>
                </a:cubicBezTo>
                <a:cubicBezTo>
                  <a:pt x="27" y="508"/>
                  <a:pt x="27" y="508"/>
                  <a:pt x="27" y="508"/>
                </a:cubicBezTo>
                <a:cubicBezTo>
                  <a:pt x="28" y="509"/>
                  <a:pt x="28" y="510"/>
                  <a:pt x="29" y="511"/>
                </a:cubicBezTo>
                <a:close/>
                <a:moveTo>
                  <a:pt x="31" y="551"/>
                </a:moveTo>
                <a:cubicBezTo>
                  <a:pt x="32" y="552"/>
                  <a:pt x="34" y="554"/>
                  <a:pt x="36" y="555"/>
                </a:cubicBezTo>
                <a:cubicBezTo>
                  <a:pt x="38" y="555"/>
                  <a:pt x="40" y="556"/>
                  <a:pt x="43" y="556"/>
                </a:cubicBezTo>
                <a:cubicBezTo>
                  <a:pt x="45" y="557"/>
                  <a:pt x="48" y="557"/>
                  <a:pt x="52" y="556"/>
                </a:cubicBezTo>
                <a:cubicBezTo>
                  <a:pt x="55" y="556"/>
                  <a:pt x="58" y="556"/>
                  <a:pt x="60" y="555"/>
                </a:cubicBezTo>
                <a:cubicBezTo>
                  <a:pt x="62" y="554"/>
                  <a:pt x="64" y="553"/>
                  <a:pt x="66" y="552"/>
                </a:cubicBezTo>
                <a:cubicBezTo>
                  <a:pt x="67" y="551"/>
                  <a:pt x="68" y="549"/>
                  <a:pt x="69" y="548"/>
                </a:cubicBezTo>
                <a:cubicBezTo>
                  <a:pt x="70" y="546"/>
                  <a:pt x="70" y="544"/>
                  <a:pt x="70" y="542"/>
                </a:cubicBezTo>
                <a:cubicBezTo>
                  <a:pt x="70" y="540"/>
                  <a:pt x="69" y="538"/>
                  <a:pt x="68" y="537"/>
                </a:cubicBezTo>
                <a:cubicBezTo>
                  <a:pt x="67" y="535"/>
                  <a:pt x="65" y="534"/>
                  <a:pt x="64" y="533"/>
                </a:cubicBezTo>
                <a:cubicBezTo>
                  <a:pt x="62" y="532"/>
                  <a:pt x="60" y="531"/>
                  <a:pt x="57" y="531"/>
                </a:cubicBezTo>
                <a:cubicBezTo>
                  <a:pt x="54" y="531"/>
                  <a:pt x="52" y="531"/>
                  <a:pt x="48" y="531"/>
                </a:cubicBezTo>
                <a:cubicBezTo>
                  <a:pt x="35" y="532"/>
                  <a:pt x="29" y="537"/>
                  <a:pt x="29" y="545"/>
                </a:cubicBezTo>
                <a:cubicBezTo>
                  <a:pt x="30" y="547"/>
                  <a:pt x="30" y="549"/>
                  <a:pt x="31" y="551"/>
                </a:cubicBezTo>
                <a:close/>
                <a:moveTo>
                  <a:pt x="40" y="585"/>
                </a:moveTo>
                <a:cubicBezTo>
                  <a:pt x="41" y="586"/>
                  <a:pt x="41" y="587"/>
                  <a:pt x="42" y="588"/>
                </a:cubicBezTo>
                <a:cubicBezTo>
                  <a:pt x="46" y="587"/>
                  <a:pt x="46" y="587"/>
                  <a:pt x="46" y="587"/>
                </a:cubicBezTo>
                <a:cubicBezTo>
                  <a:pt x="46" y="586"/>
                  <a:pt x="45" y="585"/>
                  <a:pt x="45" y="584"/>
                </a:cubicBezTo>
                <a:cubicBezTo>
                  <a:pt x="44" y="583"/>
                  <a:pt x="44" y="583"/>
                  <a:pt x="43" y="582"/>
                </a:cubicBezTo>
                <a:cubicBezTo>
                  <a:pt x="43" y="581"/>
                  <a:pt x="42" y="581"/>
                  <a:pt x="41" y="580"/>
                </a:cubicBezTo>
                <a:cubicBezTo>
                  <a:pt x="41" y="579"/>
                  <a:pt x="40" y="579"/>
                  <a:pt x="40" y="579"/>
                </a:cubicBezTo>
                <a:cubicBezTo>
                  <a:pt x="73" y="573"/>
                  <a:pt x="73" y="573"/>
                  <a:pt x="73" y="573"/>
                </a:cubicBezTo>
                <a:cubicBezTo>
                  <a:pt x="73" y="568"/>
                  <a:pt x="73" y="568"/>
                  <a:pt x="73" y="568"/>
                </a:cubicBezTo>
                <a:cubicBezTo>
                  <a:pt x="33" y="575"/>
                  <a:pt x="33" y="575"/>
                  <a:pt x="33" y="575"/>
                </a:cubicBezTo>
                <a:cubicBezTo>
                  <a:pt x="33" y="577"/>
                  <a:pt x="33" y="577"/>
                  <a:pt x="33" y="577"/>
                </a:cubicBezTo>
                <a:cubicBezTo>
                  <a:pt x="34" y="578"/>
                  <a:pt x="35" y="578"/>
                  <a:pt x="36" y="579"/>
                </a:cubicBezTo>
                <a:cubicBezTo>
                  <a:pt x="36" y="580"/>
                  <a:pt x="37" y="581"/>
                  <a:pt x="38" y="582"/>
                </a:cubicBezTo>
                <a:cubicBezTo>
                  <a:pt x="39" y="583"/>
                  <a:pt x="39" y="584"/>
                  <a:pt x="40" y="585"/>
                </a:cubicBezTo>
                <a:close/>
                <a:moveTo>
                  <a:pt x="49" y="621"/>
                </a:moveTo>
                <a:cubicBezTo>
                  <a:pt x="51" y="622"/>
                  <a:pt x="53" y="622"/>
                  <a:pt x="56" y="622"/>
                </a:cubicBezTo>
                <a:cubicBezTo>
                  <a:pt x="58" y="622"/>
                  <a:pt x="61" y="622"/>
                  <a:pt x="65" y="621"/>
                </a:cubicBezTo>
                <a:cubicBezTo>
                  <a:pt x="68" y="620"/>
                  <a:pt x="70" y="619"/>
                  <a:pt x="73" y="618"/>
                </a:cubicBezTo>
                <a:cubicBezTo>
                  <a:pt x="75" y="617"/>
                  <a:pt x="77" y="616"/>
                  <a:pt x="78" y="614"/>
                </a:cubicBezTo>
                <a:cubicBezTo>
                  <a:pt x="79" y="613"/>
                  <a:pt x="80" y="611"/>
                  <a:pt x="81" y="610"/>
                </a:cubicBezTo>
                <a:cubicBezTo>
                  <a:pt x="81" y="608"/>
                  <a:pt x="81" y="606"/>
                  <a:pt x="81" y="604"/>
                </a:cubicBezTo>
                <a:cubicBezTo>
                  <a:pt x="80" y="602"/>
                  <a:pt x="79" y="600"/>
                  <a:pt x="78" y="599"/>
                </a:cubicBezTo>
                <a:cubicBezTo>
                  <a:pt x="77" y="598"/>
                  <a:pt x="75" y="597"/>
                  <a:pt x="73" y="596"/>
                </a:cubicBezTo>
                <a:cubicBezTo>
                  <a:pt x="71" y="595"/>
                  <a:pt x="69" y="595"/>
                  <a:pt x="66" y="595"/>
                </a:cubicBezTo>
                <a:cubicBezTo>
                  <a:pt x="64" y="595"/>
                  <a:pt x="61" y="595"/>
                  <a:pt x="58" y="596"/>
                </a:cubicBezTo>
                <a:cubicBezTo>
                  <a:pt x="45" y="600"/>
                  <a:pt x="39" y="605"/>
                  <a:pt x="41" y="613"/>
                </a:cubicBezTo>
                <a:cubicBezTo>
                  <a:pt x="42" y="615"/>
                  <a:pt x="43" y="617"/>
                  <a:pt x="44" y="618"/>
                </a:cubicBezTo>
                <a:cubicBezTo>
                  <a:pt x="45" y="620"/>
                  <a:pt x="47" y="621"/>
                  <a:pt x="49" y="621"/>
                </a:cubicBezTo>
                <a:close/>
                <a:moveTo>
                  <a:pt x="59" y="653"/>
                </a:moveTo>
                <a:cubicBezTo>
                  <a:pt x="64" y="652"/>
                  <a:pt x="64" y="652"/>
                  <a:pt x="64" y="652"/>
                </a:cubicBezTo>
                <a:cubicBezTo>
                  <a:pt x="63" y="651"/>
                  <a:pt x="63" y="650"/>
                  <a:pt x="62" y="650"/>
                </a:cubicBezTo>
                <a:cubicBezTo>
                  <a:pt x="61" y="649"/>
                  <a:pt x="61" y="648"/>
                  <a:pt x="60" y="647"/>
                </a:cubicBezTo>
                <a:cubicBezTo>
                  <a:pt x="59" y="647"/>
                  <a:pt x="59" y="646"/>
                  <a:pt x="58" y="646"/>
                </a:cubicBezTo>
                <a:cubicBezTo>
                  <a:pt x="57" y="645"/>
                  <a:pt x="57" y="645"/>
                  <a:pt x="56" y="645"/>
                </a:cubicBezTo>
                <a:cubicBezTo>
                  <a:pt x="89" y="634"/>
                  <a:pt x="89" y="634"/>
                  <a:pt x="89" y="634"/>
                </a:cubicBezTo>
                <a:cubicBezTo>
                  <a:pt x="87" y="630"/>
                  <a:pt x="87" y="630"/>
                  <a:pt x="87" y="630"/>
                </a:cubicBezTo>
                <a:cubicBezTo>
                  <a:pt x="49" y="642"/>
                  <a:pt x="49" y="642"/>
                  <a:pt x="49" y="642"/>
                </a:cubicBezTo>
                <a:cubicBezTo>
                  <a:pt x="50" y="644"/>
                  <a:pt x="50" y="644"/>
                  <a:pt x="50" y="644"/>
                </a:cubicBezTo>
                <a:cubicBezTo>
                  <a:pt x="50" y="644"/>
                  <a:pt x="51" y="645"/>
                  <a:pt x="52" y="646"/>
                </a:cubicBezTo>
                <a:cubicBezTo>
                  <a:pt x="53" y="646"/>
                  <a:pt x="54" y="647"/>
                  <a:pt x="55" y="648"/>
                </a:cubicBezTo>
                <a:cubicBezTo>
                  <a:pt x="56" y="649"/>
                  <a:pt x="57" y="650"/>
                  <a:pt x="57" y="651"/>
                </a:cubicBezTo>
                <a:cubicBezTo>
                  <a:pt x="58" y="652"/>
                  <a:pt x="59" y="652"/>
                  <a:pt x="59" y="653"/>
                </a:cubicBezTo>
                <a:close/>
                <a:moveTo>
                  <a:pt x="78" y="685"/>
                </a:moveTo>
                <a:cubicBezTo>
                  <a:pt x="81" y="685"/>
                  <a:pt x="84" y="684"/>
                  <a:pt x="87" y="683"/>
                </a:cubicBezTo>
                <a:cubicBezTo>
                  <a:pt x="90" y="682"/>
                  <a:pt x="92" y="680"/>
                  <a:pt x="94" y="679"/>
                </a:cubicBezTo>
                <a:cubicBezTo>
                  <a:pt x="96" y="677"/>
                  <a:pt x="98" y="676"/>
                  <a:pt x="99" y="674"/>
                </a:cubicBezTo>
                <a:cubicBezTo>
                  <a:pt x="100" y="673"/>
                  <a:pt x="101" y="671"/>
                  <a:pt x="101" y="669"/>
                </a:cubicBezTo>
                <a:cubicBezTo>
                  <a:pt x="101" y="668"/>
                  <a:pt x="101" y="666"/>
                  <a:pt x="100" y="664"/>
                </a:cubicBezTo>
                <a:cubicBezTo>
                  <a:pt x="100" y="662"/>
                  <a:pt x="98" y="660"/>
                  <a:pt x="97" y="659"/>
                </a:cubicBezTo>
                <a:cubicBezTo>
                  <a:pt x="96" y="658"/>
                  <a:pt x="94" y="657"/>
                  <a:pt x="92" y="657"/>
                </a:cubicBezTo>
                <a:cubicBezTo>
                  <a:pt x="90" y="657"/>
                  <a:pt x="87" y="657"/>
                  <a:pt x="85" y="657"/>
                </a:cubicBezTo>
                <a:cubicBezTo>
                  <a:pt x="82" y="657"/>
                  <a:pt x="80" y="658"/>
                  <a:pt x="76" y="660"/>
                </a:cubicBezTo>
                <a:cubicBezTo>
                  <a:pt x="64" y="665"/>
                  <a:pt x="59" y="671"/>
                  <a:pt x="63" y="679"/>
                </a:cubicBezTo>
                <a:cubicBezTo>
                  <a:pt x="63" y="681"/>
                  <a:pt x="65" y="682"/>
                  <a:pt x="66" y="683"/>
                </a:cubicBezTo>
                <a:cubicBezTo>
                  <a:pt x="67" y="685"/>
                  <a:pt x="69" y="685"/>
                  <a:pt x="71" y="686"/>
                </a:cubicBezTo>
                <a:cubicBezTo>
                  <a:pt x="73" y="686"/>
                  <a:pt x="76" y="686"/>
                  <a:pt x="78" y="685"/>
                </a:cubicBezTo>
                <a:close/>
                <a:moveTo>
                  <a:pt x="91" y="714"/>
                </a:moveTo>
                <a:cubicBezTo>
                  <a:pt x="90" y="713"/>
                  <a:pt x="89" y="712"/>
                  <a:pt x="89" y="712"/>
                </a:cubicBezTo>
                <a:cubicBezTo>
                  <a:pt x="88" y="711"/>
                  <a:pt x="87" y="710"/>
                  <a:pt x="86" y="710"/>
                </a:cubicBezTo>
                <a:cubicBezTo>
                  <a:pt x="86" y="709"/>
                  <a:pt x="85" y="709"/>
                  <a:pt x="84" y="708"/>
                </a:cubicBezTo>
                <a:cubicBezTo>
                  <a:pt x="83" y="708"/>
                  <a:pt x="83" y="708"/>
                  <a:pt x="82" y="708"/>
                </a:cubicBezTo>
                <a:cubicBezTo>
                  <a:pt x="113" y="692"/>
                  <a:pt x="113" y="692"/>
                  <a:pt x="113" y="692"/>
                </a:cubicBezTo>
                <a:cubicBezTo>
                  <a:pt x="111" y="688"/>
                  <a:pt x="111" y="688"/>
                  <a:pt x="111" y="688"/>
                </a:cubicBezTo>
                <a:cubicBezTo>
                  <a:pt x="75" y="706"/>
                  <a:pt x="75" y="706"/>
                  <a:pt x="75" y="706"/>
                </a:cubicBezTo>
                <a:cubicBezTo>
                  <a:pt x="76" y="708"/>
                  <a:pt x="76" y="708"/>
                  <a:pt x="76" y="708"/>
                </a:cubicBezTo>
                <a:cubicBezTo>
                  <a:pt x="76" y="708"/>
                  <a:pt x="77" y="709"/>
                  <a:pt x="78" y="709"/>
                </a:cubicBezTo>
                <a:cubicBezTo>
                  <a:pt x="79" y="710"/>
                  <a:pt x="80" y="710"/>
                  <a:pt x="81" y="711"/>
                </a:cubicBezTo>
                <a:cubicBezTo>
                  <a:pt x="82" y="712"/>
                  <a:pt x="83" y="713"/>
                  <a:pt x="84" y="713"/>
                </a:cubicBezTo>
                <a:cubicBezTo>
                  <a:pt x="85" y="714"/>
                  <a:pt x="86" y="715"/>
                  <a:pt x="87" y="716"/>
                </a:cubicBezTo>
                <a:lnTo>
                  <a:pt x="91" y="714"/>
                </a:lnTo>
                <a:close/>
                <a:moveTo>
                  <a:pt x="103" y="746"/>
                </a:moveTo>
                <a:cubicBezTo>
                  <a:pt x="105" y="746"/>
                  <a:pt x="108" y="746"/>
                  <a:pt x="110" y="745"/>
                </a:cubicBezTo>
                <a:cubicBezTo>
                  <a:pt x="113" y="744"/>
                  <a:pt x="115" y="743"/>
                  <a:pt x="118" y="741"/>
                </a:cubicBezTo>
                <a:cubicBezTo>
                  <a:pt x="121" y="739"/>
                  <a:pt x="123" y="738"/>
                  <a:pt x="125" y="736"/>
                </a:cubicBezTo>
                <a:cubicBezTo>
                  <a:pt x="127" y="734"/>
                  <a:pt x="128" y="732"/>
                  <a:pt x="129" y="731"/>
                </a:cubicBezTo>
                <a:cubicBezTo>
                  <a:pt x="130" y="729"/>
                  <a:pt x="130" y="727"/>
                  <a:pt x="130" y="725"/>
                </a:cubicBezTo>
                <a:cubicBezTo>
                  <a:pt x="130" y="724"/>
                  <a:pt x="130" y="722"/>
                  <a:pt x="129" y="720"/>
                </a:cubicBezTo>
                <a:cubicBezTo>
                  <a:pt x="128" y="718"/>
                  <a:pt x="126" y="717"/>
                  <a:pt x="125" y="716"/>
                </a:cubicBezTo>
                <a:cubicBezTo>
                  <a:pt x="123" y="715"/>
                  <a:pt x="121" y="715"/>
                  <a:pt x="119" y="715"/>
                </a:cubicBezTo>
                <a:cubicBezTo>
                  <a:pt x="117" y="715"/>
                  <a:pt x="115" y="715"/>
                  <a:pt x="112" y="716"/>
                </a:cubicBezTo>
                <a:cubicBezTo>
                  <a:pt x="110" y="716"/>
                  <a:pt x="107" y="718"/>
                  <a:pt x="104" y="719"/>
                </a:cubicBezTo>
                <a:cubicBezTo>
                  <a:pt x="93" y="726"/>
                  <a:pt x="89" y="733"/>
                  <a:pt x="93" y="740"/>
                </a:cubicBezTo>
                <a:cubicBezTo>
                  <a:pt x="95" y="742"/>
                  <a:pt x="96" y="744"/>
                  <a:pt x="98" y="744"/>
                </a:cubicBezTo>
                <a:cubicBezTo>
                  <a:pt x="99" y="745"/>
                  <a:pt x="101" y="746"/>
                  <a:pt x="103" y="746"/>
                </a:cubicBezTo>
                <a:close/>
                <a:moveTo>
                  <a:pt x="126" y="771"/>
                </a:moveTo>
                <a:cubicBezTo>
                  <a:pt x="126" y="770"/>
                  <a:pt x="125" y="770"/>
                  <a:pt x="124" y="769"/>
                </a:cubicBezTo>
                <a:cubicBezTo>
                  <a:pt x="123" y="769"/>
                  <a:pt x="122" y="768"/>
                  <a:pt x="121" y="768"/>
                </a:cubicBezTo>
                <a:cubicBezTo>
                  <a:pt x="121" y="767"/>
                  <a:pt x="120" y="767"/>
                  <a:pt x="119" y="767"/>
                </a:cubicBezTo>
                <a:cubicBezTo>
                  <a:pt x="118" y="766"/>
                  <a:pt x="118" y="766"/>
                  <a:pt x="117" y="766"/>
                </a:cubicBezTo>
                <a:cubicBezTo>
                  <a:pt x="145" y="747"/>
                  <a:pt x="145" y="747"/>
                  <a:pt x="145" y="747"/>
                </a:cubicBezTo>
                <a:cubicBezTo>
                  <a:pt x="142" y="743"/>
                  <a:pt x="142" y="743"/>
                  <a:pt x="142" y="743"/>
                </a:cubicBezTo>
                <a:cubicBezTo>
                  <a:pt x="110" y="766"/>
                  <a:pt x="110" y="766"/>
                  <a:pt x="110" y="766"/>
                </a:cubicBezTo>
                <a:cubicBezTo>
                  <a:pt x="111" y="767"/>
                  <a:pt x="111" y="767"/>
                  <a:pt x="111" y="767"/>
                </a:cubicBezTo>
                <a:cubicBezTo>
                  <a:pt x="111" y="768"/>
                  <a:pt x="112" y="768"/>
                  <a:pt x="113" y="768"/>
                </a:cubicBezTo>
                <a:cubicBezTo>
                  <a:pt x="115" y="769"/>
                  <a:pt x="116" y="769"/>
                  <a:pt x="117" y="770"/>
                </a:cubicBezTo>
                <a:cubicBezTo>
                  <a:pt x="118" y="770"/>
                  <a:pt x="119" y="771"/>
                  <a:pt x="120" y="771"/>
                </a:cubicBezTo>
                <a:cubicBezTo>
                  <a:pt x="121" y="772"/>
                  <a:pt x="122" y="773"/>
                  <a:pt x="123" y="773"/>
                </a:cubicBezTo>
                <a:lnTo>
                  <a:pt x="126" y="771"/>
                </a:lnTo>
                <a:close/>
                <a:moveTo>
                  <a:pt x="150" y="799"/>
                </a:moveTo>
                <a:cubicBezTo>
                  <a:pt x="152" y="797"/>
                  <a:pt x="155" y="796"/>
                  <a:pt x="158" y="794"/>
                </a:cubicBezTo>
                <a:cubicBezTo>
                  <a:pt x="160" y="792"/>
                  <a:pt x="162" y="790"/>
                  <a:pt x="163" y="788"/>
                </a:cubicBezTo>
                <a:cubicBezTo>
                  <a:pt x="165" y="786"/>
                  <a:pt x="166" y="784"/>
                  <a:pt x="167" y="782"/>
                </a:cubicBezTo>
                <a:cubicBezTo>
                  <a:pt x="167" y="780"/>
                  <a:pt x="167" y="778"/>
                  <a:pt x="167" y="777"/>
                </a:cubicBezTo>
                <a:cubicBezTo>
                  <a:pt x="167" y="775"/>
                  <a:pt x="166" y="773"/>
                  <a:pt x="165" y="772"/>
                </a:cubicBezTo>
                <a:cubicBezTo>
                  <a:pt x="164" y="770"/>
                  <a:pt x="162" y="769"/>
                  <a:pt x="160" y="768"/>
                </a:cubicBezTo>
                <a:cubicBezTo>
                  <a:pt x="159" y="768"/>
                  <a:pt x="157" y="767"/>
                  <a:pt x="155" y="768"/>
                </a:cubicBezTo>
                <a:cubicBezTo>
                  <a:pt x="153" y="768"/>
                  <a:pt x="150" y="768"/>
                  <a:pt x="148" y="770"/>
                </a:cubicBezTo>
                <a:cubicBezTo>
                  <a:pt x="146" y="771"/>
                  <a:pt x="143" y="772"/>
                  <a:pt x="141" y="774"/>
                </a:cubicBezTo>
                <a:cubicBezTo>
                  <a:pt x="130" y="783"/>
                  <a:pt x="128" y="790"/>
                  <a:pt x="133" y="797"/>
                </a:cubicBezTo>
                <a:cubicBezTo>
                  <a:pt x="134" y="798"/>
                  <a:pt x="136" y="799"/>
                  <a:pt x="138" y="800"/>
                </a:cubicBezTo>
                <a:cubicBezTo>
                  <a:pt x="139" y="801"/>
                  <a:pt x="141" y="801"/>
                  <a:pt x="143" y="801"/>
                </a:cubicBezTo>
                <a:cubicBezTo>
                  <a:pt x="145" y="801"/>
                  <a:pt x="148" y="800"/>
                  <a:pt x="150" y="799"/>
                </a:cubicBezTo>
                <a:close/>
                <a:moveTo>
                  <a:pt x="170" y="822"/>
                </a:moveTo>
                <a:cubicBezTo>
                  <a:pt x="169" y="822"/>
                  <a:pt x="168" y="821"/>
                  <a:pt x="167" y="821"/>
                </a:cubicBezTo>
                <a:cubicBezTo>
                  <a:pt x="166" y="820"/>
                  <a:pt x="165" y="820"/>
                  <a:pt x="165" y="820"/>
                </a:cubicBezTo>
                <a:cubicBezTo>
                  <a:pt x="164" y="819"/>
                  <a:pt x="163" y="819"/>
                  <a:pt x="162" y="819"/>
                </a:cubicBezTo>
                <a:cubicBezTo>
                  <a:pt x="161" y="819"/>
                  <a:pt x="161" y="819"/>
                  <a:pt x="160" y="819"/>
                </a:cubicBezTo>
                <a:cubicBezTo>
                  <a:pt x="185" y="795"/>
                  <a:pt x="185" y="795"/>
                  <a:pt x="185" y="795"/>
                </a:cubicBezTo>
                <a:cubicBezTo>
                  <a:pt x="182" y="792"/>
                  <a:pt x="182" y="792"/>
                  <a:pt x="182" y="792"/>
                </a:cubicBezTo>
                <a:cubicBezTo>
                  <a:pt x="153" y="820"/>
                  <a:pt x="153" y="820"/>
                  <a:pt x="153" y="820"/>
                </a:cubicBezTo>
                <a:cubicBezTo>
                  <a:pt x="154" y="821"/>
                  <a:pt x="154" y="821"/>
                  <a:pt x="154" y="821"/>
                </a:cubicBezTo>
                <a:cubicBezTo>
                  <a:pt x="155" y="821"/>
                  <a:pt x="156" y="821"/>
                  <a:pt x="157" y="821"/>
                </a:cubicBezTo>
                <a:cubicBezTo>
                  <a:pt x="158" y="822"/>
                  <a:pt x="159" y="822"/>
                  <a:pt x="160" y="822"/>
                </a:cubicBezTo>
                <a:cubicBezTo>
                  <a:pt x="161" y="823"/>
                  <a:pt x="162" y="823"/>
                  <a:pt x="163" y="824"/>
                </a:cubicBezTo>
                <a:cubicBezTo>
                  <a:pt x="165" y="824"/>
                  <a:pt x="166" y="825"/>
                  <a:pt x="166" y="825"/>
                </a:cubicBezTo>
                <a:lnTo>
                  <a:pt x="170" y="822"/>
                </a:lnTo>
                <a:close/>
                <a:moveTo>
                  <a:pt x="197" y="846"/>
                </a:moveTo>
                <a:cubicBezTo>
                  <a:pt x="200" y="845"/>
                  <a:pt x="202" y="843"/>
                  <a:pt x="204" y="840"/>
                </a:cubicBezTo>
                <a:cubicBezTo>
                  <a:pt x="206" y="838"/>
                  <a:pt x="208" y="836"/>
                  <a:pt x="209" y="834"/>
                </a:cubicBezTo>
                <a:cubicBezTo>
                  <a:pt x="210" y="831"/>
                  <a:pt x="211" y="829"/>
                  <a:pt x="211" y="827"/>
                </a:cubicBezTo>
                <a:cubicBezTo>
                  <a:pt x="212" y="825"/>
                  <a:pt x="212" y="824"/>
                  <a:pt x="211" y="822"/>
                </a:cubicBezTo>
                <a:cubicBezTo>
                  <a:pt x="211" y="820"/>
                  <a:pt x="210" y="819"/>
                  <a:pt x="208" y="817"/>
                </a:cubicBezTo>
                <a:cubicBezTo>
                  <a:pt x="207" y="816"/>
                  <a:pt x="205" y="815"/>
                  <a:pt x="203" y="815"/>
                </a:cubicBezTo>
                <a:cubicBezTo>
                  <a:pt x="201" y="814"/>
                  <a:pt x="199" y="814"/>
                  <a:pt x="197" y="815"/>
                </a:cubicBezTo>
                <a:cubicBezTo>
                  <a:pt x="195" y="815"/>
                  <a:pt x="193" y="816"/>
                  <a:pt x="191" y="818"/>
                </a:cubicBezTo>
                <a:cubicBezTo>
                  <a:pt x="189" y="819"/>
                  <a:pt x="187" y="821"/>
                  <a:pt x="185" y="824"/>
                </a:cubicBezTo>
                <a:cubicBezTo>
                  <a:pt x="176" y="834"/>
                  <a:pt x="174" y="841"/>
                  <a:pt x="180" y="847"/>
                </a:cubicBezTo>
                <a:cubicBezTo>
                  <a:pt x="182" y="848"/>
                  <a:pt x="183" y="849"/>
                  <a:pt x="185" y="850"/>
                </a:cubicBezTo>
                <a:cubicBezTo>
                  <a:pt x="187" y="850"/>
                  <a:pt x="189" y="850"/>
                  <a:pt x="191" y="849"/>
                </a:cubicBezTo>
                <a:cubicBezTo>
                  <a:pt x="193" y="849"/>
                  <a:pt x="195" y="848"/>
                  <a:pt x="197" y="846"/>
                </a:cubicBezTo>
                <a:close/>
                <a:moveTo>
                  <a:pt x="220" y="867"/>
                </a:moveTo>
                <a:cubicBezTo>
                  <a:pt x="219" y="866"/>
                  <a:pt x="219" y="866"/>
                  <a:pt x="218" y="866"/>
                </a:cubicBezTo>
                <a:cubicBezTo>
                  <a:pt x="217" y="865"/>
                  <a:pt x="216" y="865"/>
                  <a:pt x="215" y="865"/>
                </a:cubicBezTo>
                <a:cubicBezTo>
                  <a:pt x="214" y="865"/>
                  <a:pt x="213" y="865"/>
                  <a:pt x="212" y="865"/>
                </a:cubicBezTo>
                <a:cubicBezTo>
                  <a:pt x="211" y="865"/>
                  <a:pt x="211" y="865"/>
                  <a:pt x="210" y="865"/>
                </a:cubicBezTo>
                <a:cubicBezTo>
                  <a:pt x="231" y="838"/>
                  <a:pt x="231" y="838"/>
                  <a:pt x="231" y="838"/>
                </a:cubicBezTo>
                <a:cubicBezTo>
                  <a:pt x="228" y="835"/>
                  <a:pt x="228" y="835"/>
                  <a:pt x="228" y="835"/>
                </a:cubicBezTo>
                <a:cubicBezTo>
                  <a:pt x="203" y="867"/>
                  <a:pt x="203" y="867"/>
                  <a:pt x="203" y="867"/>
                </a:cubicBezTo>
                <a:cubicBezTo>
                  <a:pt x="204" y="868"/>
                  <a:pt x="204" y="868"/>
                  <a:pt x="204" y="868"/>
                </a:cubicBezTo>
                <a:cubicBezTo>
                  <a:pt x="205" y="868"/>
                  <a:pt x="206" y="868"/>
                  <a:pt x="207" y="868"/>
                </a:cubicBezTo>
                <a:cubicBezTo>
                  <a:pt x="208" y="868"/>
                  <a:pt x="210" y="868"/>
                  <a:pt x="211" y="868"/>
                </a:cubicBezTo>
                <a:cubicBezTo>
                  <a:pt x="212" y="869"/>
                  <a:pt x="213" y="869"/>
                  <a:pt x="214" y="869"/>
                </a:cubicBezTo>
                <a:cubicBezTo>
                  <a:pt x="215" y="869"/>
                  <a:pt x="217" y="870"/>
                  <a:pt x="217" y="870"/>
                </a:cubicBezTo>
                <a:lnTo>
                  <a:pt x="220" y="867"/>
                </a:lnTo>
                <a:close/>
                <a:moveTo>
                  <a:pt x="257" y="880"/>
                </a:moveTo>
                <a:cubicBezTo>
                  <a:pt x="259" y="877"/>
                  <a:pt x="260" y="875"/>
                  <a:pt x="261" y="872"/>
                </a:cubicBezTo>
                <a:cubicBezTo>
                  <a:pt x="262" y="870"/>
                  <a:pt x="262" y="868"/>
                  <a:pt x="262" y="866"/>
                </a:cubicBezTo>
                <a:cubicBezTo>
                  <a:pt x="262" y="864"/>
                  <a:pt x="262" y="862"/>
                  <a:pt x="261" y="860"/>
                </a:cubicBezTo>
                <a:cubicBezTo>
                  <a:pt x="260" y="859"/>
                  <a:pt x="259" y="858"/>
                  <a:pt x="258" y="856"/>
                </a:cubicBezTo>
                <a:cubicBezTo>
                  <a:pt x="256" y="855"/>
                  <a:pt x="254" y="855"/>
                  <a:pt x="252" y="854"/>
                </a:cubicBezTo>
                <a:cubicBezTo>
                  <a:pt x="250" y="854"/>
                  <a:pt x="248" y="855"/>
                  <a:pt x="247" y="855"/>
                </a:cubicBezTo>
                <a:cubicBezTo>
                  <a:pt x="245" y="856"/>
                  <a:pt x="243" y="858"/>
                  <a:pt x="241" y="859"/>
                </a:cubicBezTo>
                <a:cubicBezTo>
                  <a:pt x="239" y="861"/>
                  <a:pt x="237" y="863"/>
                  <a:pt x="235" y="866"/>
                </a:cubicBezTo>
                <a:cubicBezTo>
                  <a:pt x="228" y="877"/>
                  <a:pt x="227" y="885"/>
                  <a:pt x="234" y="890"/>
                </a:cubicBezTo>
                <a:cubicBezTo>
                  <a:pt x="236" y="891"/>
                  <a:pt x="238" y="891"/>
                  <a:pt x="240" y="892"/>
                </a:cubicBezTo>
                <a:cubicBezTo>
                  <a:pt x="241" y="892"/>
                  <a:pt x="243" y="891"/>
                  <a:pt x="245" y="891"/>
                </a:cubicBezTo>
                <a:cubicBezTo>
                  <a:pt x="247" y="890"/>
                  <a:pt x="249" y="888"/>
                  <a:pt x="251" y="887"/>
                </a:cubicBezTo>
                <a:cubicBezTo>
                  <a:pt x="253" y="885"/>
                  <a:pt x="255" y="882"/>
                  <a:pt x="257" y="880"/>
                </a:cubicBezTo>
                <a:close/>
                <a:moveTo>
                  <a:pt x="267" y="903"/>
                </a:moveTo>
                <a:cubicBezTo>
                  <a:pt x="283" y="873"/>
                  <a:pt x="283" y="873"/>
                  <a:pt x="283" y="873"/>
                </a:cubicBezTo>
                <a:cubicBezTo>
                  <a:pt x="280" y="871"/>
                  <a:pt x="280" y="871"/>
                  <a:pt x="280" y="871"/>
                </a:cubicBezTo>
                <a:cubicBezTo>
                  <a:pt x="260" y="906"/>
                  <a:pt x="260" y="906"/>
                  <a:pt x="260" y="906"/>
                </a:cubicBezTo>
                <a:cubicBezTo>
                  <a:pt x="261" y="907"/>
                  <a:pt x="261" y="907"/>
                  <a:pt x="261" y="907"/>
                </a:cubicBezTo>
                <a:cubicBezTo>
                  <a:pt x="262" y="907"/>
                  <a:pt x="263" y="906"/>
                  <a:pt x="264" y="906"/>
                </a:cubicBezTo>
                <a:cubicBezTo>
                  <a:pt x="265" y="906"/>
                  <a:pt x="266" y="906"/>
                  <a:pt x="268" y="906"/>
                </a:cubicBezTo>
                <a:cubicBezTo>
                  <a:pt x="269" y="906"/>
                  <a:pt x="270" y="906"/>
                  <a:pt x="271" y="907"/>
                </a:cubicBezTo>
                <a:cubicBezTo>
                  <a:pt x="272" y="907"/>
                  <a:pt x="273" y="907"/>
                  <a:pt x="274" y="907"/>
                </a:cubicBezTo>
                <a:cubicBezTo>
                  <a:pt x="277" y="903"/>
                  <a:pt x="277" y="903"/>
                  <a:pt x="277" y="903"/>
                </a:cubicBezTo>
                <a:cubicBezTo>
                  <a:pt x="276" y="903"/>
                  <a:pt x="275" y="903"/>
                  <a:pt x="274" y="903"/>
                </a:cubicBezTo>
                <a:cubicBezTo>
                  <a:pt x="273" y="903"/>
                  <a:pt x="272" y="903"/>
                  <a:pt x="271" y="903"/>
                </a:cubicBezTo>
                <a:cubicBezTo>
                  <a:pt x="270" y="902"/>
                  <a:pt x="269" y="902"/>
                  <a:pt x="268" y="903"/>
                </a:cubicBezTo>
                <a:cubicBezTo>
                  <a:pt x="268" y="903"/>
                  <a:pt x="267" y="903"/>
                  <a:pt x="267" y="903"/>
                </a:cubicBezTo>
                <a:close/>
                <a:moveTo>
                  <a:pt x="286" y="122"/>
                </a:moveTo>
                <a:cubicBezTo>
                  <a:pt x="288" y="122"/>
                  <a:pt x="290" y="122"/>
                  <a:pt x="291" y="121"/>
                </a:cubicBezTo>
                <a:cubicBezTo>
                  <a:pt x="293" y="120"/>
                  <a:pt x="295" y="119"/>
                  <a:pt x="296" y="117"/>
                </a:cubicBezTo>
                <a:cubicBezTo>
                  <a:pt x="297" y="115"/>
                  <a:pt x="297" y="114"/>
                  <a:pt x="297" y="112"/>
                </a:cubicBezTo>
                <a:cubicBezTo>
                  <a:pt x="298" y="109"/>
                  <a:pt x="297" y="107"/>
                  <a:pt x="297" y="105"/>
                </a:cubicBezTo>
                <a:cubicBezTo>
                  <a:pt x="296" y="102"/>
                  <a:pt x="295" y="100"/>
                  <a:pt x="293" y="97"/>
                </a:cubicBezTo>
                <a:cubicBezTo>
                  <a:pt x="287" y="85"/>
                  <a:pt x="280" y="81"/>
                  <a:pt x="273" y="85"/>
                </a:cubicBezTo>
                <a:cubicBezTo>
                  <a:pt x="271" y="86"/>
                  <a:pt x="269" y="87"/>
                  <a:pt x="268" y="89"/>
                </a:cubicBezTo>
                <a:cubicBezTo>
                  <a:pt x="267" y="90"/>
                  <a:pt x="267" y="92"/>
                  <a:pt x="267" y="94"/>
                </a:cubicBezTo>
                <a:cubicBezTo>
                  <a:pt x="267" y="96"/>
                  <a:pt x="267" y="99"/>
                  <a:pt x="268" y="101"/>
                </a:cubicBezTo>
                <a:cubicBezTo>
                  <a:pt x="268" y="104"/>
                  <a:pt x="270" y="107"/>
                  <a:pt x="271" y="110"/>
                </a:cubicBezTo>
                <a:cubicBezTo>
                  <a:pt x="273" y="112"/>
                  <a:pt x="274" y="115"/>
                  <a:pt x="276" y="117"/>
                </a:cubicBezTo>
                <a:cubicBezTo>
                  <a:pt x="278" y="118"/>
                  <a:pt x="279" y="120"/>
                  <a:pt x="281" y="121"/>
                </a:cubicBezTo>
                <a:cubicBezTo>
                  <a:pt x="283" y="122"/>
                  <a:pt x="284" y="122"/>
                  <a:pt x="286" y="122"/>
                </a:cubicBezTo>
                <a:close/>
                <a:moveTo>
                  <a:pt x="318" y="896"/>
                </a:moveTo>
                <a:cubicBezTo>
                  <a:pt x="318" y="894"/>
                  <a:pt x="317" y="893"/>
                  <a:pt x="316" y="891"/>
                </a:cubicBezTo>
                <a:cubicBezTo>
                  <a:pt x="315" y="890"/>
                  <a:pt x="314" y="889"/>
                  <a:pt x="312" y="888"/>
                </a:cubicBezTo>
                <a:cubicBezTo>
                  <a:pt x="310" y="887"/>
                  <a:pt x="308" y="887"/>
                  <a:pt x="307" y="887"/>
                </a:cubicBezTo>
                <a:cubicBezTo>
                  <a:pt x="305" y="887"/>
                  <a:pt x="303" y="887"/>
                  <a:pt x="301" y="888"/>
                </a:cubicBezTo>
                <a:cubicBezTo>
                  <a:pt x="299" y="889"/>
                  <a:pt x="298" y="891"/>
                  <a:pt x="296" y="893"/>
                </a:cubicBezTo>
                <a:cubicBezTo>
                  <a:pt x="294" y="895"/>
                  <a:pt x="293" y="898"/>
                  <a:pt x="291" y="901"/>
                </a:cubicBezTo>
                <a:cubicBezTo>
                  <a:pt x="286" y="913"/>
                  <a:pt x="286" y="920"/>
                  <a:pt x="294" y="924"/>
                </a:cubicBezTo>
                <a:cubicBezTo>
                  <a:pt x="296" y="925"/>
                  <a:pt x="298" y="925"/>
                  <a:pt x="299" y="925"/>
                </a:cubicBezTo>
                <a:cubicBezTo>
                  <a:pt x="301" y="925"/>
                  <a:pt x="303" y="925"/>
                  <a:pt x="305" y="923"/>
                </a:cubicBezTo>
                <a:cubicBezTo>
                  <a:pt x="307" y="922"/>
                  <a:pt x="308" y="921"/>
                  <a:pt x="310" y="919"/>
                </a:cubicBezTo>
                <a:cubicBezTo>
                  <a:pt x="312" y="916"/>
                  <a:pt x="313" y="914"/>
                  <a:pt x="315" y="911"/>
                </a:cubicBezTo>
                <a:cubicBezTo>
                  <a:pt x="316" y="908"/>
                  <a:pt x="317" y="905"/>
                  <a:pt x="318" y="903"/>
                </a:cubicBezTo>
                <a:cubicBezTo>
                  <a:pt x="318" y="901"/>
                  <a:pt x="318" y="898"/>
                  <a:pt x="318" y="896"/>
                </a:cubicBezTo>
                <a:close/>
                <a:moveTo>
                  <a:pt x="320" y="106"/>
                </a:moveTo>
                <a:cubicBezTo>
                  <a:pt x="324" y="104"/>
                  <a:pt x="324" y="104"/>
                  <a:pt x="324" y="104"/>
                </a:cubicBezTo>
                <a:cubicBezTo>
                  <a:pt x="307" y="68"/>
                  <a:pt x="307" y="68"/>
                  <a:pt x="307" y="68"/>
                </a:cubicBezTo>
                <a:cubicBezTo>
                  <a:pt x="306" y="68"/>
                  <a:pt x="306" y="68"/>
                  <a:pt x="306" y="68"/>
                </a:cubicBezTo>
                <a:cubicBezTo>
                  <a:pt x="305" y="69"/>
                  <a:pt x="305" y="70"/>
                  <a:pt x="304" y="71"/>
                </a:cubicBezTo>
                <a:cubicBezTo>
                  <a:pt x="304" y="72"/>
                  <a:pt x="303" y="73"/>
                  <a:pt x="302" y="74"/>
                </a:cubicBezTo>
                <a:cubicBezTo>
                  <a:pt x="302" y="75"/>
                  <a:pt x="301" y="76"/>
                  <a:pt x="300" y="77"/>
                </a:cubicBezTo>
                <a:cubicBezTo>
                  <a:pt x="299" y="77"/>
                  <a:pt x="298" y="78"/>
                  <a:pt x="298" y="79"/>
                </a:cubicBezTo>
                <a:cubicBezTo>
                  <a:pt x="299" y="83"/>
                  <a:pt x="299" y="83"/>
                  <a:pt x="299" y="83"/>
                </a:cubicBezTo>
                <a:cubicBezTo>
                  <a:pt x="300" y="82"/>
                  <a:pt x="301" y="82"/>
                  <a:pt x="302" y="81"/>
                </a:cubicBezTo>
                <a:cubicBezTo>
                  <a:pt x="302" y="80"/>
                  <a:pt x="303" y="80"/>
                  <a:pt x="303" y="79"/>
                </a:cubicBezTo>
                <a:cubicBezTo>
                  <a:pt x="304" y="78"/>
                  <a:pt x="304" y="77"/>
                  <a:pt x="305" y="77"/>
                </a:cubicBezTo>
                <a:cubicBezTo>
                  <a:pt x="305" y="76"/>
                  <a:pt x="306" y="76"/>
                  <a:pt x="306" y="75"/>
                </a:cubicBezTo>
                <a:lnTo>
                  <a:pt x="320" y="106"/>
                </a:lnTo>
                <a:close/>
                <a:moveTo>
                  <a:pt x="328" y="932"/>
                </a:moveTo>
                <a:cubicBezTo>
                  <a:pt x="340" y="901"/>
                  <a:pt x="340" y="901"/>
                  <a:pt x="340" y="901"/>
                </a:cubicBezTo>
                <a:cubicBezTo>
                  <a:pt x="336" y="899"/>
                  <a:pt x="336" y="899"/>
                  <a:pt x="336" y="899"/>
                </a:cubicBezTo>
                <a:cubicBezTo>
                  <a:pt x="321" y="937"/>
                  <a:pt x="321" y="937"/>
                  <a:pt x="321" y="937"/>
                </a:cubicBezTo>
                <a:cubicBezTo>
                  <a:pt x="323" y="937"/>
                  <a:pt x="323" y="937"/>
                  <a:pt x="323" y="937"/>
                </a:cubicBezTo>
                <a:cubicBezTo>
                  <a:pt x="324" y="937"/>
                  <a:pt x="325" y="937"/>
                  <a:pt x="326" y="936"/>
                </a:cubicBezTo>
                <a:cubicBezTo>
                  <a:pt x="327" y="936"/>
                  <a:pt x="328" y="936"/>
                  <a:pt x="329" y="936"/>
                </a:cubicBezTo>
                <a:cubicBezTo>
                  <a:pt x="330" y="936"/>
                  <a:pt x="332" y="936"/>
                  <a:pt x="333" y="935"/>
                </a:cubicBezTo>
                <a:cubicBezTo>
                  <a:pt x="334" y="935"/>
                  <a:pt x="335" y="936"/>
                  <a:pt x="336" y="936"/>
                </a:cubicBezTo>
                <a:cubicBezTo>
                  <a:pt x="338" y="931"/>
                  <a:pt x="338" y="931"/>
                  <a:pt x="338" y="931"/>
                </a:cubicBezTo>
                <a:cubicBezTo>
                  <a:pt x="337" y="931"/>
                  <a:pt x="336" y="931"/>
                  <a:pt x="335" y="931"/>
                </a:cubicBezTo>
                <a:cubicBezTo>
                  <a:pt x="334" y="931"/>
                  <a:pt x="333" y="931"/>
                  <a:pt x="332" y="931"/>
                </a:cubicBezTo>
                <a:cubicBezTo>
                  <a:pt x="331" y="932"/>
                  <a:pt x="330" y="932"/>
                  <a:pt x="330" y="932"/>
                </a:cubicBezTo>
                <a:cubicBezTo>
                  <a:pt x="329" y="932"/>
                  <a:pt x="328" y="932"/>
                  <a:pt x="328" y="932"/>
                </a:cubicBezTo>
                <a:close/>
                <a:moveTo>
                  <a:pt x="349" y="95"/>
                </a:moveTo>
                <a:cubicBezTo>
                  <a:pt x="351" y="94"/>
                  <a:pt x="352" y="93"/>
                  <a:pt x="353" y="91"/>
                </a:cubicBezTo>
                <a:cubicBezTo>
                  <a:pt x="355" y="90"/>
                  <a:pt x="356" y="88"/>
                  <a:pt x="356" y="86"/>
                </a:cubicBezTo>
                <a:cubicBezTo>
                  <a:pt x="356" y="84"/>
                  <a:pt x="356" y="82"/>
                  <a:pt x="356" y="79"/>
                </a:cubicBezTo>
                <a:cubicBezTo>
                  <a:pt x="356" y="77"/>
                  <a:pt x="355" y="74"/>
                  <a:pt x="354" y="71"/>
                </a:cubicBezTo>
                <a:cubicBezTo>
                  <a:pt x="349" y="58"/>
                  <a:pt x="343" y="53"/>
                  <a:pt x="335" y="56"/>
                </a:cubicBezTo>
                <a:cubicBezTo>
                  <a:pt x="333" y="57"/>
                  <a:pt x="332" y="58"/>
                  <a:pt x="331" y="60"/>
                </a:cubicBezTo>
                <a:cubicBezTo>
                  <a:pt x="329" y="61"/>
                  <a:pt x="329" y="63"/>
                  <a:pt x="328" y="65"/>
                </a:cubicBezTo>
                <a:cubicBezTo>
                  <a:pt x="328" y="67"/>
                  <a:pt x="328" y="69"/>
                  <a:pt x="328" y="72"/>
                </a:cubicBezTo>
                <a:cubicBezTo>
                  <a:pt x="328" y="75"/>
                  <a:pt x="329" y="77"/>
                  <a:pt x="330" y="81"/>
                </a:cubicBezTo>
                <a:cubicBezTo>
                  <a:pt x="331" y="84"/>
                  <a:pt x="333" y="86"/>
                  <a:pt x="334" y="88"/>
                </a:cubicBezTo>
                <a:cubicBezTo>
                  <a:pt x="335" y="90"/>
                  <a:pt x="337" y="92"/>
                  <a:pt x="338" y="93"/>
                </a:cubicBezTo>
                <a:cubicBezTo>
                  <a:pt x="340" y="94"/>
                  <a:pt x="342" y="95"/>
                  <a:pt x="343" y="95"/>
                </a:cubicBezTo>
                <a:cubicBezTo>
                  <a:pt x="345" y="96"/>
                  <a:pt x="347" y="95"/>
                  <a:pt x="349" y="95"/>
                </a:cubicBezTo>
                <a:close/>
                <a:moveTo>
                  <a:pt x="378" y="919"/>
                </a:moveTo>
                <a:cubicBezTo>
                  <a:pt x="377" y="917"/>
                  <a:pt x="377" y="915"/>
                  <a:pt x="375" y="914"/>
                </a:cubicBezTo>
                <a:cubicBezTo>
                  <a:pt x="374" y="912"/>
                  <a:pt x="373" y="912"/>
                  <a:pt x="371" y="911"/>
                </a:cubicBezTo>
                <a:cubicBezTo>
                  <a:pt x="369" y="910"/>
                  <a:pt x="367" y="910"/>
                  <a:pt x="365" y="911"/>
                </a:cubicBezTo>
                <a:cubicBezTo>
                  <a:pt x="363" y="911"/>
                  <a:pt x="361" y="912"/>
                  <a:pt x="360" y="913"/>
                </a:cubicBezTo>
                <a:cubicBezTo>
                  <a:pt x="358" y="914"/>
                  <a:pt x="357" y="916"/>
                  <a:pt x="355" y="918"/>
                </a:cubicBezTo>
                <a:cubicBezTo>
                  <a:pt x="354" y="921"/>
                  <a:pt x="353" y="923"/>
                  <a:pt x="352" y="927"/>
                </a:cubicBezTo>
                <a:cubicBezTo>
                  <a:pt x="348" y="939"/>
                  <a:pt x="350" y="947"/>
                  <a:pt x="358" y="949"/>
                </a:cubicBezTo>
                <a:cubicBezTo>
                  <a:pt x="360" y="950"/>
                  <a:pt x="362" y="950"/>
                  <a:pt x="364" y="950"/>
                </a:cubicBezTo>
                <a:cubicBezTo>
                  <a:pt x="365" y="949"/>
                  <a:pt x="367" y="949"/>
                  <a:pt x="369" y="947"/>
                </a:cubicBezTo>
                <a:cubicBezTo>
                  <a:pt x="370" y="946"/>
                  <a:pt x="372" y="944"/>
                  <a:pt x="373" y="942"/>
                </a:cubicBezTo>
                <a:cubicBezTo>
                  <a:pt x="374" y="939"/>
                  <a:pt x="376" y="936"/>
                  <a:pt x="377" y="933"/>
                </a:cubicBezTo>
                <a:cubicBezTo>
                  <a:pt x="378" y="930"/>
                  <a:pt x="378" y="928"/>
                  <a:pt x="378" y="925"/>
                </a:cubicBezTo>
                <a:cubicBezTo>
                  <a:pt x="379" y="923"/>
                  <a:pt x="378" y="920"/>
                  <a:pt x="378" y="919"/>
                </a:cubicBezTo>
                <a:close/>
                <a:moveTo>
                  <a:pt x="383" y="83"/>
                </a:moveTo>
                <a:cubicBezTo>
                  <a:pt x="372" y="44"/>
                  <a:pt x="372" y="44"/>
                  <a:pt x="372" y="44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370" y="45"/>
                  <a:pt x="369" y="46"/>
                  <a:pt x="369" y="47"/>
                </a:cubicBezTo>
                <a:cubicBezTo>
                  <a:pt x="368" y="48"/>
                  <a:pt x="367" y="49"/>
                  <a:pt x="366" y="50"/>
                </a:cubicBezTo>
                <a:cubicBezTo>
                  <a:pt x="365" y="51"/>
                  <a:pt x="364" y="51"/>
                  <a:pt x="364" y="52"/>
                </a:cubicBezTo>
                <a:cubicBezTo>
                  <a:pt x="363" y="53"/>
                  <a:pt x="362" y="54"/>
                  <a:pt x="361" y="54"/>
                </a:cubicBezTo>
                <a:cubicBezTo>
                  <a:pt x="362" y="58"/>
                  <a:pt x="362" y="58"/>
                  <a:pt x="362" y="58"/>
                </a:cubicBezTo>
                <a:cubicBezTo>
                  <a:pt x="363" y="58"/>
                  <a:pt x="364" y="57"/>
                  <a:pt x="364" y="57"/>
                </a:cubicBezTo>
                <a:cubicBezTo>
                  <a:pt x="365" y="56"/>
                  <a:pt x="366" y="56"/>
                  <a:pt x="367" y="55"/>
                </a:cubicBezTo>
                <a:cubicBezTo>
                  <a:pt x="367" y="54"/>
                  <a:pt x="368" y="54"/>
                  <a:pt x="368" y="53"/>
                </a:cubicBezTo>
                <a:cubicBezTo>
                  <a:pt x="369" y="52"/>
                  <a:pt x="369" y="52"/>
                  <a:pt x="370" y="51"/>
                </a:cubicBezTo>
                <a:cubicBezTo>
                  <a:pt x="379" y="84"/>
                  <a:pt x="379" y="84"/>
                  <a:pt x="379" y="84"/>
                </a:cubicBezTo>
                <a:lnTo>
                  <a:pt x="383" y="83"/>
                </a:lnTo>
                <a:close/>
                <a:moveTo>
                  <a:pt x="403" y="950"/>
                </a:moveTo>
                <a:cubicBezTo>
                  <a:pt x="402" y="950"/>
                  <a:pt x="401" y="950"/>
                  <a:pt x="400" y="950"/>
                </a:cubicBezTo>
                <a:cubicBezTo>
                  <a:pt x="399" y="951"/>
                  <a:pt x="398" y="951"/>
                  <a:pt x="397" y="951"/>
                </a:cubicBezTo>
                <a:cubicBezTo>
                  <a:pt x="396" y="951"/>
                  <a:pt x="395" y="952"/>
                  <a:pt x="394" y="952"/>
                </a:cubicBezTo>
                <a:cubicBezTo>
                  <a:pt x="394" y="952"/>
                  <a:pt x="393" y="952"/>
                  <a:pt x="393" y="953"/>
                </a:cubicBezTo>
                <a:cubicBezTo>
                  <a:pt x="400" y="920"/>
                  <a:pt x="400" y="920"/>
                  <a:pt x="400" y="920"/>
                </a:cubicBezTo>
                <a:cubicBezTo>
                  <a:pt x="396" y="919"/>
                  <a:pt x="396" y="919"/>
                  <a:pt x="396" y="919"/>
                </a:cubicBezTo>
                <a:cubicBezTo>
                  <a:pt x="387" y="958"/>
                  <a:pt x="387" y="958"/>
                  <a:pt x="387" y="958"/>
                </a:cubicBezTo>
                <a:cubicBezTo>
                  <a:pt x="389" y="958"/>
                  <a:pt x="389" y="958"/>
                  <a:pt x="389" y="958"/>
                </a:cubicBezTo>
                <a:cubicBezTo>
                  <a:pt x="389" y="958"/>
                  <a:pt x="390" y="957"/>
                  <a:pt x="391" y="957"/>
                </a:cubicBezTo>
                <a:cubicBezTo>
                  <a:pt x="392" y="956"/>
                  <a:pt x="394" y="956"/>
                  <a:pt x="395" y="956"/>
                </a:cubicBezTo>
                <a:cubicBezTo>
                  <a:pt x="396" y="955"/>
                  <a:pt x="397" y="955"/>
                  <a:pt x="398" y="955"/>
                </a:cubicBezTo>
                <a:cubicBezTo>
                  <a:pt x="399" y="955"/>
                  <a:pt x="400" y="955"/>
                  <a:pt x="401" y="955"/>
                </a:cubicBezTo>
                <a:lnTo>
                  <a:pt x="403" y="950"/>
                </a:lnTo>
                <a:close/>
                <a:moveTo>
                  <a:pt x="414" y="75"/>
                </a:moveTo>
                <a:cubicBezTo>
                  <a:pt x="416" y="73"/>
                  <a:pt x="417" y="72"/>
                  <a:pt x="418" y="70"/>
                </a:cubicBezTo>
                <a:cubicBezTo>
                  <a:pt x="418" y="68"/>
                  <a:pt x="419" y="66"/>
                  <a:pt x="419" y="63"/>
                </a:cubicBezTo>
                <a:cubicBezTo>
                  <a:pt x="419" y="60"/>
                  <a:pt x="418" y="58"/>
                  <a:pt x="418" y="54"/>
                </a:cubicBezTo>
                <a:cubicBezTo>
                  <a:pt x="415" y="41"/>
                  <a:pt x="410" y="36"/>
                  <a:pt x="402" y="37"/>
                </a:cubicBezTo>
                <a:cubicBezTo>
                  <a:pt x="400" y="38"/>
                  <a:pt x="398" y="39"/>
                  <a:pt x="396" y="40"/>
                </a:cubicBezTo>
                <a:cubicBezTo>
                  <a:pt x="395" y="41"/>
                  <a:pt x="394" y="43"/>
                  <a:pt x="393" y="45"/>
                </a:cubicBezTo>
                <a:cubicBezTo>
                  <a:pt x="392" y="47"/>
                  <a:pt x="392" y="49"/>
                  <a:pt x="392" y="52"/>
                </a:cubicBezTo>
                <a:cubicBezTo>
                  <a:pt x="392" y="54"/>
                  <a:pt x="392" y="57"/>
                  <a:pt x="393" y="61"/>
                </a:cubicBezTo>
                <a:cubicBezTo>
                  <a:pt x="394" y="64"/>
                  <a:pt x="395" y="66"/>
                  <a:pt x="396" y="69"/>
                </a:cubicBezTo>
                <a:cubicBezTo>
                  <a:pt x="397" y="71"/>
                  <a:pt x="398" y="73"/>
                  <a:pt x="399" y="74"/>
                </a:cubicBezTo>
                <a:cubicBezTo>
                  <a:pt x="401" y="75"/>
                  <a:pt x="402" y="76"/>
                  <a:pt x="404" y="77"/>
                </a:cubicBezTo>
                <a:cubicBezTo>
                  <a:pt x="405" y="77"/>
                  <a:pt x="407" y="78"/>
                  <a:pt x="409" y="77"/>
                </a:cubicBezTo>
                <a:cubicBezTo>
                  <a:pt x="411" y="77"/>
                  <a:pt x="413" y="76"/>
                  <a:pt x="414" y="75"/>
                </a:cubicBezTo>
                <a:close/>
                <a:moveTo>
                  <a:pt x="442" y="938"/>
                </a:moveTo>
                <a:cubicBezTo>
                  <a:pt x="442" y="936"/>
                  <a:pt x="441" y="933"/>
                  <a:pt x="440" y="932"/>
                </a:cubicBezTo>
                <a:cubicBezTo>
                  <a:pt x="440" y="930"/>
                  <a:pt x="438" y="928"/>
                  <a:pt x="437" y="927"/>
                </a:cubicBezTo>
                <a:cubicBezTo>
                  <a:pt x="436" y="926"/>
                  <a:pt x="434" y="925"/>
                  <a:pt x="432" y="925"/>
                </a:cubicBezTo>
                <a:cubicBezTo>
                  <a:pt x="430" y="925"/>
                  <a:pt x="428" y="925"/>
                  <a:pt x="426" y="926"/>
                </a:cubicBezTo>
                <a:cubicBezTo>
                  <a:pt x="425" y="926"/>
                  <a:pt x="423" y="927"/>
                  <a:pt x="422" y="929"/>
                </a:cubicBezTo>
                <a:cubicBezTo>
                  <a:pt x="420" y="930"/>
                  <a:pt x="419" y="932"/>
                  <a:pt x="418" y="935"/>
                </a:cubicBezTo>
                <a:cubicBezTo>
                  <a:pt x="417" y="937"/>
                  <a:pt x="416" y="940"/>
                  <a:pt x="416" y="943"/>
                </a:cubicBezTo>
                <a:cubicBezTo>
                  <a:pt x="414" y="957"/>
                  <a:pt x="417" y="964"/>
                  <a:pt x="425" y="965"/>
                </a:cubicBezTo>
                <a:cubicBezTo>
                  <a:pt x="427" y="965"/>
                  <a:pt x="429" y="965"/>
                  <a:pt x="431" y="965"/>
                </a:cubicBezTo>
                <a:cubicBezTo>
                  <a:pt x="433" y="964"/>
                  <a:pt x="434" y="963"/>
                  <a:pt x="436" y="961"/>
                </a:cubicBezTo>
                <a:cubicBezTo>
                  <a:pt x="437" y="960"/>
                  <a:pt x="438" y="958"/>
                  <a:pt x="439" y="955"/>
                </a:cubicBezTo>
                <a:cubicBezTo>
                  <a:pt x="440" y="953"/>
                  <a:pt x="441" y="950"/>
                  <a:pt x="441" y="946"/>
                </a:cubicBezTo>
                <a:cubicBezTo>
                  <a:pt x="442" y="943"/>
                  <a:pt x="442" y="941"/>
                  <a:pt x="442" y="938"/>
                </a:cubicBezTo>
                <a:close/>
                <a:moveTo>
                  <a:pt x="445" y="70"/>
                </a:moveTo>
                <a:cubicBezTo>
                  <a:pt x="440" y="31"/>
                  <a:pt x="440" y="31"/>
                  <a:pt x="440" y="31"/>
                </a:cubicBezTo>
                <a:cubicBezTo>
                  <a:pt x="438" y="31"/>
                  <a:pt x="438" y="31"/>
                  <a:pt x="438" y="31"/>
                </a:cubicBezTo>
                <a:cubicBezTo>
                  <a:pt x="437" y="32"/>
                  <a:pt x="437" y="32"/>
                  <a:pt x="436" y="33"/>
                </a:cubicBezTo>
                <a:cubicBezTo>
                  <a:pt x="435" y="34"/>
                  <a:pt x="434" y="35"/>
                  <a:pt x="433" y="35"/>
                </a:cubicBezTo>
                <a:cubicBezTo>
                  <a:pt x="432" y="36"/>
                  <a:pt x="431" y="37"/>
                  <a:pt x="430" y="37"/>
                </a:cubicBezTo>
                <a:cubicBezTo>
                  <a:pt x="429" y="38"/>
                  <a:pt x="428" y="38"/>
                  <a:pt x="427" y="39"/>
                </a:cubicBezTo>
                <a:cubicBezTo>
                  <a:pt x="428" y="43"/>
                  <a:pt x="428" y="43"/>
                  <a:pt x="428" y="43"/>
                </a:cubicBezTo>
                <a:cubicBezTo>
                  <a:pt x="429" y="43"/>
                  <a:pt x="429" y="42"/>
                  <a:pt x="430" y="42"/>
                </a:cubicBezTo>
                <a:cubicBezTo>
                  <a:pt x="431" y="41"/>
                  <a:pt x="432" y="41"/>
                  <a:pt x="433" y="40"/>
                </a:cubicBezTo>
                <a:cubicBezTo>
                  <a:pt x="433" y="40"/>
                  <a:pt x="434" y="39"/>
                  <a:pt x="435" y="39"/>
                </a:cubicBezTo>
                <a:cubicBezTo>
                  <a:pt x="435" y="38"/>
                  <a:pt x="436" y="38"/>
                  <a:pt x="436" y="37"/>
                </a:cubicBezTo>
                <a:cubicBezTo>
                  <a:pt x="441" y="71"/>
                  <a:pt x="441" y="71"/>
                  <a:pt x="441" y="71"/>
                </a:cubicBezTo>
                <a:lnTo>
                  <a:pt x="445" y="70"/>
                </a:lnTo>
                <a:close/>
                <a:moveTo>
                  <a:pt x="469" y="959"/>
                </a:moveTo>
                <a:cubicBezTo>
                  <a:pt x="468" y="960"/>
                  <a:pt x="468" y="960"/>
                  <a:pt x="467" y="960"/>
                </a:cubicBezTo>
                <a:cubicBezTo>
                  <a:pt x="466" y="960"/>
                  <a:pt x="465" y="961"/>
                  <a:pt x="464" y="961"/>
                </a:cubicBezTo>
                <a:cubicBezTo>
                  <a:pt x="463" y="961"/>
                  <a:pt x="462" y="962"/>
                  <a:pt x="462" y="962"/>
                </a:cubicBezTo>
                <a:cubicBezTo>
                  <a:pt x="461" y="963"/>
                  <a:pt x="460" y="963"/>
                  <a:pt x="460" y="963"/>
                </a:cubicBezTo>
                <a:cubicBezTo>
                  <a:pt x="463" y="930"/>
                  <a:pt x="463" y="930"/>
                  <a:pt x="463" y="930"/>
                </a:cubicBezTo>
                <a:cubicBezTo>
                  <a:pt x="458" y="929"/>
                  <a:pt x="458" y="929"/>
                  <a:pt x="458" y="929"/>
                </a:cubicBezTo>
                <a:cubicBezTo>
                  <a:pt x="455" y="969"/>
                  <a:pt x="455" y="969"/>
                  <a:pt x="455" y="969"/>
                </a:cubicBezTo>
                <a:cubicBezTo>
                  <a:pt x="457" y="969"/>
                  <a:pt x="457" y="969"/>
                  <a:pt x="457" y="969"/>
                </a:cubicBezTo>
                <a:cubicBezTo>
                  <a:pt x="457" y="969"/>
                  <a:pt x="458" y="968"/>
                  <a:pt x="459" y="968"/>
                </a:cubicBezTo>
                <a:cubicBezTo>
                  <a:pt x="460" y="967"/>
                  <a:pt x="461" y="967"/>
                  <a:pt x="462" y="966"/>
                </a:cubicBezTo>
                <a:cubicBezTo>
                  <a:pt x="464" y="966"/>
                  <a:pt x="465" y="965"/>
                  <a:pt x="466" y="965"/>
                </a:cubicBezTo>
                <a:cubicBezTo>
                  <a:pt x="467" y="964"/>
                  <a:pt x="468" y="964"/>
                  <a:pt x="469" y="964"/>
                </a:cubicBezTo>
                <a:lnTo>
                  <a:pt x="469" y="959"/>
                </a:lnTo>
                <a:close/>
                <a:moveTo>
                  <a:pt x="481" y="63"/>
                </a:moveTo>
                <a:cubicBezTo>
                  <a:pt x="482" y="61"/>
                  <a:pt x="483" y="59"/>
                  <a:pt x="483" y="56"/>
                </a:cubicBezTo>
                <a:cubicBezTo>
                  <a:pt x="483" y="54"/>
                  <a:pt x="484" y="51"/>
                  <a:pt x="483" y="47"/>
                </a:cubicBezTo>
                <a:cubicBezTo>
                  <a:pt x="483" y="34"/>
                  <a:pt x="478" y="28"/>
                  <a:pt x="470" y="28"/>
                </a:cubicBezTo>
                <a:cubicBezTo>
                  <a:pt x="468" y="28"/>
                  <a:pt x="466" y="29"/>
                  <a:pt x="464" y="30"/>
                </a:cubicBezTo>
                <a:cubicBezTo>
                  <a:pt x="463" y="31"/>
                  <a:pt x="461" y="32"/>
                  <a:pt x="460" y="34"/>
                </a:cubicBezTo>
                <a:cubicBezTo>
                  <a:pt x="459" y="36"/>
                  <a:pt x="459" y="38"/>
                  <a:pt x="458" y="41"/>
                </a:cubicBezTo>
                <a:cubicBezTo>
                  <a:pt x="458" y="43"/>
                  <a:pt x="458" y="46"/>
                  <a:pt x="458" y="50"/>
                </a:cubicBezTo>
                <a:cubicBezTo>
                  <a:pt x="458" y="53"/>
                  <a:pt x="459" y="56"/>
                  <a:pt x="459" y="58"/>
                </a:cubicBezTo>
                <a:cubicBezTo>
                  <a:pt x="460" y="61"/>
                  <a:pt x="461" y="62"/>
                  <a:pt x="462" y="64"/>
                </a:cubicBezTo>
                <a:cubicBezTo>
                  <a:pt x="463" y="66"/>
                  <a:pt x="465" y="67"/>
                  <a:pt x="466" y="68"/>
                </a:cubicBezTo>
                <a:cubicBezTo>
                  <a:pt x="468" y="68"/>
                  <a:pt x="470" y="69"/>
                  <a:pt x="472" y="69"/>
                </a:cubicBezTo>
                <a:cubicBezTo>
                  <a:pt x="474" y="68"/>
                  <a:pt x="475" y="68"/>
                  <a:pt x="477" y="67"/>
                </a:cubicBezTo>
                <a:cubicBezTo>
                  <a:pt x="479" y="66"/>
                  <a:pt x="480" y="64"/>
                  <a:pt x="481" y="63"/>
                </a:cubicBezTo>
                <a:close/>
                <a:moveTo>
                  <a:pt x="507" y="950"/>
                </a:moveTo>
                <a:cubicBezTo>
                  <a:pt x="507" y="947"/>
                  <a:pt x="507" y="944"/>
                  <a:pt x="506" y="942"/>
                </a:cubicBezTo>
                <a:cubicBezTo>
                  <a:pt x="506" y="939"/>
                  <a:pt x="505" y="937"/>
                  <a:pt x="504" y="936"/>
                </a:cubicBezTo>
                <a:cubicBezTo>
                  <a:pt x="503" y="934"/>
                  <a:pt x="502" y="933"/>
                  <a:pt x="500" y="932"/>
                </a:cubicBezTo>
                <a:cubicBezTo>
                  <a:pt x="499" y="931"/>
                  <a:pt x="497" y="930"/>
                  <a:pt x="495" y="930"/>
                </a:cubicBezTo>
                <a:cubicBezTo>
                  <a:pt x="493" y="930"/>
                  <a:pt x="491" y="931"/>
                  <a:pt x="489" y="932"/>
                </a:cubicBezTo>
                <a:cubicBezTo>
                  <a:pt x="488" y="932"/>
                  <a:pt x="486" y="934"/>
                  <a:pt x="485" y="936"/>
                </a:cubicBezTo>
                <a:cubicBezTo>
                  <a:pt x="484" y="937"/>
                  <a:pt x="483" y="939"/>
                  <a:pt x="482" y="942"/>
                </a:cubicBezTo>
                <a:cubicBezTo>
                  <a:pt x="482" y="944"/>
                  <a:pt x="481" y="947"/>
                  <a:pt x="481" y="951"/>
                </a:cubicBezTo>
                <a:cubicBezTo>
                  <a:pt x="481" y="964"/>
                  <a:pt x="485" y="971"/>
                  <a:pt x="493" y="971"/>
                </a:cubicBezTo>
                <a:cubicBezTo>
                  <a:pt x="496" y="971"/>
                  <a:pt x="497" y="970"/>
                  <a:pt x="499" y="970"/>
                </a:cubicBezTo>
                <a:cubicBezTo>
                  <a:pt x="501" y="969"/>
                  <a:pt x="502" y="967"/>
                  <a:pt x="503" y="966"/>
                </a:cubicBezTo>
                <a:cubicBezTo>
                  <a:pt x="504" y="964"/>
                  <a:pt x="505" y="962"/>
                  <a:pt x="506" y="959"/>
                </a:cubicBezTo>
                <a:cubicBezTo>
                  <a:pt x="507" y="956"/>
                  <a:pt x="507" y="953"/>
                  <a:pt x="507" y="950"/>
                </a:cubicBezTo>
                <a:close/>
                <a:moveTo>
                  <a:pt x="509" y="27"/>
                </a:moveTo>
                <a:cubicBezTo>
                  <a:pt x="508" y="27"/>
                  <a:pt x="508" y="27"/>
                  <a:pt x="508" y="27"/>
                </a:cubicBezTo>
                <a:cubicBezTo>
                  <a:pt x="507" y="28"/>
                  <a:pt x="506" y="28"/>
                  <a:pt x="505" y="29"/>
                </a:cubicBezTo>
                <a:cubicBezTo>
                  <a:pt x="504" y="29"/>
                  <a:pt x="503" y="30"/>
                  <a:pt x="502" y="31"/>
                </a:cubicBezTo>
                <a:cubicBezTo>
                  <a:pt x="501" y="31"/>
                  <a:pt x="500" y="32"/>
                  <a:pt x="499" y="32"/>
                </a:cubicBezTo>
                <a:cubicBezTo>
                  <a:pt x="498" y="33"/>
                  <a:pt x="497" y="33"/>
                  <a:pt x="496" y="33"/>
                </a:cubicBezTo>
                <a:cubicBezTo>
                  <a:pt x="496" y="38"/>
                  <a:pt x="496" y="38"/>
                  <a:pt x="496" y="38"/>
                </a:cubicBezTo>
                <a:cubicBezTo>
                  <a:pt x="497" y="37"/>
                  <a:pt x="497" y="37"/>
                  <a:pt x="498" y="37"/>
                </a:cubicBezTo>
                <a:cubicBezTo>
                  <a:pt x="499" y="36"/>
                  <a:pt x="500" y="36"/>
                  <a:pt x="501" y="36"/>
                </a:cubicBezTo>
                <a:cubicBezTo>
                  <a:pt x="502" y="35"/>
                  <a:pt x="503" y="35"/>
                  <a:pt x="503" y="34"/>
                </a:cubicBezTo>
                <a:cubicBezTo>
                  <a:pt x="504" y="34"/>
                  <a:pt x="504" y="34"/>
                  <a:pt x="505" y="33"/>
                </a:cubicBezTo>
                <a:cubicBezTo>
                  <a:pt x="504" y="67"/>
                  <a:pt x="504" y="67"/>
                  <a:pt x="504" y="67"/>
                </a:cubicBezTo>
                <a:cubicBezTo>
                  <a:pt x="509" y="67"/>
                  <a:pt x="509" y="67"/>
                  <a:pt x="509" y="67"/>
                </a:cubicBezTo>
                <a:lnTo>
                  <a:pt x="509" y="27"/>
                </a:lnTo>
                <a:close/>
                <a:moveTo>
                  <a:pt x="537" y="963"/>
                </a:moveTo>
                <a:cubicBezTo>
                  <a:pt x="537" y="959"/>
                  <a:pt x="537" y="959"/>
                  <a:pt x="537" y="959"/>
                </a:cubicBezTo>
                <a:cubicBezTo>
                  <a:pt x="536" y="959"/>
                  <a:pt x="535" y="959"/>
                  <a:pt x="534" y="960"/>
                </a:cubicBezTo>
                <a:cubicBezTo>
                  <a:pt x="533" y="960"/>
                  <a:pt x="532" y="961"/>
                  <a:pt x="531" y="961"/>
                </a:cubicBezTo>
                <a:cubicBezTo>
                  <a:pt x="531" y="962"/>
                  <a:pt x="530" y="962"/>
                  <a:pt x="529" y="963"/>
                </a:cubicBezTo>
                <a:cubicBezTo>
                  <a:pt x="529" y="963"/>
                  <a:pt x="528" y="964"/>
                  <a:pt x="528" y="964"/>
                </a:cubicBezTo>
                <a:cubicBezTo>
                  <a:pt x="526" y="930"/>
                  <a:pt x="526" y="930"/>
                  <a:pt x="526" y="930"/>
                </a:cubicBezTo>
                <a:cubicBezTo>
                  <a:pt x="521" y="931"/>
                  <a:pt x="521" y="931"/>
                  <a:pt x="521" y="931"/>
                </a:cubicBezTo>
                <a:cubicBezTo>
                  <a:pt x="524" y="971"/>
                  <a:pt x="524" y="971"/>
                  <a:pt x="524" y="971"/>
                </a:cubicBezTo>
                <a:cubicBezTo>
                  <a:pt x="525" y="970"/>
                  <a:pt x="525" y="970"/>
                  <a:pt x="525" y="970"/>
                </a:cubicBezTo>
                <a:cubicBezTo>
                  <a:pt x="526" y="970"/>
                  <a:pt x="527" y="969"/>
                  <a:pt x="528" y="968"/>
                </a:cubicBezTo>
                <a:cubicBezTo>
                  <a:pt x="529" y="968"/>
                  <a:pt x="530" y="967"/>
                  <a:pt x="531" y="966"/>
                </a:cubicBezTo>
                <a:cubicBezTo>
                  <a:pt x="532" y="966"/>
                  <a:pt x="533" y="965"/>
                  <a:pt x="534" y="965"/>
                </a:cubicBezTo>
                <a:cubicBezTo>
                  <a:pt x="535" y="964"/>
                  <a:pt x="536" y="964"/>
                  <a:pt x="537" y="963"/>
                </a:cubicBezTo>
                <a:close/>
                <a:moveTo>
                  <a:pt x="545" y="65"/>
                </a:moveTo>
                <a:cubicBezTo>
                  <a:pt x="547" y="63"/>
                  <a:pt x="548" y="61"/>
                  <a:pt x="548" y="59"/>
                </a:cubicBezTo>
                <a:cubicBezTo>
                  <a:pt x="549" y="56"/>
                  <a:pt x="550" y="53"/>
                  <a:pt x="550" y="50"/>
                </a:cubicBezTo>
                <a:cubicBezTo>
                  <a:pt x="551" y="37"/>
                  <a:pt x="548" y="30"/>
                  <a:pt x="539" y="29"/>
                </a:cubicBezTo>
                <a:cubicBezTo>
                  <a:pt x="537" y="29"/>
                  <a:pt x="535" y="29"/>
                  <a:pt x="534" y="30"/>
                </a:cubicBezTo>
                <a:cubicBezTo>
                  <a:pt x="532" y="31"/>
                  <a:pt x="530" y="32"/>
                  <a:pt x="529" y="33"/>
                </a:cubicBezTo>
                <a:cubicBezTo>
                  <a:pt x="528" y="35"/>
                  <a:pt x="527" y="37"/>
                  <a:pt x="526" y="40"/>
                </a:cubicBezTo>
                <a:cubicBezTo>
                  <a:pt x="525" y="42"/>
                  <a:pt x="525" y="45"/>
                  <a:pt x="524" y="49"/>
                </a:cubicBezTo>
                <a:cubicBezTo>
                  <a:pt x="524" y="52"/>
                  <a:pt x="524" y="55"/>
                  <a:pt x="525" y="57"/>
                </a:cubicBezTo>
                <a:cubicBezTo>
                  <a:pt x="525" y="60"/>
                  <a:pt x="526" y="62"/>
                  <a:pt x="526" y="63"/>
                </a:cubicBezTo>
                <a:cubicBezTo>
                  <a:pt x="527" y="65"/>
                  <a:pt x="529" y="66"/>
                  <a:pt x="530" y="67"/>
                </a:cubicBezTo>
                <a:cubicBezTo>
                  <a:pt x="531" y="68"/>
                  <a:pt x="533" y="69"/>
                  <a:pt x="535" y="69"/>
                </a:cubicBezTo>
                <a:cubicBezTo>
                  <a:pt x="537" y="69"/>
                  <a:pt x="539" y="69"/>
                  <a:pt x="541" y="68"/>
                </a:cubicBezTo>
                <a:cubicBezTo>
                  <a:pt x="543" y="68"/>
                  <a:pt x="544" y="66"/>
                  <a:pt x="545" y="65"/>
                </a:cubicBezTo>
                <a:close/>
                <a:moveTo>
                  <a:pt x="573" y="944"/>
                </a:moveTo>
                <a:cubicBezTo>
                  <a:pt x="572" y="941"/>
                  <a:pt x="571" y="938"/>
                  <a:pt x="571" y="936"/>
                </a:cubicBezTo>
                <a:cubicBezTo>
                  <a:pt x="570" y="934"/>
                  <a:pt x="569" y="932"/>
                  <a:pt x="567" y="930"/>
                </a:cubicBezTo>
                <a:cubicBezTo>
                  <a:pt x="566" y="929"/>
                  <a:pt x="565" y="928"/>
                  <a:pt x="563" y="927"/>
                </a:cubicBezTo>
                <a:cubicBezTo>
                  <a:pt x="561" y="926"/>
                  <a:pt x="560" y="926"/>
                  <a:pt x="558" y="926"/>
                </a:cubicBezTo>
                <a:cubicBezTo>
                  <a:pt x="556" y="927"/>
                  <a:pt x="554" y="927"/>
                  <a:pt x="552" y="928"/>
                </a:cubicBezTo>
                <a:cubicBezTo>
                  <a:pt x="551" y="930"/>
                  <a:pt x="550" y="931"/>
                  <a:pt x="549" y="933"/>
                </a:cubicBezTo>
                <a:cubicBezTo>
                  <a:pt x="548" y="935"/>
                  <a:pt x="547" y="937"/>
                  <a:pt x="547" y="940"/>
                </a:cubicBezTo>
                <a:cubicBezTo>
                  <a:pt x="547" y="942"/>
                  <a:pt x="547" y="945"/>
                  <a:pt x="547" y="948"/>
                </a:cubicBezTo>
                <a:cubicBezTo>
                  <a:pt x="549" y="962"/>
                  <a:pt x="554" y="968"/>
                  <a:pt x="562" y="967"/>
                </a:cubicBezTo>
                <a:cubicBezTo>
                  <a:pt x="564" y="966"/>
                  <a:pt x="566" y="966"/>
                  <a:pt x="568" y="965"/>
                </a:cubicBezTo>
                <a:cubicBezTo>
                  <a:pt x="569" y="963"/>
                  <a:pt x="570" y="962"/>
                  <a:pt x="571" y="960"/>
                </a:cubicBezTo>
                <a:cubicBezTo>
                  <a:pt x="572" y="958"/>
                  <a:pt x="573" y="956"/>
                  <a:pt x="573" y="953"/>
                </a:cubicBezTo>
                <a:cubicBezTo>
                  <a:pt x="573" y="951"/>
                  <a:pt x="573" y="947"/>
                  <a:pt x="573" y="944"/>
                </a:cubicBezTo>
                <a:close/>
                <a:moveTo>
                  <a:pt x="578" y="33"/>
                </a:moveTo>
                <a:cubicBezTo>
                  <a:pt x="576" y="33"/>
                  <a:pt x="576" y="33"/>
                  <a:pt x="576" y="33"/>
                </a:cubicBezTo>
                <a:cubicBezTo>
                  <a:pt x="575" y="34"/>
                  <a:pt x="574" y="34"/>
                  <a:pt x="573" y="35"/>
                </a:cubicBezTo>
                <a:cubicBezTo>
                  <a:pt x="572" y="35"/>
                  <a:pt x="571" y="36"/>
                  <a:pt x="570" y="36"/>
                </a:cubicBezTo>
                <a:cubicBezTo>
                  <a:pt x="569" y="36"/>
                  <a:pt x="568" y="37"/>
                  <a:pt x="567" y="37"/>
                </a:cubicBezTo>
                <a:cubicBezTo>
                  <a:pt x="566" y="37"/>
                  <a:pt x="564" y="37"/>
                  <a:pt x="563" y="38"/>
                </a:cubicBezTo>
                <a:cubicBezTo>
                  <a:pt x="563" y="42"/>
                  <a:pt x="563" y="42"/>
                  <a:pt x="563" y="42"/>
                </a:cubicBezTo>
                <a:cubicBezTo>
                  <a:pt x="564" y="42"/>
                  <a:pt x="565" y="42"/>
                  <a:pt x="566" y="42"/>
                </a:cubicBezTo>
                <a:cubicBezTo>
                  <a:pt x="567" y="41"/>
                  <a:pt x="567" y="41"/>
                  <a:pt x="568" y="41"/>
                </a:cubicBezTo>
                <a:cubicBezTo>
                  <a:pt x="569" y="41"/>
                  <a:pt x="570" y="40"/>
                  <a:pt x="571" y="40"/>
                </a:cubicBezTo>
                <a:cubicBezTo>
                  <a:pt x="571" y="40"/>
                  <a:pt x="572" y="39"/>
                  <a:pt x="572" y="39"/>
                </a:cubicBezTo>
                <a:cubicBezTo>
                  <a:pt x="567" y="72"/>
                  <a:pt x="567" y="72"/>
                  <a:pt x="567" y="72"/>
                </a:cubicBezTo>
                <a:cubicBezTo>
                  <a:pt x="572" y="73"/>
                  <a:pt x="572" y="73"/>
                  <a:pt x="572" y="73"/>
                </a:cubicBezTo>
                <a:lnTo>
                  <a:pt x="578" y="33"/>
                </a:lnTo>
                <a:close/>
                <a:moveTo>
                  <a:pt x="604" y="953"/>
                </a:moveTo>
                <a:cubicBezTo>
                  <a:pt x="603" y="949"/>
                  <a:pt x="603" y="949"/>
                  <a:pt x="603" y="949"/>
                </a:cubicBezTo>
                <a:cubicBezTo>
                  <a:pt x="602" y="949"/>
                  <a:pt x="602" y="949"/>
                  <a:pt x="601" y="950"/>
                </a:cubicBezTo>
                <a:cubicBezTo>
                  <a:pt x="600" y="951"/>
                  <a:pt x="599" y="951"/>
                  <a:pt x="598" y="952"/>
                </a:cubicBezTo>
                <a:cubicBezTo>
                  <a:pt x="598" y="952"/>
                  <a:pt x="597" y="953"/>
                  <a:pt x="596" y="954"/>
                </a:cubicBezTo>
                <a:cubicBezTo>
                  <a:pt x="596" y="954"/>
                  <a:pt x="595" y="955"/>
                  <a:pt x="595" y="955"/>
                </a:cubicBezTo>
                <a:cubicBezTo>
                  <a:pt x="588" y="922"/>
                  <a:pt x="588" y="922"/>
                  <a:pt x="588" y="922"/>
                </a:cubicBezTo>
                <a:cubicBezTo>
                  <a:pt x="584" y="923"/>
                  <a:pt x="584" y="923"/>
                  <a:pt x="584" y="923"/>
                </a:cubicBezTo>
                <a:cubicBezTo>
                  <a:pt x="592" y="962"/>
                  <a:pt x="592" y="962"/>
                  <a:pt x="592" y="962"/>
                </a:cubicBezTo>
                <a:cubicBezTo>
                  <a:pt x="594" y="962"/>
                  <a:pt x="594" y="962"/>
                  <a:pt x="594" y="962"/>
                </a:cubicBezTo>
                <a:cubicBezTo>
                  <a:pt x="594" y="961"/>
                  <a:pt x="595" y="960"/>
                  <a:pt x="596" y="959"/>
                </a:cubicBezTo>
                <a:cubicBezTo>
                  <a:pt x="597" y="959"/>
                  <a:pt x="597" y="958"/>
                  <a:pt x="598" y="957"/>
                </a:cubicBezTo>
                <a:cubicBezTo>
                  <a:pt x="599" y="956"/>
                  <a:pt x="600" y="955"/>
                  <a:pt x="601" y="955"/>
                </a:cubicBezTo>
                <a:cubicBezTo>
                  <a:pt x="602" y="954"/>
                  <a:pt x="603" y="953"/>
                  <a:pt x="604" y="953"/>
                </a:cubicBezTo>
                <a:close/>
                <a:moveTo>
                  <a:pt x="608" y="76"/>
                </a:moveTo>
                <a:cubicBezTo>
                  <a:pt x="610" y="75"/>
                  <a:pt x="611" y="73"/>
                  <a:pt x="612" y="70"/>
                </a:cubicBezTo>
                <a:cubicBezTo>
                  <a:pt x="613" y="68"/>
                  <a:pt x="614" y="65"/>
                  <a:pt x="615" y="62"/>
                </a:cubicBezTo>
                <a:cubicBezTo>
                  <a:pt x="618" y="49"/>
                  <a:pt x="615" y="42"/>
                  <a:pt x="607" y="40"/>
                </a:cubicBezTo>
                <a:cubicBezTo>
                  <a:pt x="605" y="39"/>
                  <a:pt x="603" y="39"/>
                  <a:pt x="602" y="40"/>
                </a:cubicBezTo>
                <a:cubicBezTo>
                  <a:pt x="600" y="40"/>
                  <a:pt x="598" y="41"/>
                  <a:pt x="597" y="43"/>
                </a:cubicBezTo>
                <a:cubicBezTo>
                  <a:pt x="595" y="44"/>
                  <a:pt x="594" y="46"/>
                  <a:pt x="593" y="49"/>
                </a:cubicBezTo>
                <a:cubicBezTo>
                  <a:pt x="592" y="51"/>
                  <a:pt x="591" y="54"/>
                  <a:pt x="590" y="57"/>
                </a:cubicBezTo>
                <a:cubicBezTo>
                  <a:pt x="589" y="60"/>
                  <a:pt x="589" y="63"/>
                  <a:pt x="589" y="65"/>
                </a:cubicBezTo>
                <a:cubicBezTo>
                  <a:pt x="589" y="68"/>
                  <a:pt x="589" y="70"/>
                  <a:pt x="590" y="72"/>
                </a:cubicBezTo>
                <a:cubicBezTo>
                  <a:pt x="590" y="74"/>
                  <a:pt x="591" y="75"/>
                  <a:pt x="593" y="77"/>
                </a:cubicBezTo>
                <a:cubicBezTo>
                  <a:pt x="594" y="78"/>
                  <a:pt x="596" y="79"/>
                  <a:pt x="597" y="79"/>
                </a:cubicBezTo>
                <a:cubicBezTo>
                  <a:pt x="599" y="79"/>
                  <a:pt x="601" y="79"/>
                  <a:pt x="603" y="79"/>
                </a:cubicBezTo>
                <a:cubicBezTo>
                  <a:pt x="605" y="78"/>
                  <a:pt x="607" y="77"/>
                  <a:pt x="608" y="76"/>
                </a:cubicBezTo>
                <a:close/>
                <a:moveTo>
                  <a:pt x="638" y="938"/>
                </a:moveTo>
                <a:cubicBezTo>
                  <a:pt x="638" y="935"/>
                  <a:pt x="638" y="932"/>
                  <a:pt x="637" y="929"/>
                </a:cubicBezTo>
                <a:cubicBezTo>
                  <a:pt x="636" y="926"/>
                  <a:pt x="635" y="923"/>
                  <a:pt x="633" y="921"/>
                </a:cubicBezTo>
                <a:cubicBezTo>
                  <a:pt x="632" y="919"/>
                  <a:pt x="631" y="917"/>
                  <a:pt x="629" y="916"/>
                </a:cubicBezTo>
                <a:cubicBezTo>
                  <a:pt x="628" y="914"/>
                  <a:pt x="626" y="914"/>
                  <a:pt x="625" y="913"/>
                </a:cubicBezTo>
                <a:cubicBezTo>
                  <a:pt x="623" y="913"/>
                  <a:pt x="621" y="913"/>
                  <a:pt x="619" y="913"/>
                </a:cubicBezTo>
                <a:cubicBezTo>
                  <a:pt x="617" y="914"/>
                  <a:pt x="616" y="915"/>
                  <a:pt x="614" y="916"/>
                </a:cubicBezTo>
                <a:cubicBezTo>
                  <a:pt x="613" y="918"/>
                  <a:pt x="612" y="919"/>
                  <a:pt x="611" y="921"/>
                </a:cubicBezTo>
                <a:cubicBezTo>
                  <a:pt x="611" y="923"/>
                  <a:pt x="611" y="925"/>
                  <a:pt x="611" y="928"/>
                </a:cubicBezTo>
                <a:cubicBezTo>
                  <a:pt x="611" y="931"/>
                  <a:pt x="611" y="934"/>
                  <a:pt x="612" y="937"/>
                </a:cubicBezTo>
                <a:cubicBezTo>
                  <a:pt x="616" y="950"/>
                  <a:pt x="622" y="955"/>
                  <a:pt x="630" y="953"/>
                </a:cubicBezTo>
                <a:cubicBezTo>
                  <a:pt x="632" y="952"/>
                  <a:pt x="633" y="951"/>
                  <a:pt x="635" y="950"/>
                </a:cubicBezTo>
                <a:cubicBezTo>
                  <a:pt x="636" y="948"/>
                  <a:pt x="637" y="947"/>
                  <a:pt x="638" y="945"/>
                </a:cubicBezTo>
                <a:cubicBezTo>
                  <a:pt x="638" y="943"/>
                  <a:pt x="638" y="940"/>
                  <a:pt x="638" y="938"/>
                </a:cubicBezTo>
                <a:close/>
                <a:moveTo>
                  <a:pt x="669" y="933"/>
                </a:moveTo>
                <a:cubicBezTo>
                  <a:pt x="667" y="929"/>
                  <a:pt x="667" y="929"/>
                  <a:pt x="667" y="929"/>
                </a:cubicBezTo>
                <a:cubicBezTo>
                  <a:pt x="667" y="929"/>
                  <a:pt x="666" y="930"/>
                  <a:pt x="665" y="930"/>
                </a:cubicBezTo>
                <a:cubicBezTo>
                  <a:pt x="665" y="931"/>
                  <a:pt x="664" y="932"/>
                  <a:pt x="663" y="932"/>
                </a:cubicBezTo>
                <a:cubicBezTo>
                  <a:pt x="663" y="933"/>
                  <a:pt x="662" y="934"/>
                  <a:pt x="662" y="935"/>
                </a:cubicBezTo>
                <a:cubicBezTo>
                  <a:pt x="661" y="935"/>
                  <a:pt x="661" y="936"/>
                  <a:pt x="661" y="936"/>
                </a:cubicBezTo>
                <a:cubicBezTo>
                  <a:pt x="649" y="904"/>
                  <a:pt x="649" y="904"/>
                  <a:pt x="649" y="904"/>
                </a:cubicBezTo>
                <a:cubicBezTo>
                  <a:pt x="645" y="906"/>
                  <a:pt x="645" y="906"/>
                  <a:pt x="645" y="906"/>
                </a:cubicBezTo>
                <a:cubicBezTo>
                  <a:pt x="659" y="944"/>
                  <a:pt x="659" y="944"/>
                  <a:pt x="659" y="944"/>
                </a:cubicBezTo>
                <a:cubicBezTo>
                  <a:pt x="660" y="943"/>
                  <a:pt x="660" y="943"/>
                  <a:pt x="660" y="943"/>
                </a:cubicBezTo>
                <a:cubicBezTo>
                  <a:pt x="661" y="942"/>
                  <a:pt x="661" y="941"/>
                  <a:pt x="662" y="940"/>
                </a:cubicBezTo>
                <a:cubicBezTo>
                  <a:pt x="662" y="939"/>
                  <a:pt x="663" y="939"/>
                  <a:pt x="664" y="938"/>
                </a:cubicBezTo>
                <a:cubicBezTo>
                  <a:pt x="665" y="937"/>
                  <a:pt x="666" y="936"/>
                  <a:pt x="666" y="935"/>
                </a:cubicBezTo>
                <a:cubicBezTo>
                  <a:pt x="667" y="934"/>
                  <a:pt x="668" y="934"/>
                  <a:pt x="669" y="933"/>
                </a:cubicBezTo>
                <a:close/>
                <a:moveTo>
                  <a:pt x="673" y="91"/>
                </a:moveTo>
                <a:cubicBezTo>
                  <a:pt x="675" y="89"/>
                  <a:pt x="676" y="87"/>
                  <a:pt x="677" y="84"/>
                </a:cubicBezTo>
                <a:cubicBezTo>
                  <a:pt x="682" y="71"/>
                  <a:pt x="681" y="63"/>
                  <a:pt x="673" y="60"/>
                </a:cubicBezTo>
                <a:cubicBezTo>
                  <a:pt x="671" y="60"/>
                  <a:pt x="669" y="59"/>
                  <a:pt x="667" y="60"/>
                </a:cubicBezTo>
                <a:cubicBezTo>
                  <a:pt x="666" y="60"/>
                  <a:pt x="664" y="60"/>
                  <a:pt x="662" y="62"/>
                </a:cubicBezTo>
                <a:cubicBezTo>
                  <a:pt x="660" y="63"/>
                  <a:pt x="659" y="65"/>
                  <a:pt x="657" y="67"/>
                </a:cubicBezTo>
                <a:cubicBezTo>
                  <a:pt x="656" y="69"/>
                  <a:pt x="654" y="72"/>
                  <a:pt x="653" y="75"/>
                </a:cubicBezTo>
                <a:cubicBezTo>
                  <a:pt x="652" y="78"/>
                  <a:pt x="651" y="81"/>
                  <a:pt x="651" y="83"/>
                </a:cubicBezTo>
                <a:cubicBezTo>
                  <a:pt x="651" y="86"/>
                  <a:pt x="650" y="88"/>
                  <a:pt x="651" y="90"/>
                </a:cubicBezTo>
                <a:cubicBezTo>
                  <a:pt x="651" y="92"/>
                  <a:pt x="652" y="93"/>
                  <a:pt x="653" y="95"/>
                </a:cubicBezTo>
                <a:cubicBezTo>
                  <a:pt x="654" y="96"/>
                  <a:pt x="656" y="97"/>
                  <a:pt x="658" y="98"/>
                </a:cubicBezTo>
                <a:cubicBezTo>
                  <a:pt x="659" y="99"/>
                  <a:pt x="661" y="99"/>
                  <a:pt x="663" y="99"/>
                </a:cubicBezTo>
                <a:cubicBezTo>
                  <a:pt x="665" y="98"/>
                  <a:pt x="667" y="98"/>
                  <a:pt x="668" y="96"/>
                </a:cubicBezTo>
                <a:cubicBezTo>
                  <a:pt x="670" y="95"/>
                  <a:pt x="672" y="94"/>
                  <a:pt x="673" y="91"/>
                </a:cubicBezTo>
                <a:close/>
                <a:moveTo>
                  <a:pt x="701" y="913"/>
                </a:moveTo>
                <a:cubicBezTo>
                  <a:pt x="700" y="910"/>
                  <a:pt x="699" y="907"/>
                  <a:pt x="698" y="904"/>
                </a:cubicBezTo>
                <a:cubicBezTo>
                  <a:pt x="696" y="901"/>
                  <a:pt x="695" y="899"/>
                  <a:pt x="693" y="897"/>
                </a:cubicBezTo>
                <a:cubicBezTo>
                  <a:pt x="692" y="895"/>
                  <a:pt x="690" y="893"/>
                  <a:pt x="689" y="892"/>
                </a:cubicBezTo>
                <a:cubicBezTo>
                  <a:pt x="687" y="891"/>
                  <a:pt x="685" y="891"/>
                  <a:pt x="684" y="890"/>
                </a:cubicBezTo>
                <a:cubicBezTo>
                  <a:pt x="682" y="890"/>
                  <a:pt x="680" y="891"/>
                  <a:pt x="678" y="891"/>
                </a:cubicBezTo>
                <a:cubicBezTo>
                  <a:pt x="676" y="892"/>
                  <a:pt x="675" y="894"/>
                  <a:pt x="674" y="895"/>
                </a:cubicBezTo>
                <a:cubicBezTo>
                  <a:pt x="673" y="897"/>
                  <a:pt x="672" y="898"/>
                  <a:pt x="672" y="900"/>
                </a:cubicBezTo>
                <a:cubicBezTo>
                  <a:pt x="671" y="902"/>
                  <a:pt x="671" y="905"/>
                  <a:pt x="672" y="907"/>
                </a:cubicBezTo>
                <a:cubicBezTo>
                  <a:pt x="672" y="910"/>
                  <a:pt x="673" y="913"/>
                  <a:pt x="675" y="916"/>
                </a:cubicBezTo>
                <a:cubicBezTo>
                  <a:pt x="680" y="928"/>
                  <a:pt x="687" y="932"/>
                  <a:pt x="694" y="929"/>
                </a:cubicBezTo>
                <a:cubicBezTo>
                  <a:pt x="696" y="928"/>
                  <a:pt x="698" y="927"/>
                  <a:pt x="699" y="925"/>
                </a:cubicBezTo>
                <a:cubicBezTo>
                  <a:pt x="700" y="924"/>
                  <a:pt x="701" y="922"/>
                  <a:pt x="701" y="920"/>
                </a:cubicBezTo>
                <a:cubicBezTo>
                  <a:pt x="701" y="918"/>
                  <a:pt x="701" y="915"/>
                  <a:pt x="701" y="913"/>
                </a:cubicBezTo>
                <a:close/>
                <a:moveTo>
                  <a:pt x="730" y="903"/>
                </a:moveTo>
                <a:cubicBezTo>
                  <a:pt x="728" y="899"/>
                  <a:pt x="728" y="899"/>
                  <a:pt x="728" y="899"/>
                </a:cubicBezTo>
                <a:cubicBezTo>
                  <a:pt x="728" y="900"/>
                  <a:pt x="727" y="901"/>
                  <a:pt x="726" y="902"/>
                </a:cubicBezTo>
                <a:cubicBezTo>
                  <a:pt x="726" y="902"/>
                  <a:pt x="725" y="903"/>
                  <a:pt x="725" y="904"/>
                </a:cubicBezTo>
                <a:cubicBezTo>
                  <a:pt x="724" y="905"/>
                  <a:pt x="724" y="905"/>
                  <a:pt x="723" y="906"/>
                </a:cubicBezTo>
                <a:cubicBezTo>
                  <a:pt x="723" y="907"/>
                  <a:pt x="723" y="907"/>
                  <a:pt x="723" y="908"/>
                </a:cubicBezTo>
                <a:cubicBezTo>
                  <a:pt x="706" y="878"/>
                  <a:pt x="706" y="878"/>
                  <a:pt x="706" y="878"/>
                </a:cubicBezTo>
                <a:cubicBezTo>
                  <a:pt x="702" y="880"/>
                  <a:pt x="702" y="880"/>
                  <a:pt x="702" y="880"/>
                </a:cubicBezTo>
                <a:cubicBezTo>
                  <a:pt x="722" y="916"/>
                  <a:pt x="722" y="916"/>
                  <a:pt x="722" y="916"/>
                </a:cubicBezTo>
                <a:cubicBezTo>
                  <a:pt x="723" y="915"/>
                  <a:pt x="723" y="915"/>
                  <a:pt x="723" y="915"/>
                </a:cubicBezTo>
                <a:cubicBezTo>
                  <a:pt x="723" y="914"/>
                  <a:pt x="724" y="913"/>
                  <a:pt x="724" y="912"/>
                </a:cubicBezTo>
                <a:cubicBezTo>
                  <a:pt x="725" y="911"/>
                  <a:pt x="725" y="910"/>
                  <a:pt x="726" y="909"/>
                </a:cubicBezTo>
                <a:cubicBezTo>
                  <a:pt x="727" y="908"/>
                  <a:pt x="727" y="907"/>
                  <a:pt x="728" y="906"/>
                </a:cubicBezTo>
                <a:cubicBezTo>
                  <a:pt x="729" y="905"/>
                  <a:pt x="730" y="904"/>
                  <a:pt x="730" y="903"/>
                </a:cubicBezTo>
                <a:close/>
                <a:moveTo>
                  <a:pt x="760" y="886"/>
                </a:moveTo>
                <a:cubicBezTo>
                  <a:pt x="760" y="884"/>
                  <a:pt x="760" y="881"/>
                  <a:pt x="759" y="879"/>
                </a:cubicBezTo>
                <a:cubicBezTo>
                  <a:pt x="758" y="876"/>
                  <a:pt x="756" y="874"/>
                  <a:pt x="754" y="871"/>
                </a:cubicBezTo>
                <a:cubicBezTo>
                  <a:pt x="753" y="868"/>
                  <a:pt x="751" y="866"/>
                  <a:pt x="749" y="864"/>
                </a:cubicBezTo>
                <a:cubicBezTo>
                  <a:pt x="747" y="863"/>
                  <a:pt x="746" y="861"/>
                  <a:pt x="744" y="860"/>
                </a:cubicBezTo>
                <a:cubicBezTo>
                  <a:pt x="742" y="860"/>
                  <a:pt x="740" y="859"/>
                  <a:pt x="739" y="859"/>
                </a:cubicBezTo>
                <a:cubicBezTo>
                  <a:pt x="737" y="860"/>
                  <a:pt x="735" y="860"/>
                  <a:pt x="733" y="861"/>
                </a:cubicBezTo>
                <a:cubicBezTo>
                  <a:pt x="732" y="862"/>
                  <a:pt x="730" y="864"/>
                  <a:pt x="729" y="865"/>
                </a:cubicBezTo>
                <a:cubicBezTo>
                  <a:pt x="729" y="867"/>
                  <a:pt x="728" y="869"/>
                  <a:pt x="728" y="871"/>
                </a:cubicBezTo>
                <a:cubicBezTo>
                  <a:pt x="728" y="873"/>
                  <a:pt x="729" y="875"/>
                  <a:pt x="730" y="878"/>
                </a:cubicBezTo>
                <a:cubicBezTo>
                  <a:pt x="730" y="880"/>
                  <a:pt x="732" y="883"/>
                  <a:pt x="733" y="886"/>
                </a:cubicBezTo>
                <a:cubicBezTo>
                  <a:pt x="741" y="897"/>
                  <a:pt x="748" y="900"/>
                  <a:pt x="755" y="896"/>
                </a:cubicBezTo>
                <a:cubicBezTo>
                  <a:pt x="757" y="895"/>
                  <a:pt x="758" y="893"/>
                  <a:pt x="759" y="891"/>
                </a:cubicBezTo>
                <a:cubicBezTo>
                  <a:pt x="760" y="890"/>
                  <a:pt x="760" y="888"/>
                  <a:pt x="760" y="886"/>
                </a:cubicBezTo>
                <a:close/>
                <a:moveTo>
                  <a:pt x="787" y="865"/>
                </a:moveTo>
                <a:cubicBezTo>
                  <a:pt x="784" y="862"/>
                  <a:pt x="784" y="862"/>
                  <a:pt x="784" y="862"/>
                </a:cubicBezTo>
                <a:cubicBezTo>
                  <a:pt x="783" y="863"/>
                  <a:pt x="783" y="863"/>
                  <a:pt x="782" y="864"/>
                </a:cubicBezTo>
                <a:cubicBezTo>
                  <a:pt x="782" y="865"/>
                  <a:pt x="782" y="866"/>
                  <a:pt x="781" y="867"/>
                </a:cubicBezTo>
                <a:cubicBezTo>
                  <a:pt x="781" y="868"/>
                  <a:pt x="780" y="868"/>
                  <a:pt x="780" y="869"/>
                </a:cubicBezTo>
                <a:cubicBezTo>
                  <a:pt x="780" y="870"/>
                  <a:pt x="780" y="871"/>
                  <a:pt x="780" y="871"/>
                </a:cubicBezTo>
                <a:cubicBezTo>
                  <a:pt x="759" y="844"/>
                  <a:pt x="759" y="844"/>
                  <a:pt x="759" y="844"/>
                </a:cubicBezTo>
                <a:cubicBezTo>
                  <a:pt x="756" y="847"/>
                  <a:pt x="756" y="847"/>
                  <a:pt x="756" y="847"/>
                </a:cubicBezTo>
                <a:cubicBezTo>
                  <a:pt x="780" y="879"/>
                  <a:pt x="780" y="879"/>
                  <a:pt x="780" y="879"/>
                </a:cubicBezTo>
                <a:cubicBezTo>
                  <a:pt x="781" y="878"/>
                  <a:pt x="781" y="878"/>
                  <a:pt x="781" y="878"/>
                </a:cubicBezTo>
                <a:cubicBezTo>
                  <a:pt x="781" y="877"/>
                  <a:pt x="782" y="876"/>
                  <a:pt x="782" y="875"/>
                </a:cubicBezTo>
                <a:cubicBezTo>
                  <a:pt x="782" y="874"/>
                  <a:pt x="783" y="873"/>
                  <a:pt x="783" y="871"/>
                </a:cubicBezTo>
                <a:cubicBezTo>
                  <a:pt x="784" y="870"/>
                  <a:pt x="784" y="869"/>
                  <a:pt x="785" y="868"/>
                </a:cubicBezTo>
                <a:cubicBezTo>
                  <a:pt x="786" y="867"/>
                  <a:pt x="786" y="866"/>
                  <a:pt x="787" y="865"/>
                </a:cubicBezTo>
                <a:close/>
                <a:moveTo>
                  <a:pt x="814" y="844"/>
                </a:moveTo>
                <a:cubicBezTo>
                  <a:pt x="813" y="842"/>
                  <a:pt x="812" y="839"/>
                  <a:pt x="811" y="837"/>
                </a:cubicBezTo>
                <a:cubicBezTo>
                  <a:pt x="810" y="835"/>
                  <a:pt x="808" y="832"/>
                  <a:pt x="806" y="830"/>
                </a:cubicBezTo>
                <a:cubicBezTo>
                  <a:pt x="804" y="827"/>
                  <a:pt x="802" y="825"/>
                  <a:pt x="800" y="824"/>
                </a:cubicBezTo>
                <a:cubicBezTo>
                  <a:pt x="798" y="823"/>
                  <a:pt x="796" y="822"/>
                  <a:pt x="794" y="821"/>
                </a:cubicBezTo>
                <a:cubicBezTo>
                  <a:pt x="792" y="820"/>
                  <a:pt x="790" y="820"/>
                  <a:pt x="788" y="821"/>
                </a:cubicBezTo>
                <a:cubicBezTo>
                  <a:pt x="787" y="821"/>
                  <a:pt x="785" y="822"/>
                  <a:pt x="784" y="823"/>
                </a:cubicBezTo>
                <a:cubicBezTo>
                  <a:pt x="782" y="825"/>
                  <a:pt x="781" y="826"/>
                  <a:pt x="780" y="828"/>
                </a:cubicBezTo>
                <a:cubicBezTo>
                  <a:pt x="780" y="830"/>
                  <a:pt x="780" y="832"/>
                  <a:pt x="780" y="834"/>
                </a:cubicBezTo>
                <a:cubicBezTo>
                  <a:pt x="780" y="836"/>
                  <a:pt x="781" y="838"/>
                  <a:pt x="782" y="840"/>
                </a:cubicBezTo>
                <a:cubicBezTo>
                  <a:pt x="783" y="842"/>
                  <a:pt x="785" y="845"/>
                  <a:pt x="787" y="847"/>
                </a:cubicBezTo>
                <a:cubicBezTo>
                  <a:pt x="796" y="857"/>
                  <a:pt x="804" y="860"/>
                  <a:pt x="810" y="854"/>
                </a:cubicBezTo>
                <a:cubicBezTo>
                  <a:pt x="811" y="853"/>
                  <a:pt x="812" y="851"/>
                  <a:pt x="813" y="849"/>
                </a:cubicBezTo>
                <a:cubicBezTo>
                  <a:pt x="814" y="848"/>
                  <a:pt x="814" y="846"/>
                  <a:pt x="814" y="844"/>
                </a:cubicBezTo>
                <a:close/>
                <a:moveTo>
                  <a:pt x="837" y="820"/>
                </a:moveTo>
                <a:cubicBezTo>
                  <a:pt x="834" y="816"/>
                  <a:pt x="834" y="816"/>
                  <a:pt x="834" y="816"/>
                </a:cubicBezTo>
                <a:cubicBezTo>
                  <a:pt x="833" y="817"/>
                  <a:pt x="833" y="818"/>
                  <a:pt x="833" y="819"/>
                </a:cubicBezTo>
                <a:cubicBezTo>
                  <a:pt x="832" y="820"/>
                  <a:pt x="832" y="821"/>
                  <a:pt x="832" y="822"/>
                </a:cubicBezTo>
                <a:cubicBezTo>
                  <a:pt x="831" y="823"/>
                  <a:pt x="831" y="824"/>
                  <a:pt x="831" y="824"/>
                </a:cubicBezTo>
                <a:cubicBezTo>
                  <a:pt x="831" y="825"/>
                  <a:pt x="831" y="826"/>
                  <a:pt x="831" y="826"/>
                </a:cubicBezTo>
                <a:cubicBezTo>
                  <a:pt x="807" y="802"/>
                  <a:pt x="807" y="802"/>
                  <a:pt x="807" y="802"/>
                </a:cubicBezTo>
                <a:cubicBezTo>
                  <a:pt x="803" y="806"/>
                  <a:pt x="803" y="806"/>
                  <a:pt x="803" y="806"/>
                </a:cubicBezTo>
                <a:cubicBezTo>
                  <a:pt x="832" y="834"/>
                  <a:pt x="832" y="834"/>
                  <a:pt x="832" y="834"/>
                </a:cubicBezTo>
                <a:cubicBezTo>
                  <a:pt x="833" y="833"/>
                  <a:pt x="833" y="833"/>
                  <a:pt x="833" y="833"/>
                </a:cubicBezTo>
                <a:cubicBezTo>
                  <a:pt x="833" y="832"/>
                  <a:pt x="833" y="831"/>
                  <a:pt x="834" y="830"/>
                </a:cubicBezTo>
                <a:cubicBezTo>
                  <a:pt x="834" y="828"/>
                  <a:pt x="834" y="827"/>
                  <a:pt x="834" y="826"/>
                </a:cubicBezTo>
                <a:cubicBezTo>
                  <a:pt x="835" y="825"/>
                  <a:pt x="835" y="824"/>
                  <a:pt x="836" y="823"/>
                </a:cubicBezTo>
                <a:cubicBezTo>
                  <a:pt x="836" y="822"/>
                  <a:pt x="837" y="821"/>
                  <a:pt x="837" y="820"/>
                </a:cubicBezTo>
                <a:close/>
                <a:moveTo>
                  <a:pt x="860" y="794"/>
                </a:moveTo>
                <a:cubicBezTo>
                  <a:pt x="860" y="792"/>
                  <a:pt x="859" y="790"/>
                  <a:pt x="857" y="788"/>
                </a:cubicBezTo>
                <a:cubicBezTo>
                  <a:pt x="855" y="786"/>
                  <a:pt x="853" y="784"/>
                  <a:pt x="851" y="782"/>
                </a:cubicBezTo>
                <a:cubicBezTo>
                  <a:pt x="848" y="780"/>
                  <a:pt x="846" y="778"/>
                  <a:pt x="844" y="777"/>
                </a:cubicBezTo>
                <a:cubicBezTo>
                  <a:pt x="842" y="776"/>
                  <a:pt x="840" y="775"/>
                  <a:pt x="838" y="775"/>
                </a:cubicBezTo>
                <a:cubicBezTo>
                  <a:pt x="836" y="774"/>
                  <a:pt x="834" y="775"/>
                  <a:pt x="832" y="775"/>
                </a:cubicBezTo>
                <a:cubicBezTo>
                  <a:pt x="831" y="776"/>
                  <a:pt x="829" y="777"/>
                  <a:pt x="828" y="778"/>
                </a:cubicBezTo>
                <a:cubicBezTo>
                  <a:pt x="826" y="780"/>
                  <a:pt x="826" y="782"/>
                  <a:pt x="825" y="783"/>
                </a:cubicBezTo>
                <a:cubicBezTo>
                  <a:pt x="825" y="785"/>
                  <a:pt x="825" y="787"/>
                  <a:pt x="826" y="789"/>
                </a:cubicBezTo>
                <a:cubicBezTo>
                  <a:pt x="826" y="791"/>
                  <a:pt x="827" y="793"/>
                  <a:pt x="829" y="795"/>
                </a:cubicBezTo>
                <a:cubicBezTo>
                  <a:pt x="830" y="797"/>
                  <a:pt x="832" y="799"/>
                  <a:pt x="835" y="802"/>
                </a:cubicBezTo>
                <a:cubicBezTo>
                  <a:pt x="845" y="810"/>
                  <a:pt x="853" y="812"/>
                  <a:pt x="858" y="805"/>
                </a:cubicBezTo>
                <a:cubicBezTo>
                  <a:pt x="859" y="804"/>
                  <a:pt x="860" y="802"/>
                  <a:pt x="861" y="800"/>
                </a:cubicBezTo>
                <a:cubicBezTo>
                  <a:pt x="861" y="798"/>
                  <a:pt x="861" y="796"/>
                  <a:pt x="860" y="794"/>
                </a:cubicBezTo>
                <a:close/>
                <a:moveTo>
                  <a:pt x="880" y="767"/>
                </a:moveTo>
                <a:cubicBezTo>
                  <a:pt x="876" y="764"/>
                  <a:pt x="876" y="764"/>
                  <a:pt x="876" y="764"/>
                </a:cubicBezTo>
                <a:cubicBezTo>
                  <a:pt x="876" y="765"/>
                  <a:pt x="876" y="766"/>
                  <a:pt x="876" y="767"/>
                </a:cubicBezTo>
                <a:cubicBezTo>
                  <a:pt x="875" y="768"/>
                  <a:pt x="875" y="769"/>
                  <a:pt x="875" y="770"/>
                </a:cubicBezTo>
                <a:cubicBezTo>
                  <a:pt x="875" y="771"/>
                  <a:pt x="875" y="772"/>
                  <a:pt x="875" y="773"/>
                </a:cubicBezTo>
                <a:cubicBezTo>
                  <a:pt x="875" y="773"/>
                  <a:pt x="875" y="774"/>
                  <a:pt x="875" y="774"/>
                </a:cubicBezTo>
                <a:cubicBezTo>
                  <a:pt x="848" y="754"/>
                  <a:pt x="848" y="754"/>
                  <a:pt x="848" y="754"/>
                </a:cubicBezTo>
                <a:cubicBezTo>
                  <a:pt x="845" y="758"/>
                  <a:pt x="845" y="758"/>
                  <a:pt x="845" y="758"/>
                </a:cubicBezTo>
                <a:cubicBezTo>
                  <a:pt x="877" y="782"/>
                  <a:pt x="877" y="782"/>
                  <a:pt x="877" y="782"/>
                </a:cubicBezTo>
                <a:cubicBezTo>
                  <a:pt x="878" y="780"/>
                  <a:pt x="878" y="780"/>
                  <a:pt x="878" y="780"/>
                </a:cubicBezTo>
                <a:cubicBezTo>
                  <a:pt x="878" y="779"/>
                  <a:pt x="878" y="778"/>
                  <a:pt x="878" y="777"/>
                </a:cubicBezTo>
                <a:cubicBezTo>
                  <a:pt x="878" y="776"/>
                  <a:pt x="878" y="775"/>
                  <a:pt x="879" y="774"/>
                </a:cubicBezTo>
                <a:cubicBezTo>
                  <a:pt x="879" y="773"/>
                  <a:pt x="879" y="771"/>
                  <a:pt x="879" y="770"/>
                </a:cubicBezTo>
                <a:cubicBezTo>
                  <a:pt x="879" y="769"/>
                  <a:pt x="880" y="768"/>
                  <a:pt x="880" y="767"/>
                </a:cubicBezTo>
                <a:close/>
                <a:moveTo>
                  <a:pt x="901" y="744"/>
                </a:moveTo>
                <a:cubicBezTo>
                  <a:pt x="901" y="742"/>
                  <a:pt x="900" y="740"/>
                  <a:pt x="900" y="739"/>
                </a:cubicBezTo>
                <a:cubicBezTo>
                  <a:pt x="899" y="737"/>
                  <a:pt x="897" y="735"/>
                  <a:pt x="895" y="733"/>
                </a:cubicBezTo>
                <a:cubicBezTo>
                  <a:pt x="893" y="731"/>
                  <a:pt x="891" y="729"/>
                  <a:pt x="888" y="727"/>
                </a:cubicBezTo>
                <a:cubicBezTo>
                  <a:pt x="885" y="726"/>
                  <a:pt x="883" y="724"/>
                  <a:pt x="881" y="724"/>
                </a:cubicBezTo>
                <a:cubicBezTo>
                  <a:pt x="878" y="723"/>
                  <a:pt x="876" y="722"/>
                  <a:pt x="874" y="722"/>
                </a:cubicBezTo>
                <a:cubicBezTo>
                  <a:pt x="872" y="722"/>
                  <a:pt x="870" y="723"/>
                  <a:pt x="869" y="724"/>
                </a:cubicBezTo>
                <a:cubicBezTo>
                  <a:pt x="867" y="725"/>
                  <a:pt x="866" y="726"/>
                  <a:pt x="865" y="728"/>
                </a:cubicBezTo>
                <a:cubicBezTo>
                  <a:pt x="864" y="729"/>
                  <a:pt x="863" y="731"/>
                  <a:pt x="863" y="733"/>
                </a:cubicBezTo>
                <a:cubicBezTo>
                  <a:pt x="863" y="735"/>
                  <a:pt x="863" y="737"/>
                  <a:pt x="864" y="739"/>
                </a:cubicBezTo>
                <a:cubicBezTo>
                  <a:pt x="865" y="740"/>
                  <a:pt x="867" y="742"/>
                  <a:pt x="868" y="744"/>
                </a:cubicBezTo>
                <a:cubicBezTo>
                  <a:pt x="870" y="746"/>
                  <a:pt x="873" y="748"/>
                  <a:pt x="875" y="750"/>
                </a:cubicBezTo>
                <a:cubicBezTo>
                  <a:pt x="887" y="757"/>
                  <a:pt x="895" y="757"/>
                  <a:pt x="899" y="750"/>
                </a:cubicBezTo>
                <a:cubicBezTo>
                  <a:pt x="900" y="748"/>
                  <a:pt x="901" y="746"/>
                  <a:pt x="901" y="744"/>
                </a:cubicBezTo>
                <a:close/>
                <a:moveTo>
                  <a:pt x="915" y="722"/>
                </a:moveTo>
                <a:cubicBezTo>
                  <a:pt x="915" y="721"/>
                  <a:pt x="915" y="720"/>
                  <a:pt x="915" y="719"/>
                </a:cubicBezTo>
                <a:cubicBezTo>
                  <a:pt x="915" y="718"/>
                  <a:pt x="915" y="717"/>
                  <a:pt x="915" y="716"/>
                </a:cubicBezTo>
                <a:cubicBezTo>
                  <a:pt x="915" y="714"/>
                  <a:pt x="915" y="713"/>
                  <a:pt x="915" y="712"/>
                </a:cubicBezTo>
                <a:cubicBezTo>
                  <a:pt x="915" y="711"/>
                  <a:pt x="915" y="710"/>
                  <a:pt x="915" y="709"/>
                </a:cubicBezTo>
                <a:cubicBezTo>
                  <a:pt x="911" y="707"/>
                  <a:pt x="911" y="707"/>
                  <a:pt x="911" y="707"/>
                </a:cubicBezTo>
                <a:cubicBezTo>
                  <a:pt x="911" y="707"/>
                  <a:pt x="911" y="708"/>
                  <a:pt x="911" y="709"/>
                </a:cubicBezTo>
                <a:cubicBezTo>
                  <a:pt x="911" y="710"/>
                  <a:pt x="911" y="711"/>
                  <a:pt x="911" y="712"/>
                </a:cubicBezTo>
                <a:cubicBezTo>
                  <a:pt x="911" y="713"/>
                  <a:pt x="911" y="714"/>
                  <a:pt x="911" y="715"/>
                </a:cubicBezTo>
                <a:cubicBezTo>
                  <a:pt x="911" y="716"/>
                  <a:pt x="911" y="716"/>
                  <a:pt x="911" y="717"/>
                </a:cubicBezTo>
                <a:cubicBezTo>
                  <a:pt x="881" y="701"/>
                  <a:pt x="881" y="701"/>
                  <a:pt x="881" y="701"/>
                </a:cubicBezTo>
                <a:cubicBezTo>
                  <a:pt x="879" y="705"/>
                  <a:pt x="879" y="705"/>
                  <a:pt x="879" y="705"/>
                </a:cubicBezTo>
                <a:cubicBezTo>
                  <a:pt x="914" y="724"/>
                  <a:pt x="914" y="724"/>
                  <a:pt x="914" y="724"/>
                </a:cubicBezTo>
                <a:lnTo>
                  <a:pt x="915" y="722"/>
                </a:lnTo>
                <a:close/>
                <a:moveTo>
                  <a:pt x="932" y="683"/>
                </a:moveTo>
                <a:cubicBezTo>
                  <a:pt x="932" y="681"/>
                  <a:pt x="931" y="680"/>
                  <a:pt x="930" y="678"/>
                </a:cubicBezTo>
                <a:cubicBezTo>
                  <a:pt x="929" y="676"/>
                  <a:pt x="927" y="674"/>
                  <a:pt x="925" y="673"/>
                </a:cubicBezTo>
                <a:cubicBezTo>
                  <a:pt x="923" y="671"/>
                  <a:pt x="920" y="670"/>
                  <a:pt x="917" y="668"/>
                </a:cubicBezTo>
                <a:cubicBezTo>
                  <a:pt x="914" y="667"/>
                  <a:pt x="912" y="666"/>
                  <a:pt x="909" y="666"/>
                </a:cubicBezTo>
                <a:cubicBezTo>
                  <a:pt x="907" y="665"/>
                  <a:pt x="905" y="665"/>
                  <a:pt x="903" y="666"/>
                </a:cubicBezTo>
                <a:cubicBezTo>
                  <a:pt x="901" y="666"/>
                  <a:pt x="899" y="667"/>
                  <a:pt x="898" y="668"/>
                </a:cubicBezTo>
                <a:cubicBezTo>
                  <a:pt x="896" y="669"/>
                  <a:pt x="895" y="670"/>
                  <a:pt x="894" y="672"/>
                </a:cubicBezTo>
                <a:cubicBezTo>
                  <a:pt x="894" y="674"/>
                  <a:pt x="893" y="676"/>
                  <a:pt x="893" y="678"/>
                </a:cubicBezTo>
                <a:cubicBezTo>
                  <a:pt x="894" y="679"/>
                  <a:pt x="894" y="681"/>
                  <a:pt x="895" y="683"/>
                </a:cubicBezTo>
                <a:cubicBezTo>
                  <a:pt x="896" y="685"/>
                  <a:pt x="898" y="686"/>
                  <a:pt x="900" y="688"/>
                </a:cubicBezTo>
                <a:cubicBezTo>
                  <a:pt x="902" y="689"/>
                  <a:pt x="905" y="691"/>
                  <a:pt x="908" y="692"/>
                </a:cubicBezTo>
                <a:cubicBezTo>
                  <a:pt x="920" y="698"/>
                  <a:pt x="928" y="696"/>
                  <a:pt x="931" y="689"/>
                </a:cubicBezTo>
                <a:cubicBezTo>
                  <a:pt x="932" y="687"/>
                  <a:pt x="932" y="685"/>
                  <a:pt x="932" y="683"/>
                </a:cubicBezTo>
                <a:close/>
                <a:moveTo>
                  <a:pt x="943" y="659"/>
                </a:moveTo>
                <a:cubicBezTo>
                  <a:pt x="943" y="658"/>
                  <a:pt x="943" y="657"/>
                  <a:pt x="942" y="656"/>
                </a:cubicBezTo>
                <a:cubicBezTo>
                  <a:pt x="942" y="655"/>
                  <a:pt x="942" y="654"/>
                  <a:pt x="942" y="653"/>
                </a:cubicBezTo>
                <a:cubicBezTo>
                  <a:pt x="941" y="652"/>
                  <a:pt x="941" y="650"/>
                  <a:pt x="941" y="649"/>
                </a:cubicBezTo>
                <a:cubicBezTo>
                  <a:pt x="941" y="648"/>
                  <a:pt x="941" y="647"/>
                  <a:pt x="941" y="646"/>
                </a:cubicBezTo>
                <a:cubicBezTo>
                  <a:pt x="937" y="644"/>
                  <a:pt x="937" y="644"/>
                  <a:pt x="937" y="644"/>
                </a:cubicBezTo>
                <a:cubicBezTo>
                  <a:pt x="937" y="645"/>
                  <a:pt x="937" y="646"/>
                  <a:pt x="937" y="647"/>
                </a:cubicBezTo>
                <a:cubicBezTo>
                  <a:pt x="937" y="648"/>
                  <a:pt x="937" y="649"/>
                  <a:pt x="937" y="650"/>
                </a:cubicBezTo>
                <a:cubicBezTo>
                  <a:pt x="937" y="651"/>
                  <a:pt x="938" y="652"/>
                  <a:pt x="938" y="653"/>
                </a:cubicBezTo>
                <a:cubicBezTo>
                  <a:pt x="938" y="654"/>
                  <a:pt x="938" y="654"/>
                  <a:pt x="938" y="655"/>
                </a:cubicBezTo>
                <a:cubicBezTo>
                  <a:pt x="906" y="643"/>
                  <a:pt x="906" y="643"/>
                  <a:pt x="906" y="643"/>
                </a:cubicBezTo>
                <a:cubicBezTo>
                  <a:pt x="905" y="647"/>
                  <a:pt x="905" y="647"/>
                  <a:pt x="905" y="647"/>
                </a:cubicBezTo>
                <a:cubicBezTo>
                  <a:pt x="943" y="661"/>
                  <a:pt x="943" y="661"/>
                  <a:pt x="943" y="661"/>
                </a:cubicBezTo>
                <a:lnTo>
                  <a:pt x="943" y="659"/>
                </a:lnTo>
                <a:close/>
                <a:moveTo>
                  <a:pt x="954" y="618"/>
                </a:moveTo>
                <a:cubicBezTo>
                  <a:pt x="954" y="616"/>
                  <a:pt x="953" y="615"/>
                  <a:pt x="952" y="613"/>
                </a:cubicBezTo>
                <a:cubicBezTo>
                  <a:pt x="950" y="611"/>
                  <a:pt x="948" y="610"/>
                  <a:pt x="946" y="609"/>
                </a:cubicBezTo>
                <a:cubicBezTo>
                  <a:pt x="944" y="608"/>
                  <a:pt x="941" y="607"/>
                  <a:pt x="937" y="606"/>
                </a:cubicBezTo>
                <a:cubicBezTo>
                  <a:pt x="934" y="605"/>
                  <a:pt x="932" y="604"/>
                  <a:pt x="929" y="604"/>
                </a:cubicBezTo>
                <a:cubicBezTo>
                  <a:pt x="927" y="604"/>
                  <a:pt x="925" y="604"/>
                  <a:pt x="923" y="605"/>
                </a:cubicBezTo>
                <a:cubicBezTo>
                  <a:pt x="921" y="606"/>
                  <a:pt x="919" y="606"/>
                  <a:pt x="918" y="608"/>
                </a:cubicBezTo>
                <a:cubicBezTo>
                  <a:pt x="917" y="609"/>
                  <a:pt x="916" y="611"/>
                  <a:pt x="915" y="612"/>
                </a:cubicBezTo>
                <a:cubicBezTo>
                  <a:pt x="915" y="614"/>
                  <a:pt x="915" y="616"/>
                  <a:pt x="915" y="618"/>
                </a:cubicBezTo>
                <a:cubicBezTo>
                  <a:pt x="916" y="620"/>
                  <a:pt x="917" y="622"/>
                  <a:pt x="918" y="623"/>
                </a:cubicBezTo>
                <a:cubicBezTo>
                  <a:pt x="919" y="625"/>
                  <a:pt x="921" y="626"/>
                  <a:pt x="923" y="627"/>
                </a:cubicBezTo>
                <a:cubicBezTo>
                  <a:pt x="926" y="629"/>
                  <a:pt x="928" y="630"/>
                  <a:pt x="932" y="631"/>
                </a:cubicBezTo>
                <a:cubicBezTo>
                  <a:pt x="945" y="634"/>
                  <a:pt x="952" y="632"/>
                  <a:pt x="954" y="624"/>
                </a:cubicBezTo>
                <a:cubicBezTo>
                  <a:pt x="955" y="622"/>
                  <a:pt x="955" y="620"/>
                  <a:pt x="954" y="618"/>
                </a:cubicBezTo>
                <a:close/>
                <a:moveTo>
                  <a:pt x="962" y="593"/>
                </a:moveTo>
                <a:cubicBezTo>
                  <a:pt x="961" y="592"/>
                  <a:pt x="961" y="591"/>
                  <a:pt x="960" y="590"/>
                </a:cubicBezTo>
                <a:cubicBezTo>
                  <a:pt x="960" y="589"/>
                  <a:pt x="960" y="588"/>
                  <a:pt x="959" y="587"/>
                </a:cubicBezTo>
                <a:cubicBezTo>
                  <a:pt x="959" y="586"/>
                  <a:pt x="959" y="585"/>
                  <a:pt x="958" y="583"/>
                </a:cubicBezTo>
                <a:cubicBezTo>
                  <a:pt x="958" y="582"/>
                  <a:pt x="958" y="581"/>
                  <a:pt x="958" y="580"/>
                </a:cubicBezTo>
                <a:cubicBezTo>
                  <a:pt x="953" y="579"/>
                  <a:pt x="953" y="579"/>
                  <a:pt x="953" y="579"/>
                </a:cubicBezTo>
                <a:cubicBezTo>
                  <a:pt x="953" y="580"/>
                  <a:pt x="954" y="581"/>
                  <a:pt x="954" y="582"/>
                </a:cubicBezTo>
                <a:cubicBezTo>
                  <a:pt x="954" y="583"/>
                  <a:pt x="954" y="584"/>
                  <a:pt x="955" y="585"/>
                </a:cubicBezTo>
                <a:cubicBezTo>
                  <a:pt x="955" y="586"/>
                  <a:pt x="955" y="587"/>
                  <a:pt x="955" y="587"/>
                </a:cubicBezTo>
                <a:cubicBezTo>
                  <a:pt x="956" y="588"/>
                  <a:pt x="956" y="589"/>
                  <a:pt x="956" y="589"/>
                </a:cubicBezTo>
                <a:cubicBezTo>
                  <a:pt x="923" y="583"/>
                  <a:pt x="923" y="583"/>
                  <a:pt x="923" y="583"/>
                </a:cubicBezTo>
                <a:cubicBezTo>
                  <a:pt x="922" y="587"/>
                  <a:pt x="922" y="587"/>
                  <a:pt x="922" y="587"/>
                </a:cubicBezTo>
                <a:cubicBezTo>
                  <a:pt x="962" y="595"/>
                  <a:pt x="962" y="595"/>
                  <a:pt x="962" y="595"/>
                </a:cubicBezTo>
                <a:lnTo>
                  <a:pt x="962" y="593"/>
                </a:lnTo>
                <a:close/>
                <a:moveTo>
                  <a:pt x="967" y="551"/>
                </a:moveTo>
                <a:cubicBezTo>
                  <a:pt x="966" y="549"/>
                  <a:pt x="965" y="547"/>
                  <a:pt x="963" y="546"/>
                </a:cubicBezTo>
                <a:cubicBezTo>
                  <a:pt x="962" y="545"/>
                  <a:pt x="960" y="544"/>
                  <a:pt x="957" y="543"/>
                </a:cubicBezTo>
                <a:cubicBezTo>
                  <a:pt x="955" y="542"/>
                  <a:pt x="952" y="541"/>
                  <a:pt x="948" y="541"/>
                </a:cubicBezTo>
                <a:cubicBezTo>
                  <a:pt x="945" y="540"/>
                  <a:pt x="942" y="540"/>
                  <a:pt x="940" y="541"/>
                </a:cubicBezTo>
                <a:cubicBezTo>
                  <a:pt x="937" y="541"/>
                  <a:pt x="935" y="541"/>
                  <a:pt x="933" y="542"/>
                </a:cubicBezTo>
                <a:cubicBezTo>
                  <a:pt x="932" y="543"/>
                  <a:pt x="930" y="544"/>
                  <a:pt x="929" y="546"/>
                </a:cubicBezTo>
                <a:cubicBezTo>
                  <a:pt x="928" y="547"/>
                  <a:pt x="928" y="549"/>
                  <a:pt x="927" y="551"/>
                </a:cubicBezTo>
                <a:cubicBezTo>
                  <a:pt x="927" y="553"/>
                  <a:pt x="927" y="555"/>
                  <a:pt x="928" y="556"/>
                </a:cubicBezTo>
                <a:cubicBezTo>
                  <a:pt x="929" y="558"/>
                  <a:pt x="930" y="560"/>
                  <a:pt x="931" y="561"/>
                </a:cubicBezTo>
                <a:cubicBezTo>
                  <a:pt x="933" y="562"/>
                  <a:pt x="935" y="563"/>
                  <a:pt x="938" y="564"/>
                </a:cubicBezTo>
                <a:cubicBezTo>
                  <a:pt x="940" y="565"/>
                  <a:pt x="943" y="566"/>
                  <a:pt x="946" y="566"/>
                </a:cubicBezTo>
                <a:cubicBezTo>
                  <a:pt x="959" y="568"/>
                  <a:pt x="967" y="564"/>
                  <a:pt x="968" y="556"/>
                </a:cubicBezTo>
                <a:cubicBezTo>
                  <a:pt x="968" y="554"/>
                  <a:pt x="968" y="552"/>
                  <a:pt x="967" y="551"/>
                </a:cubicBezTo>
                <a:close/>
                <a:moveTo>
                  <a:pt x="971" y="525"/>
                </a:moveTo>
                <a:cubicBezTo>
                  <a:pt x="970" y="524"/>
                  <a:pt x="969" y="523"/>
                  <a:pt x="969" y="522"/>
                </a:cubicBezTo>
                <a:cubicBezTo>
                  <a:pt x="968" y="521"/>
                  <a:pt x="968" y="520"/>
                  <a:pt x="967" y="519"/>
                </a:cubicBezTo>
                <a:cubicBezTo>
                  <a:pt x="967" y="518"/>
                  <a:pt x="966" y="517"/>
                  <a:pt x="966" y="516"/>
                </a:cubicBezTo>
                <a:cubicBezTo>
                  <a:pt x="965" y="514"/>
                  <a:pt x="965" y="513"/>
                  <a:pt x="965" y="512"/>
                </a:cubicBezTo>
                <a:cubicBezTo>
                  <a:pt x="960" y="512"/>
                  <a:pt x="960" y="512"/>
                  <a:pt x="960" y="512"/>
                </a:cubicBezTo>
                <a:cubicBezTo>
                  <a:pt x="960" y="513"/>
                  <a:pt x="961" y="514"/>
                  <a:pt x="961" y="515"/>
                </a:cubicBezTo>
                <a:cubicBezTo>
                  <a:pt x="961" y="516"/>
                  <a:pt x="962" y="517"/>
                  <a:pt x="962" y="518"/>
                </a:cubicBezTo>
                <a:cubicBezTo>
                  <a:pt x="962" y="518"/>
                  <a:pt x="963" y="519"/>
                  <a:pt x="963" y="520"/>
                </a:cubicBezTo>
                <a:cubicBezTo>
                  <a:pt x="964" y="521"/>
                  <a:pt x="964" y="521"/>
                  <a:pt x="964" y="521"/>
                </a:cubicBezTo>
                <a:cubicBezTo>
                  <a:pt x="931" y="520"/>
                  <a:pt x="931" y="520"/>
                  <a:pt x="931" y="520"/>
                </a:cubicBezTo>
                <a:cubicBezTo>
                  <a:pt x="930" y="524"/>
                  <a:pt x="930" y="524"/>
                  <a:pt x="930" y="524"/>
                </a:cubicBezTo>
                <a:cubicBezTo>
                  <a:pt x="970" y="526"/>
                  <a:pt x="970" y="526"/>
                  <a:pt x="970" y="526"/>
                </a:cubicBezTo>
                <a:lnTo>
                  <a:pt x="971" y="525"/>
                </a:lnTo>
                <a:close/>
                <a:moveTo>
                  <a:pt x="936" y="610"/>
                </a:moveTo>
                <a:cubicBezTo>
                  <a:pt x="926" y="607"/>
                  <a:pt x="920" y="609"/>
                  <a:pt x="919" y="614"/>
                </a:cubicBezTo>
                <a:cubicBezTo>
                  <a:pt x="917" y="619"/>
                  <a:pt x="922" y="623"/>
                  <a:pt x="932" y="626"/>
                </a:cubicBezTo>
                <a:cubicBezTo>
                  <a:pt x="943" y="629"/>
                  <a:pt x="949" y="628"/>
                  <a:pt x="951" y="623"/>
                </a:cubicBezTo>
                <a:cubicBezTo>
                  <a:pt x="952" y="617"/>
                  <a:pt x="947" y="613"/>
                  <a:pt x="936" y="610"/>
                </a:cubicBezTo>
                <a:close/>
                <a:moveTo>
                  <a:pt x="679" y="895"/>
                </a:moveTo>
                <a:cubicBezTo>
                  <a:pt x="675" y="897"/>
                  <a:pt x="674" y="903"/>
                  <a:pt x="679" y="913"/>
                </a:cubicBezTo>
                <a:cubicBezTo>
                  <a:pt x="683" y="923"/>
                  <a:pt x="688" y="927"/>
                  <a:pt x="693" y="925"/>
                </a:cubicBezTo>
                <a:cubicBezTo>
                  <a:pt x="698" y="923"/>
                  <a:pt x="698" y="917"/>
                  <a:pt x="694" y="906"/>
                </a:cubicBezTo>
                <a:cubicBezTo>
                  <a:pt x="689" y="897"/>
                  <a:pt x="684" y="893"/>
                  <a:pt x="679" y="895"/>
                </a:cubicBezTo>
                <a:close/>
                <a:moveTo>
                  <a:pt x="672" y="64"/>
                </a:moveTo>
                <a:cubicBezTo>
                  <a:pt x="666" y="62"/>
                  <a:pt x="662" y="66"/>
                  <a:pt x="658" y="77"/>
                </a:cubicBezTo>
                <a:cubicBezTo>
                  <a:pt x="654" y="86"/>
                  <a:pt x="654" y="92"/>
                  <a:pt x="659" y="94"/>
                </a:cubicBezTo>
                <a:cubicBezTo>
                  <a:pt x="664" y="96"/>
                  <a:pt x="669" y="92"/>
                  <a:pt x="673" y="82"/>
                </a:cubicBezTo>
                <a:cubicBezTo>
                  <a:pt x="677" y="72"/>
                  <a:pt x="677" y="66"/>
                  <a:pt x="672" y="64"/>
                </a:cubicBezTo>
                <a:close/>
                <a:moveTo>
                  <a:pt x="620" y="917"/>
                </a:moveTo>
                <a:cubicBezTo>
                  <a:pt x="615" y="919"/>
                  <a:pt x="614" y="925"/>
                  <a:pt x="617" y="935"/>
                </a:cubicBezTo>
                <a:cubicBezTo>
                  <a:pt x="620" y="946"/>
                  <a:pt x="624" y="950"/>
                  <a:pt x="629" y="949"/>
                </a:cubicBezTo>
                <a:cubicBezTo>
                  <a:pt x="634" y="947"/>
                  <a:pt x="635" y="941"/>
                  <a:pt x="632" y="930"/>
                </a:cubicBezTo>
                <a:cubicBezTo>
                  <a:pt x="629" y="920"/>
                  <a:pt x="625" y="916"/>
                  <a:pt x="620" y="917"/>
                </a:cubicBezTo>
                <a:close/>
                <a:moveTo>
                  <a:pt x="606" y="43"/>
                </a:moveTo>
                <a:cubicBezTo>
                  <a:pt x="601" y="42"/>
                  <a:pt x="597" y="47"/>
                  <a:pt x="594" y="58"/>
                </a:cubicBezTo>
                <a:cubicBezTo>
                  <a:pt x="592" y="68"/>
                  <a:pt x="593" y="74"/>
                  <a:pt x="599" y="75"/>
                </a:cubicBezTo>
                <a:cubicBezTo>
                  <a:pt x="604" y="77"/>
                  <a:pt x="608" y="72"/>
                  <a:pt x="610" y="61"/>
                </a:cubicBezTo>
                <a:cubicBezTo>
                  <a:pt x="613" y="51"/>
                  <a:pt x="612" y="45"/>
                  <a:pt x="606" y="43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A5C3CA-8828-4BF7-8E65-D0B1503B67D7}"/>
              </a:ext>
            </a:extLst>
          </p:cNvPr>
          <p:cNvSpPr/>
          <p:nvPr/>
        </p:nvSpPr>
        <p:spPr bwMode="auto">
          <a:xfrm>
            <a:off x="3497073" y="1015272"/>
            <a:ext cx="4947052" cy="3199946"/>
          </a:xfrm>
          <a:prstGeom prst="rect">
            <a:avLst/>
          </a:prstGeom>
          <a:gradFill>
            <a:gsLst>
              <a:gs pos="0">
                <a:srgbClr val="5C2D91"/>
              </a:gs>
              <a:gs pos="100000">
                <a:srgbClr val="00188F"/>
              </a:gs>
            </a:gsLst>
            <a:lin ang="5400000" scaled="1"/>
          </a:gradFill>
          <a:ln>
            <a:noFill/>
          </a:ln>
        </p:spPr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 err="1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CD0E225-ED53-47AF-A065-C5E2AD8094BB}"/>
              </a:ext>
            </a:extLst>
          </p:cNvPr>
          <p:cNvSpPr/>
          <p:nvPr/>
        </p:nvSpPr>
        <p:spPr bwMode="auto">
          <a:xfrm>
            <a:off x="3552301" y="1272223"/>
            <a:ext cx="4836595" cy="26765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E89FDFF-6BC1-44E7-B93C-BBA831F82A87}"/>
              </a:ext>
            </a:extLst>
          </p:cNvPr>
          <p:cNvSpPr/>
          <p:nvPr/>
        </p:nvSpPr>
        <p:spPr bwMode="auto">
          <a:xfrm>
            <a:off x="3111785" y="969821"/>
            <a:ext cx="881031" cy="33249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E44ED37-B503-452E-BB18-D9DBA6491384}"/>
              </a:ext>
            </a:extLst>
          </p:cNvPr>
          <p:cNvSpPr/>
          <p:nvPr/>
        </p:nvSpPr>
        <p:spPr bwMode="auto">
          <a:xfrm>
            <a:off x="4723984" y="969821"/>
            <a:ext cx="881031" cy="33249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AE4796C-4934-49F1-892E-72B8ACE8A076}"/>
              </a:ext>
            </a:extLst>
          </p:cNvPr>
          <p:cNvSpPr/>
          <p:nvPr/>
        </p:nvSpPr>
        <p:spPr bwMode="auto">
          <a:xfrm>
            <a:off x="6336182" y="969821"/>
            <a:ext cx="881031" cy="33249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FDEFA57-EE00-439E-A602-9CB5C760225B}"/>
              </a:ext>
            </a:extLst>
          </p:cNvPr>
          <p:cNvSpPr/>
          <p:nvPr/>
        </p:nvSpPr>
        <p:spPr bwMode="auto">
          <a:xfrm>
            <a:off x="7948380" y="969821"/>
            <a:ext cx="881031" cy="33249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 useBgFill="1">
        <p:nvSpPr>
          <p:cNvPr id="58" name="Freeform 116">
            <a:extLst>
              <a:ext uri="{FF2B5EF4-FFF2-40B4-BE49-F238E27FC236}">
                <a16:creationId xmlns:a16="http://schemas.microsoft.com/office/drawing/2014/main" id="{908352A1-1840-41AE-8EB1-C302149F84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41425" y="1015271"/>
            <a:ext cx="4809577" cy="292567"/>
          </a:xfrm>
          <a:custGeom>
            <a:avLst/>
            <a:gdLst>
              <a:gd name="T0" fmla="*/ 242 w 1555"/>
              <a:gd name="T1" fmla="*/ 64 h 92"/>
              <a:gd name="T2" fmla="*/ 48 w 1555"/>
              <a:gd name="T3" fmla="*/ 31 h 92"/>
              <a:gd name="T4" fmla="*/ 1157 w 1555"/>
              <a:gd name="T5" fmla="*/ 48 h 92"/>
              <a:gd name="T6" fmla="*/ 1076 w 1555"/>
              <a:gd name="T7" fmla="*/ 48 h 92"/>
              <a:gd name="T8" fmla="*/ 1555 w 1555"/>
              <a:gd name="T9" fmla="*/ 92 h 92"/>
              <a:gd name="T10" fmla="*/ 20 w 1555"/>
              <a:gd name="T11" fmla="*/ 67 h 92"/>
              <a:gd name="T12" fmla="*/ 57 w 1555"/>
              <a:gd name="T13" fmla="*/ 62 h 92"/>
              <a:gd name="T14" fmla="*/ 81 w 1555"/>
              <a:gd name="T15" fmla="*/ 33 h 92"/>
              <a:gd name="T16" fmla="*/ 112 w 1555"/>
              <a:gd name="T17" fmla="*/ 68 h 92"/>
              <a:gd name="T18" fmla="*/ 142 w 1555"/>
              <a:gd name="T19" fmla="*/ 36 h 92"/>
              <a:gd name="T20" fmla="*/ 168 w 1555"/>
              <a:gd name="T21" fmla="*/ 63 h 92"/>
              <a:gd name="T22" fmla="*/ 201 w 1555"/>
              <a:gd name="T23" fmla="*/ 38 h 92"/>
              <a:gd name="T24" fmla="*/ 229 w 1555"/>
              <a:gd name="T25" fmla="*/ 48 h 92"/>
              <a:gd name="T26" fmla="*/ 269 w 1555"/>
              <a:gd name="T27" fmla="*/ 32 h 92"/>
              <a:gd name="T28" fmla="*/ 298 w 1555"/>
              <a:gd name="T29" fmla="*/ 32 h 92"/>
              <a:gd name="T30" fmla="*/ 340 w 1555"/>
              <a:gd name="T31" fmla="*/ 29 h 92"/>
              <a:gd name="T32" fmla="*/ 372 w 1555"/>
              <a:gd name="T33" fmla="*/ 27 h 92"/>
              <a:gd name="T34" fmla="*/ 409 w 1555"/>
              <a:gd name="T35" fmla="*/ 27 h 92"/>
              <a:gd name="T36" fmla="*/ 409 w 1555"/>
              <a:gd name="T37" fmla="*/ 27 h 92"/>
              <a:gd name="T38" fmla="*/ 448 w 1555"/>
              <a:gd name="T39" fmla="*/ 56 h 92"/>
              <a:gd name="T40" fmla="*/ 469 w 1555"/>
              <a:gd name="T41" fmla="*/ 67 h 92"/>
              <a:gd name="T42" fmla="*/ 506 w 1555"/>
              <a:gd name="T43" fmla="*/ 66 h 92"/>
              <a:gd name="T44" fmla="*/ 532 w 1555"/>
              <a:gd name="T45" fmla="*/ 34 h 92"/>
              <a:gd name="T46" fmla="*/ 560 w 1555"/>
              <a:gd name="T47" fmla="*/ 66 h 92"/>
              <a:gd name="T48" fmla="*/ 592 w 1555"/>
              <a:gd name="T49" fmla="*/ 37 h 92"/>
              <a:gd name="T50" fmla="*/ 619 w 1555"/>
              <a:gd name="T51" fmla="*/ 56 h 92"/>
              <a:gd name="T52" fmla="*/ 654 w 1555"/>
              <a:gd name="T53" fmla="*/ 33 h 92"/>
              <a:gd name="T54" fmla="*/ 684 w 1555"/>
              <a:gd name="T55" fmla="*/ 39 h 92"/>
              <a:gd name="T56" fmla="*/ 725 w 1555"/>
              <a:gd name="T57" fmla="*/ 30 h 92"/>
              <a:gd name="T58" fmla="*/ 755 w 1555"/>
              <a:gd name="T59" fmla="*/ 28 h 92"/>
              <a:gd name="T60" fmla="*/ 796 w 1555"/>
              <a:gd name="T61" fmla="*/ 27 h 92"/>
              <a:gd name="T62" fmla="*/ 838 w 1555"/>
              <a:gd name="T63" fmla="*/ 47 h 92"/>
              <a:gd name="T64" fmla="*/ 838 w 1555"/>
              <a:gd name="T65" fmla="*/ 47 h 92"/>
              <a:gd name="T66" fmla="*/ 862 w 1555"/>
              <a:gd name="T67" fmla="*/ 67 h 92"/>
              <a:gd name="T68" fmla="*/ 899 w 1555"/>
              <a:gd name="T69" fmla="*/ 62 h 92"/>
              <a:gd name="T70" fmla="*/ 922 w 1555"/>
              <a:gd name="T71" fmla="*/ 33 h 92"/>
              <a:gd name="T72" fmla="*/ 954 w 1555"/>
              <a:gd name="T73" fmla="*/ 68 h 92"/>
              <a:gd name="T74" fmla="*/ 983 w 1555"/>
              <a:gd name="T75" fmla="*/ 36 h 92"/>
              <a:gd name="T76" fmla="*/ 1010 w 1555"/>
              <a:gd name="T77" fmla="*/ 63 h 92"/>
              <a:gd name="T78" fmla="*/ 1043 w 1555"/>
              <a:gd name="T79" fmla="*/ 38 h 92"/>
              <a:gd name="T80" fmla="*/ 1071 w 1555"/>
              <a:gd name="T81" fmla="*/ 48 h 92"/>
              <a:gd name="T82" fmla="*/ 1110 w 1555"/>
              <a:gd name="T83" fmla="*/ 32 h 92"/>
              <a:gd name="T84" fmla="*/ 1139 w 1555"/>
              <a:gd name="T85" fmla="*/ 32 h 92"/>
              <a:gd name="T86" fmla="*/ 1182 w 1555"/>
              <a:gd name="T87" fmla="*/ 29 h 92"/>
              <a:gd name="T88" fmla="*/ 1214 w 1555"/>
              <a:gd name="T89" fmla="*/ 27 h 92"/>
              <a:gd name="T90" fmla="*/ 1250 w 1555"/>
              <a:gd name="T91" fmla="*/ 27 h 92"/>
              <a:gd name="T92" fmla="*/ 1250 w 1555"/>
              <a:gd name="T93" fmla="*/ 27 h 92"/>
              <a:gd name="T94" fmla="*/ 1290 w 1555"/>
              <a:gd name="T95" fmla="*/ 56 h 92"/>
              <a:gd name="T96" fmla="*/ 1311 w 1555"/>
              <a:gd name="T97" fmla="*/ 67 h 92"/>
              <a:gd name="T98" fmla="*/ 1348 w 1555"/>
              <a:gd name="T99" fmla="*/ 66 h 92"/>
              <a:gd name="T100" fmla="*/ 1374 w 1555"/>
              <a:gd name="T101" fmla="*/ 34 h 92"/>
              <a:gd name="T102" fmla="*/ 1402 w 1555"/>
              <a:gd name="T103" fmla="*/ 66 h 92"/>
              <a:gd name="T104" fmla="*/ 1434 w 1555"/>
              <a:gd name="T105" fmla="*/ 37 h 92"/>
              <a:gd name="T106" fmla="*/ 1460 w 1555"/>
              <a:gd name="T107" fmla="*/ 56 h 92"/>
              <a:gd name="T108" fmla="*/ 1496 w 1555"/>
              <a:gd name="T109" fmla="*/ 33 h 92"/>
              <a:gd name="T110" fmla="*/ 1528 w 1555"/>
              <a:gd name="T111" fmla="*/ 32 h 92"/>
              <a:gd name="T112" fmla="*/ 1416 w 1555"/>
              <a:gd name="T113" fmla="*/ 48 h 92"/>
              <a:gd name="T114" fmla="*/ 558 w 1555"/>
              <a:gd name="T115" fmla="*/ 48 h 92"/>
              <a:gd name="T116" fmla="*/ 955 w 1555"/>
              <a:gd name="T117" fmla="*/ 31 h 92"/>
              <a:gd name="T118" fmla="*/ 436 w 1555"/>
              <a:gd name="T119" fmla="*/ 64 h 92"/>
              <a:gd name="T120" fmla="*/ 760 w 1555"/>
              <a:gd name="T121" fmla="*/ 3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55" h="92">
                <a:moveTo>
                  <a:pt x="315" y="48"/>
                </a:moveTo>
                <a:cubicBezTo>
                  <a:pt x="315" y="58"/>
                  <a:pt x="312" y="64"/>
                  <a:pt x="307" y="64"/>
                </a:cubicBezTo>
                <a:cubicBezTo>
                  <a:pt x="302" y="64"/>
                  <a:pt x="299" y="58"/>
                  <a:pt x="299" y="48"/>
                </a:cubicBezTo>
                <a:cubicBezTo>
                  <a:pt x="299" y="37"/>
                  <a:pt x="302" y="31"/>
                  <a:pt x="307" y="31"/>
                </a:cubicBezTo>
                <a:cubicBezTo>
                  <a:pt x="312" y="31"/>
                  <a:pt x="315" y="36"/>
                  <a:pt x="315" y="48"/>
                </a:cubicBezTo>
                <a:close/>
                <a:moveTo>
                  <a:pt x="178" y="31"/>
                </a:moveTo>
                <a:cubicBezTo>
                  <a:pt x="172" y="31"/>
                  <a:pt x="169" y="37"/>
                  <a:pt x="169" y="48"/>
                </a:cubicBezTo>
                <a:cubicBezTo>
                  <a:pt x="169" y="58"/>
                  <a:pt x="172" y="64"/>
                  <a:pt x="178" y="64"/>
                </a:cubicBezTo>
                <a:cubicBezTo>
                  <a:pt x="183" y="64"/>
                  <a:pt x="186" y="58"/>
                  <a:pt x="186" y="48"/>
                </a:cubicBezTo>
                <a:cubicBezTo>
                  <a:pt x="186" y="36"/>
                  <a:pt x="183" y="31"/>
                  <a:pt x="178" y="31"/>
                </a:cubicBezTo>
                <a:close/>
                <a:moveTo>
                  <a:pt x="242" y="31"/>
                </a:moveTo>
                <a:cubicBezTo>
                  <a:pt x="237" y="31"/>
                  <a:pt x="234" y="37"/>
                  <a:pt x="234" y="48"/>
                </a:cubicBezTo>
                <a:cubicBezTo>
                  <a:pt x="234" y="58"/>
                  <a:pt x="237" y="64"/>
                  <a:pt x="242" y="64"/>
                </a:cubicBezTo>
                <a:cubicBezTo>
                  <a:pt x="248" y="64"/>
                  <a:pt x="250" y="58"/>
                  <a:pt x="250" y="48"/>
                </a:cubicBezTo>
                <a:cubicBezTo>
                  <a:pt x="250" y="36"/>
                  <a:pt x="248" y="31"/>
                  <a:pt x="242" y="31"/>
                </a:cubicBezTo>
                <a:close/>
                <a:moveTo>
                  <a:pt x="113" y="31"/>
                </a:moveTo>
                <a:cubicBezTo>
                  <a:pt x="107" y="31"/>
                  <a:pt x="105" y="37"/>
                  <a:pt x="105" y="48"/>
                </a:cubicBezTo>
                <a:cubicBezTo>
                  <a:pt x="105" y="58"/>
                  <a:pt x="107" y="64"/>
                  <a:pt x="113" y="64"/>
                </a:cubicBezTo>
                <a:cubicBezTo>
                  <a:pt x="118" y="64"/>
                  <a:pt x="121" y="58"/>
                  <a:pt x="121" y="48"/>
                </a:cubicBezTo>
                <a:cubicBezTo>
                  <a:pt x="121" y="36"/>
                  <a:pt x="118" y="31"/>
                  <a:pt x="113" y="31"/>
                </a:cubicBezTo>
                <a:close/>
                <a:moveTo>
                  <a:pt x="372" y="31"/>
                </a:moveTo>
                <a:cubicBezTo>
                  <a:pt x="366" y="31"/>
                  <a:pt x="364" y="37"/>
                  <a:pt x="364" y="48"/>
                </a:cubicBezTo>
                <a:cubicBezTo>
                  <a:pt x="364" y="58"/>
                  <a:pt x="366" y="64"/>
                  <a:pt x="372" y="64"/>
                </a:cubicBezTo>
                <a:cubicBezTo>
                  <a:pt x="377" y="64"/>
                  <a:pt x="380" y="58"/>
                  <a:pt x="380" y="48"/>
                </a:cubicBezTo>
                <a:cubicBezTo>
                  <a:pt x="380" y="36"/>
                  <a:pt x="377" y="31"/>
                  <a:pt x="372" y="31"/>
                </a:cubicBezTo>
                <a:close/>
                <a:moveTo>
                  <a:pt x="48" y="31"/>
                </a:moveTo>
                <a:cubicBezTo>
                  <a:pt x="43" y="31"/>
                  <a:pt x="40" y="37"/>
                  <a:pt x="40" y="48"/>
                </a:cubicBezTo>
                <a:cubicBezTo>
                  <a:pt x="40" y="58"/>
                  <a:pt x="43" y="64"/>
                  <a:pt x="48" y="64"/>
                </a:cubicBezTo>
                <a:cubicBezTo>
                  <a:pt x="53" y="64"/>
                  <a:pt x="56" y="58"/>
                  <a:pt x="56" y="48"/>
                </a:cubicBezTo>
                <a:cubicBezTo>
                  <a:pt x="56" y="36"/>
                  <a:pt x="54" y="31"/>
                  <a:pt x="48" y="31"/>
                </a:cubicBezTo>
                <a:close/>
                <a:moveTo>
                  <a:pt x="1278" y="31"/>
                </a:moveTo>
                <a:cubicBezTo>
                  <a:pt x="1273" y="31"/>
                  <a:pt x="1270" y="37"/>
                  <a:pt x="1270" y="48"/>
                </a:cubicBezTo>
                <a:cubicBezTo>
                  <a:pt x="1270" y="58"/>
                  <a:pt x="1273" y="64"/>
                  <a:pt x="1278" y="64"/>
                </a:cubicBezTo>
                <a:cubicBezTo>
                  <a:pt x="1284" y="64"/>
                  <a:pt x="1286" y="58"/>
                  <a:pt x="1286" y="48"/>
                </a:cubicBezTo>
                <a:cubicBezTo>
                  <a:pt x="1286" y="36"/>
                  <a:pt x="1284" y="31"/>
                  <a:pt x="1278" y="31"/>
                </a:cubicBezTo>
                <a:close/>
                <a:moveTo>
                  <a:pt x="1149" y="31"/>
                </a:moveTo>
                <a:cubicBezTo>
                  <a:pt x="1143" y="31"/>
                  <a:pt x="1140" y="37"/>
                  <a:pt x="1140" y="48"/>
                </a:cubicBezTo>
                <a:cubicBezTo>
                  <a:pt x="1140" y="58"/>
                  <a:pt x="1143" y="64"/>
                  <a:pt x="1149" y="64"/>
                </a:cubicBezTo>
                <a:cubicBezTo>
                  <a:pt x="1154" y="64"/>
                  <a:pt x="1157" y="58"/>
                  <a:pt x="1157" y="48"/>
                </a:cubicBezTo>
                <a:cubicBezTo>
                  <a:pt x="1157" y="36"/>
                  <a:pt x="1154" y="31"/>
                  <a:pt x="1149" y="31"/>
                </a:cubicBezTo>
                <a:close/>
                <a:moveTo>
                  <a:pt x="1214" y="31"/>
                </a:moveTo>
                <a:cubicBezTo>
                  <a:pt x="1208" y="31"/>
                  <a:pt x="1205" y="37"/>
                  <a:pt x="1205" y="48"/>
                </a:cubicBezTo>
                <a:cubicBezTo>
                  <a:pt x="1205" y="58"/>
                  <a:pt x="1208" y="64"/>
                  <a:pt x="1213" y="64"/>
                </a:cubicBezTo>
                <a:cubicBezTo>
                  <a:pt x="1219" y="64"/>
                  <a:pt x="1222" y="58"/>
                  <a:pt x="1222" y="48"/>
                </a:cubicBezTo>
                <a:cubicBezTo>
                  <a:pt x="1222" y="36"/>
                  <a:pt x="1219" y="31"/>
                  <a:pt x="1214" y="31"/>
                </a:cubicBezTo>
                <a:close/>
                <a:moveTo>
                  <a:pt x="1343" y="31"/>
                </a:moveTo>
                <a:cubicBezTo>
                  <a:pt x="1337" y="31"/>
                  <a:pt x="1335" y="37"/>
                  <a:pt x="1335" y="48"/>
                </a:cubicBezTo>
                <a:cubicBezTo>
                  <a:pt x="1335" y="58"/>
                  <a:pt x="1337" y="64"/>
                  <a:pt x="1343" y="64"/>
                </a:cubicBezTo>
                <a:cubicBezTo>
                  <a:pt x="1348" y="64"/>
                  <a:pt x="1351" y="58"/>
                  <a:pt x="1351" y="48"/>
                </a:cubicBezTo>
                <a:cubicBezTo>
                  <a:pt x="1351" y="36"/>
                  <a:pt x="1348" y="31"/>
                  <a:pt x="1343" y="31"/>
                </a:cubicBezTo>
                <a:close/>
                <a:moveTo>
                  <a:pt x="1084" y="31"/>
                </a:moveTo>
                <a:cubicBezTo>
                  <a:pt x="1078" y="31"/>
                  <a:pt x="1076" y="37"/>
                  <a:pt x="1076" y="48"/>
                </a:cubicBezTo>
                <a:cubicBezTo>
                  <a:pt x="1076" y="58"/>
                  <a:pt x="1078" y="64"/>
                  <a:pt x="1084" y="64"/>
                </a:cubicBezTo>
                <a:cubicBezTo>
                  <a:pt x="1089" y="64"/>
                  <a:pt x="1092" y="58"/>
                  <a:pt x="1092" y="48"/>
                </a:cubicBezTo>
                <a:cubicBezTo>
                  <a:pt x="1092" y="36"/>
                  <a:pt x="1089" y="31"/>
                  <a:pt x="1084" y="31"/>
                </a:cubicBezTo>
                <a:close/>
                <a:moveTo>
                  <a:pt x="1473" y="31"/>
                </a:moveTo>
                <a:cubicBezTo>
                  <a:pt x="1467" y="31"/>
                  <a:pt x="1464" y="37"/>
                  <a:pt x="1464" y="48"/>
                </a:cubicBezTo>
                <a:cubicBezTo>
                  <a:pt x="1464" y="58"/>
                  <a:pt x="1467" y="64"/>
                  <a:pt x="1472" y="64"/>
                </a:cubicBezTo>
                <a:cubicBezTo>
                  <a:pt x="1478" y="64"/>
                  <a:pt x="1481" y="58"/>
                  <a:pt x="1481" y="48"/>
                </a:cubicBezTo>
                <a:cubicBezTo>
                  <a:pt x="1481" y="36"/>
                  <a:pt x="1478" y="31"/>
                  <a:pt x="1473" y="31"/>
                </a:cubicBezTo>
                <a:close/>
                <a:moveTo>
                  <a:pt x="1555" y="92"/>
                </a:moveTo>
                <a:cubicBezTo>
                  <a:pt x="0" y="92"/>
                  <a:pt x="0" y="92"/>
                  <a:pt x="0" y="92"/>
                </a:cubicBezTo>
                <a:cubicBezTo>
                  <a:pt x="0" y="0"/>
                  <a:pt x="0" y="0"/>
                  <a:pt x="0" y="0"/>
                </a:cubicBezTo>
                <a:cubicBezTo>
                  <a:pt x="1555" y="0"/>
                  <a:pt x="1555" y="0"/>
                  <a:pt x="1555" y="0"/>
                </a:cubicBezTo>
                <a:lnTo>
                  <a:pt x="1555" y="92"/>
                </a:lnTo>
                <a:close/>
                <a:moveTo>
                  <a:pt x="20" y="27"/>
                </a:move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7" y="28"/>
                  <a:pt x="16" y="29"/>
                </a:cubicBezTo>
                <a:cubicBezTo>
                  <a:pt x="15" y="29"/>
                  <a:pt x="14" y="30"/>
                  <a:pt x="13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9" y="33"/>
                  <a:pt x="8" y="33"/>
                  <a:pt x="7" y="33"/>
                </a:cubicBezTo>
                <a:cubicBezTo>
                  <a:pt x="7" y="38"/>
                  <a:pt x="7" y="38"/>
                  <a:pt x="7" y="38"/>
                </a:cubicBezTo>
                <a:cubicBezTo>
                  <a:pt x="8" y="37"/>
                  <a:pt x="8" y="37"/>
                  <a:pt x="9" y="37"/>
                </a:cubicBezTo>
                <a:cubicBezTo>
                  <a:pt x="10" y="36"/>
                  <a:pt x="11" y="36"/>
                  <a:pt x="12" y="36"/>
                </a:cubicBezTo>
                <a:cubicBezTo>
                  <a:pt x="13" y="35"/>
                  <a:pt x="14" y="35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6" y="67"/>
                  <a:pt x="16" y="67"/>
                  <a:pt x="16" y="67"/>
                </a:cubicBezTo>
                <a:cubicBezTo>
                  <a:pt x="20" y="67"/>
                  <a:pt x="20" y="67"/>
                  <a:pt x="20" y="67"/>
                </a:cubicBezTo>
                <a:lnTo>
                  <a:pt x="20" y="27"/>
                </a:lnTo>
                <a:close/>
                <a:moveTo>
                  <a:pt x="61" y="47"/>
                </a:moveTo>
                <a:cubicBezTo>
                  <a:pt x="61" y="34"/>
                  <a:pt x="57" y="27"/>
                  <a:pt x="48" y="27"/>
                </a:cubicBezTo>
                <a:cubicBezTo>
                  <a:pt x="46" y="27"/>
                  <a:pt x="44" y="28"/>
                  <a:pt x="43" y="28"/>
                </a:cubicBezTo>
                <a:cubicBezTo>
                  <a:pt x="41" y="29"/>
                  <a:pt x="40" y="31"/>
                  <a:pt x="39" y="32"/>
                </a:cubicBezTo>
                <a:cubicBezTo>
                  <a:pt x="37" y="34"/>
                  <a:pt x="37" y="36"/>
                  <a:pt x="36" y="39"/>
                </a:cubicBezTo>
                <a:cubicBezTo>
                  <a:pt x="36" y="42"/>
                  <a:pt x="35" y="45"/>
                  <a:pt x="35" y="48"/>
                </a:cubicBezTo>
                <a:cubicBezTo>
                  <a:pt x="35" y="51"/>
                  <a:pt x="35" y="54"/>
                  <a:pt x="36" y="56"/>
                </a:cubicBezTo>
                <a:cubicBezTo>
                  <a:pt x="37" y="59"/>
                  <a:pt x="37" y="61"/>
                  <a:pt x="38" y="63"/>
                </a:cubicBezTo>
                <a:cubicBezTo>
                  <a:pt x="39" y="64"/>
                  <a:pt x="41" y="65"/>
                  <a:pt x="42" y="66"/>
                </a:cubicBezTo>
                <a:cubicBezTo>
                  <a:pt x="44" y="67"/>
                  <a:pt x="46" y="68"/>
                  <a:pt x="48" y="68"/>
                </a:cubicBezTo>
                <a:cubicBezTo>
                  <a:pt x="50" y="68"/>
                  <a:pt x="52" y="67"/>
                  <a:pt x="53" y="66"/>
                </a:cubicBezTo>
                <a:cubicBezTo>
                  <a:pt x="55" y="65"/>
                  <a:pt x="56" y="64"/>
                  <a:pt x="57" y="62"/>
                </a:cubicBezTo>
                <a:cubicBezTo>
                  <a:pt x="58" y="61"/>
                  <a:pt x="59" y="58"/>
                  <a:pt x="60" y="56"/>
                </a:cubicBezTo>
                <a:cubicBezTo>
                  <a:pt x="60" y="53"/>
                  <a:pt x="61" y="50"/>
                  <a:pt x="61" y="47"/>
                </a:cubicBezTo>
                <a:close/>
                <a:moveTo>
                  <a:pt x="85" y="27"/>
                </a:moveTo>
                <a:cubicBezTo>
                  <a:pt x="83" y="27"/>
                  <a:pt x="83" y="27"/>
                  <a:pt x="83" y="27"/>
                </a:cubicBezTo>
                <a:cubicBezTo>
                  <a:pt x="83" y="27"/>
                  <a:pt x="82" y="28"/>
                  <a:pt x="81" y="29"/>
                </a:cubicBezTo>
                <a:cubicBezTo>
                  <a:pt x="80" y="29"/>
                  <a:pt x="79" y="30"/>
                  <a:pt x="78" y="30"/>
                </a:cubicBezTo>
                <a:cubicBezTo>
                  <a:pt x="77" y="31"/>
                  <a:pt x="76" y="32"/>
                  <a:pt x="75" y="32"/>
                </a:cubicBezTo>
                <a:cubicBezTo>
                  <a:pt x="73" y="33"/>
                  <a:pt x="72" y="33"/>
                  <a:pt x="71" y="33"/>
                </a:cubicBezTo>
                <a:cubicBezTo>
                  <a:pt x="71" y="38"/>
                  <a:pt x="71" y="38"/>
                  <a:pt x="71" y="38"/>
                </a:cubicBezTo>
                <a:cubicBezTo>
                  <a:pt x="72" y="37"/>
                  <a:pt x="73" y="37"/>
                  <a:pt x="74" y="37"/>
                </a:cubicBezTo>
                <a:cubicBezTo>
                  <a:pt x="75" y="36"/>
                  <a:pt x="76" y="36"/>
                  <a:pt x="77" y="36"/>
                </a:cubicBezTo>
                <a:cubicBezTo>
                  <a:pt x="78" y="35"/>
                  <a:pt x="78" y="35"/>
                  <a:pt x="79" y="34"/>
                </a:cubicBezTo>
                <a:cubicBezTo>
                  <a:pt x="80" y="34"/>
                  <a:pt x="80" y="33"/>
                  <a:pt x="81" y="33"/>
                </a:cubicBezTo>
                <a:cubicBezTo>
                  <a:pt x="81" y="67"/>
                  <a:pt x="81" y="67"/>
                  <a:pt x="81" y="67"/>
                </a:cubicBezTo>
                <a:cubicBezTo>
                  <a:pt x="85" y="67"/>
                  <a:pt x="85" y="67"/>
                  <a:pt x="85" y="67"/>
                </a:cubicBezTo>
                <a:lnTo>
                  <a:pt x="85" y="27"/>
                </a:lnTo>
                <a:close/>
                <a:moveTo>
                  <a:pt x="125" y="47"/>
                </a:moveTo>
                <a:cubicBezTo>
                  <a:pt x="125" y="34"/>
                  <a:pt x="121" y="27"/>
                  <a:pt x="113" y="27"/>
                </a:cubicBezTo>
                <a:cubicBezTo>
                  <a:pt x="111" y="27"/>
                  <a:pt x="109" y="28"/>
                  <a:pt x="107" y="28"/>
                </a:cubicBezTo>
                <a:cubicBezTo>
                  <a:pt x="106" y="29"/>
                  <a:pt x="104" y="31"/>
                  <a:pt x="103" y="32"/>
                </a:cubicBezTo>
                <a:cubicBezTo>
                  <a:pt x="102" y="34"/>
                  <a:pt x="101" y="36"/>
                  <a:pt x="101" y="39"/>
                </a:cubicBezTo>
                <a:cubicBezTo>
                  <a:pt x="100" y="42"/>
                  <a:pt x="100" y="45"/>
                  <a:pt x="100" y="48"/>
                </a:cubicBezTo>
                <a:cubicBezTo>
                  <a:pt x="100" y="51"/>
                  <a:pt x="100" y="54"/>
                  <a:pt x="101" y="56"/>
                </a:cubicBezTo>
                <a:cubicBezTo>
                  <a:pt x="101" y="59"/>
                  <a:pt x="102" y="61"/>
                  <a:pt x="103" y="63"/>
                </a:cubicBezTo>
                <a:cubicBezTo>
                  <a:pt x="104" y="64"/>
                  <a:pt x="106" y="65"/>
                  <a:pt x="107" y="66"/>
                </a:cubicBezTo>
                <a:cubicBezTo>
                  <a:pt x="109" y="67"/>
                  <a:pt x="110" y="68"/>
                  <a:pt x="112" y="68"/>
                </a:cubicBezTo>
                <a:cubicBezTo>
                  <a:pt x="114" y="68"/>
                  <a:pt x="116" y="67"/>
                  <a:pt x="118" y="66"/>
                </a:cubicBezTo>
                <a:cubicBezTo>
                  <a:pt x="120" y="65"/>
                  <a:pt x="121" y="64"/>
                  <a:pt x="122" y="62"/>
                </a:cubicBezTo>
                <a:cubicBezTo>
                  <a:pt x="123" y="61"/>
                  <a:pt x="124" y="58"/>
                  <a:pt x="125" y="56"/>
                </a:cubicBezTo>
                <a:cubicBezTo>
                  <a:pt x="125" y="53"/>
                  <a:pt x="125" y="50"/>
                  <a:pt x="125" y="47"/>
                </a:cubicBezTo>
                <a:close/>
                <a:moveTo>
                  <a:pt x="150" y="27"/>
                </a:moveTo>
                <a:cubicBezTo>
                  <a:pt x="148" y="27"/>
                  <a:pt x="148" y="27"/>
                  <a:pt x="148" y="27"/>
                </a:cubicBezTo>
                <a:cubicBezTo>
                  <a:pt x="147" y="27"/>
                  <a:pt x="147" y="28"/>
                  <a:pt x="146" y="29"/>
                </a:cubicBezTo>
                <a:cubicBezTo>
                  <a:pt x="145" y="29"/>
                  <a:pt x="144" y="30"/>
                  <a:pt x="143" y="30"/>
                </a:cubicBezTo>
                <a:cubicBezTo>
                  <a:pt x="142" y="31"/>
                  <a:pt x="140" y="32"/>
                  <a:pt x="139" y="32"/>
                </a:cubicBezTo>
                <a:cubicBezTo>
                  <a:pt x="138" y="33"/>
                  <a:pt x="137" y="33"/>
                  <a:pt x="136" y="33"/>
                </a:cubicBezTo>
                <a:cubicBezTo>
                  <a:pt x="136" y="38"/>
                  <a:pt x="136" y="38"/>
                  <a:pt x="136" y="38"/>
                </a:cubicBezTo>
                <a:cubicBezTo>
                  <a:pt x="137" y="37"/>
                  <a:pt x="138" y="37"/>
                  <a:pt x="139" y="37"/>
                </a:cubicBezTo>
                <a:cubicBezTo>
                  <a:pt x="140" y="36"/>
                  <a:pt x="141" y="36"/>
                  <a:pt x="142" y="36"/>
                </a:cubicBezTo>
                <a:cubicBezTo>
                  <a:pt x="142" y="35"/>
                  <a:pt x="143" y="35"/>
                  <a:pt x="144" y="34"/>
                </a:cubicBezTo>
                <a:cubicBezTo>
                  <a:pt x="144" y="34"/>
                  <a:pt x="145" y="33"/>
                  <a:pt x="145" y="33"/>
                </a:cubicBezTo>
                <a:cubicBezTo>
                  <a:pt x="145" y="67"/>
                  <a:pt x="145" y="67"/>
                  <a:pt x="145" y="67"/>
                </a:cubicBezTo>
                <a:cubicBezTo>
                  <a:pt x="150" y="67"/>
                  <a:pt x="150" y="67"/>
                  <a:pt x="150" y="67"/>
                </a:cubicBezTo>
                <a:lnTo>
                  <a:pt x="150" y="27"/>
                </a:lnTo>
                <a:close/>
                <a:moveTo>
                  <a:pt x="190" y="47"/>
                </a:moveTo>
                <a:cubicBezTo>
                  <a:pt x="190" y="34"/>
                  <a:pt x="186" y="27"/>
                  <a:pt x="178" y="27"/>
                </a:cubicBezTo>
                <a:cubicBezTo>
                  <a:pt x="176" y="27"/>
                  <a:pt x="174" y="28"/>
                  <a:pt x="172" y="28"/>
                </a:cubicBezTo>
                <a:cubicBezTo>
                  <a:pt x="171" y="29"/>
                  <a:pt x="169" y="31"/>
                  <a:pt x="168" y="32"/>
                </a:cubicBezTo>
                <a:cubicBezTo>
                  <a:pt x="167" y="34"/>
                  <a:pt x="166" y="36"/>
                  <a:pt x="166" y="39"/>
                </a:cubicBezTo>
                <a:cubicBezTo>
                  <a:pt x="165" y="42"/>
                  <a:pt x="165" y="45"/>
                  <a:pt x="165" y="48"/>
                </a:cubicBezTo>
                <a:cubicBezTo>
                  <a:pt x="165" y="51"/>
                  <a:pt x="165" y="54"/>
                  <a:pt x="166" y="56"/>
                </a:cubicBezTo>
                <a:cubicBezTo>
                  <a:pt x="166" y="59"/>
                  <a:pt x="167" y="61"/>
                  <a:pt x="168" y="63"/>
                </a:cubicBezTo>
                <a:cubicBezTo>
                  <a:pt x="169" y="64"/>
                  <a:pt x="170" y="65"/>
                  <a:pt x="172" y="66"/>
                </a:cubicBezTo>
                <a:cubicBezTo>
                  <a:pt x="173" y="67"/>
                  <a:pt x="175" y="68"/>
                  <a:pt x="177" y="68"/>
                </a:cubicBezTo>
                <a:cubicBezTo>
                  <a:pt x="179" y="68"/>
                  <a:pt x="181" y="67"/>
                  <a:pt x="183" y="66"/>
                </a:cubicBezTo>
                <a:cubicBezTo>
                  <a:pt x="184" y="65"/>
                  <a:pt x="186" y="64"/>
                  <a:pt x="187" y="62"/>
                </a:cubicBezTo>
                <a:cubicBezTo>
                  <a:pt x="188" y="61"/>
                  <a:pt x="189" y="58"/>
                  <a:pt x="189" y="56"/>
                </a:cubicBezTo>
                <a:cubicBezTo>
                  <a:pt x="190" y="53"/>
                  <a:pt x="190" y="50"/>
                  <a:pt x="190" y="47"/>
                </a:cubicBezTo>
                <a:close/>
                <a:moveTo>
                  <a:pt x="215" y="27"/>
                </a:moveTo>
                <a:cubicBezTo>
                  <a:pt x="213" y="27"/>
                  <a:pt x="213" y="27"/>
                  <a:pt x="213" y="27"/>
                </a:cubicBezTo>
                <a:cubicBezTo>
                  <a:pt x="212" y="27"/>
                  <a:pt x="211" y="28"/>
                  <a:pt x="210" y="29"/>
                </a:cubicBezTo>
                <a:cubicBezTo>
                  <a:pt x="209" y="29"/>
                  <a:pt x="208" y="30"/>
                  <a:pt x="207" y="30"/>
                </a:cubicBezTo>
                <a:cubicBezTo>
                  <a:pt x="206" y="31"/>
                  <a:pt x="205" y="32"/>
                  <a:pt x="204" y="32"/>
                </a:cubicBezTo>
                <a:cubicBezTo>
                  <a:pt x="203" y="33"/>
                  <a:pt x="202" y="33"/>
                  <a:pt x="201" y="33"/>
                </a:cubicBezTo>
                <a:cubicBezTo>
                  <a:pt x="201" y="38"/>
                  <a:pt x="201" y="38"/>
                  <a:pt x="201" y="38"/>
                </a:cubicBezTo>
                <a:cubicBezTo>
                  <a:pt x="202" y="37"/>
                  <a:pt x="203" y="37"/>
                  <a:pt x="204" y="37"/>
                </a:cubicBezTo>
                <a:cubicBezTo>
                  <a:pt x="205" y="36"/>
                  <a:pt x="205" y="36"/>
                  <a:pt x="206" y="36"/>
                </a:cubicBezTo>
                <a:cubicBezTo>
                  <a:pt x="207" y="35"/>
                  <a:pt x="208" y="35"/>
                  <a:pt x="209" y="34"/>
                </a:cubicBezTo>
                <a:cubicBezTo>
                  <a:pt x="209" y="34"/>
                  <a:pt x="210" y="33"/>
                  <a:pt x="210" y="33"/>
                </a:cubicBezTo>
                <a:cubicBezTo>
                  <a:pt x="210" y="67"/>
                  <a:pt x="210" y="67"/>
                  <a:pt x="210" y="67"/>
                </a:cubicBezTo>
                <a:cubicBezTo>
                  <a:pt x="215" y="67"/>
                  <a:pt x="215" y="67"/>
                  <a:pt x="215" y="67"/>
                </a:cubicBezTo>
                <a:lnTo>
                  <a:pt x="215" y="27"/>
                </a:lnTo>
                <a:close/>
                <a:moveTo>
                  <a:pt x="255" y="47"/>
                </a:moveTo>
                <a:cubicBezTo>
                  <a:pt x="255" y="34"/>
                  <a:pt x="251" y="27"/>
                  <a:pt x="243" y="27"/>
                </a:cubicBezTo>
                <a:cubicBezTo>
                  <a:pt x="241" y="27"/>
                  <a:pt x="239" y="28"/>
                  <a:pt x="237" y="28"/>
                </a:cubicBezTo>
                <a:cubicBezTo>
                  <a:pt x="235" y="29"/>
                  <a:pt x="234" y="31"/>
                  <a:pt x="233" y="32"/>
                </a:cubicBezTo>
                <a:cubicBezTo>
                  <a:pt x="232" y="34"/>
                  <a:pt x="231" y="36"/>
                  <a:pt x="230" y="39"/>
                </a:cubicBezTo>
                <a:cubicBezTo>
                  <a:pt x="230" y="42"/>
                  <a:pt x="229" y="45"/>
                  <a:pt x="229" y="48"/>
                </a:cubicBezTo>
                <a:cubicBezTo>
                  <a:pt x="229" y="51"/>
                  <a:pt x="230" y="54"/>
                  <a:pt x="230" y="56"/>
                </a:cubicBezTo>
                <a:cubicBezTo>
                  <a:pt x="231" y="59"/>
                  <a:pt x="232" y="61"/>
                  <a:pt x="233" y="63"/>
                </a:cubicBezTo>
                <a:cubicBezTo>
                  <a:pt x="234" y="64"/>
                  <a:pt x="235" y="65"/>
                  <a:pt x="237" y="66"/>
                </a:cubicBezTo>
                <a:cubicBezTo>
                  <a:pt x="238" y="67"/>
                  <a:pt x="240" y="68"/>
                  <a:pt x="242" y="68"/>
                </a:cubicBezTo>
                <a:cubicBezTo>
                  <a:pt x="244" y="68"/>
                  <a:pt x="246" y="67"/>
                  <a:pt x="247" y="66"/>
                </a:cubicBezTo>
                <a:cubicBezTo>
                  <a:pt x="249" y="65"/>
                  <a:pt x="250" y="64"/>
                  <a:pt x="252" y="62"/>
                </a:cubicBezTo>
                <a:cubicBezTo>
                  <a:pt x="253" y="61"/>
                  <a:pt x="254" y="58"/>
                  <a:pt x="254" y="56"/>
                </a:cubicBezTo>
                <a:cubicBezTo>
                  <a:pt x="255" y="53"/>
                  <a:pt x="255" y="50"/>
                  <a:pt x="255" y="47"/>
                </a:cubicBezTo>
                <a:close/>
                <a:moveTo>
                  <a:pt x="279" y="27"/>
                </a:moveTo>
                <a:cubicBezTo>
                  <a:pt x="278" y="27"/>
                  <a:pt x="278" y="27"/>
                  <a:pt x="278" y="27"/>
                </a:cubicBezTo>
                <a:cubicBezTo>
                  <a:pt x="277" y="27"/>
                  <a:pt x="276" y="28"/>
                  <a:pt x="275" y="29"/>
                </a:cubicBezTo>
                <a:cubicBezTo>
                  <a:pt x="274" y="29"/>
                  <a:pt x="273" y="30"/>
                  <a:pt x="272" y="30"/>
                </a:cubicBezTo>
                <a:cubicBezTo>
                  <a:pt x="271" y="31"/>
                  <a:pt x="270" y="32"/>
                  <a:pt x="269" y="32"/>
                </a:cubicBezTo>
                <a:cubicBezTo>
                  <a:pt x="268" y="33"/>
                  <a:pt x="267" y="33"/>
                  <a:pt x="266" y="33"/>
                </a:cubicBezTo>
                <a:cubicBezTo>
                  <a:pt x="266" y="38"/>
                  <a:pt x="266" y="38"/>
                  <a:pt x="266" y="38"/>
                </a:cubicBezTo>
                <a:cubicBezTo>
                  <a:pt x="267" y="37"/>
                  <a:pt x="267" y="37"/>
                  <a:pt x="268" y="37"/>
                </a:cubicBezTo>
                <a:cubicBezTo>
                  <a:pt x="269" y="36"/>
                  <a:pt x="270" y="36"/>
                  <a:pt x="271" y="36"/>
                </a:cubicBezTo>
                <a:cubicBezTo>
                  <a:pt x="272" y="35"/>
                  <a:pt x="273" y="35"/>
                  <a:pt x="273" y="34"/>
                </a:cubicBezTo>
                <a:cubicBezTo>
                  <a:pt x="274" y="34"/>
                  <a:pt x="274" y="33"/>
                  <a:pt x="275" y="33"/>
                </a:cubicBezTo>
                <a:cubicBezTo>
                  <a:pt x="275" y="67"/>
                  <a:pt x="275" y="67"/>
                  <a:pt x="275" y="67"/>
                </a:cubicBezTo>
                <a:cubicBezTo>
                  <a:pt x="279" y="67"/>
                  <a:pt x="279" y="67"/>
                  <a:pt x="279" y="67"/>
                </a:cubicBezTo>
                <a:lnTo>
                  <a:pt x="279" y="27"/>
                </a:lnTo>
                <a:close/>
                <a:moveTo>
                  <a:pt x="320" y="47"/>
                </a:moveTo>
                <a:cubicBezTo>
                  <a:pt x="320" y="34"/>
                  <a:pt x="316" y="27"/>
                  <a:pt x="307" y="27"/>
                </a:cubicBezTo>
                <a:cubicBezTo>
                  <a:pt x="305" y="27"/>
                  <a:pt x="303" y="28"/>
                  <a:pt x="302" y="28"/>
                </a:cubicBezTo>
                <a:cubicBezTo>
                  <a:pt x="300" y="29"/>
                  <a:pt x="299" y="31"/>
                  <a:pt x="298" y="32"/>
                </a:cubicBezTo>
                <a:cubicBezTo>
                  <a:pt x="296" y="34"/>
                  <a:pt x="296" y="36"/>
                  <a:pt x="295" y="39"/>
                </a:cubicBezTo>
                <a:cubicBezTo>
                  <a:pt x="294" y="42"/>
                  <a:pt x="294" y="45"/>
                  <a:pt x="294" y="48"/>
                </a:cubicBezTo>
                <a:cubicBezTo>
                  <a:pt x="294" y="51"/>
                  <a:pt x="294" y="54"/>
                  <a:pt x="295" y="56"/>
                </a:cubicBezTo>
                <a:cubicBezTo>
                  <a:pt x="296" y="59"/>
                  <a:pt x="296" y="61"/>
                  <a:pt x="297" y="63"/>
                </a:cubicBezTo>
                <a:cubicBezTo>
                  <a:pt x="298" y="64"/>
                  <a:pt x="300" y="65"/>
                  <a:pt x="301" y="66"/>
                </a:cubicBezTo>
                <a:cubicBezTo>
                  <a:pt x="303" y="67"/>
                  <a:pt x="305" y="68"/>
                  <a:pt x="307" y="68"/>
                </a:cubicBezTo>
                <a:cubicBezTo>
                  <a:pt x="309" y="68"/>
                  <a:pt x="311" y="67"/>
                  <a:pt x="312" y="66"/>
                </a:cubicBezTo>
                <a:cubicBezTo>
                  <a:pt x="314" y="65"/>
                  <a:pt x="315" y="64"/>
                  <a:pt x="316" y="62"/>
                </a:cubicBezTo>
                <a:cubicBezTo>
                  <a:pt x="317" y="61"/>
                  <a:pt x="318" y="58"/>
                  <a:pt x="319" y="56"/>
                </a:cubicBezTo>
                <a:cubicBezTo>
                  <a:pt x="319" y="53"/>
                  <a:pt x="320" y="50"/>
                  <a:pt x="320" y="47"/>
                </a:cubicBezTo>
                <a:close/>
                <a:moveTo>
                  <a:pt x="344" y="27"/>
                </a:moveTo>
                <a:cubicBezTo>
                  <a:pt x="342" y="27"/>
                  <a:pt x="342" y="27"/>
                  <a:pt x="342" y="27"/>
                </a:cubicBezTo>
                <a:cubicBezTo>
                  <a:pt x="342" y="27"/>
                  <a:pt x="341" y="28"/>
                  <a:pt x="340" y="29"/>
                </a:cubicBezTo>
                <a:cubicBezTo>
                  <a:pt x="339" y="29"/>
                  <a:pt x="338" y="30"/>
                  <a:pt x="337" y="30"/>
                </a:cubicBezTo>
                <a:cubicBezTo>
                  <a:pt x="336" y="31"/>
                  <a:pt x="335" y="32"/>
                  <a:pt x="334" y="32"/>
                </a:cubicBezTo>
                <a:cubicBezTo>
                  <a:pt x="332" y="33"/>
                  <a:pt x="331" y="33"/>
                  <a:pt x="330" y="33"/>
                </a:cubicBezTo>
                <a:cubicBezTo>
                  <a:pt x="330" y="38"/>
                  <a:pt x="330" y="38"/>
                  <a:pt x="330" y="38"/>
                </a:cubicBezTo>
                <a:cubicBezTo>
                  <a:pt x="331" y="37"/>
                  <a:pt x="332" y="37"/>
                  <a:pt x="333" y="37"/>
                </a:cubicBezTo>
                <a:cubicBezTo>
                  <a:pt x="334" y="36"/>
                  <a:pt x="335" y="36"/>
                  <a:pt x="336" y="36"/>
                </a:cubicBezTo>
                <a:cubicBezTo>
                  <a:pt x="337" y="35"/>
                  <a:pt x="337" y="35"/>
                  <a:pt x="338" y="34"/>
                </a:cubicBezTo>
                <a:cubicBezTo>
                  <a:pt x="339" y="34"/>
                  <a:pt x="339" y="33"/>
                  <a:pt x="340" y="33"/>
                </a:cubicBezTo>
                <a:cubicBezTo>
                  <a:pt x="340" y="67"/>
                  <a:pt x="340" y="67"/>
                  <a:pt x="340" y="67"/>
                </a:cubicBezTo>
                <a:cubicBezTo>
                  <a:pt x="344" y="67"/>
                  <a:pt x="344" y="67"/>
                  <a:pt x="344" y="67"/>
                </a:cubicBezTo>
                <a:lnTo>
                  <a:pt x="344" y="27"/>
                </a:lnTo>
                <a:close/>
                <a:moveTo>
                  <a:pt x="384" y="47"/>
                </a:moveTo>
                <a:cubicBezTo>
                  <a:pt x="384" y="34"/>
                  <a:pt x="380" y="27"/>
                  <a:pt x="372" y="27"/>
                </a:cubicBezTo>
                <a:cubicBezTo>
                  <a:pt x="370" y="27"/>
                  <a:pt x="368" y="28"/>
                  <a:pt x="366" y="28"/>
                </a:cubicBezTo>
                <a:cubicBezTo>
                  <a:pt x="365" y="29"/>
                  <a:pt x="363" y="31"/>
                  <a:pt x="362" y="32"/>
                </a:cubicBezTo>
                <a:cubicBezTo>
                  <a:pt x="361" y="34"/>
                  <a:pt x="360" y="36"/>
                  <a:pt x="360" y="39"/>
                </a:cubicBezTo>
                <a:cubicBezTo>
                  <a:pt x="359" y="42"/>
                  <a:pt x="359" y="45"/>
                  <a:pt x="359" y="48"/>
                </a:cubicBezTo>
                <a:cubicBezTo>
                  <a:pt x="359" y="51"/>
                  <a:pt x="359" y="54"/>
                  <a:pt x="360" y="56"/>
                </a:cubicBezTo>
                <a:cubicBezTo>
                  <a:pt x="360" y="59"/>
                  <a:pt x="361" y="61"/>
                  <a:pt x="362" y="63"/>
                </a:cubicBezTo>
                <a:cubicBezTo>
                  <a:pt x="363" y="64"/>
                  <a:pt x="365" y="65"/>
                  <a:pt x="366" y="66"/>
                </a:cubicBezTo>
                <a:cubicBezTo>
                  <a:pt x="368" y="67"/>
                  <a:pt x="369" y="68"/>
                  <a:pt x="371" y="68"/>
                </a:cubicBezTo>
                <a:cubicBezTo>
                  <a:pt x="373" y="68"/>
                  <a:pt x="375" y="67"/>
                  <a:pt x="377" y="66"/>
                </a:cubicBezTo>
                <a:cubicBezTo>
                  <a:pt x="379" y="65"/>
                  <a:pt x="380" y="64"/>
                  <a:pt x="381" y="62"/>
                </a:cubicBezTo>
                <a:cubicBezTo>
                  <a:pt x="382" y="61"/>
                  <a:pt x="383" y="58"/>
                  <a:pt x="384" y="56"/>
                </a:cubicBezTo>
                <a:cubicBezTo>
                  <a:pt x="384" y="53"/>
                  <a:pt x="384" y="50"/>
                  <a:pt x="384" y="47"/>
                </a:cubicBezTo>
                <a:close/>
                <a:moveTo>
                  <a:pt x="409" y="27"/>
                </a:moveTo>
                <a:cubicBezTo>
                  <a:pt x="407" y="27"/>
                  <a:pt x="407" y="27"/>
                  <a:pt x="407" y="27"/>
                </a:cubicBezTo>
                <a:cubicBezTo>
                  <a:pt x="406" y="27"/>
                  <a:pt x="406" y="28"/>
                  <a:pt x="405" y="29"/>
                </a:cubicBezTo>
                <a:cubicBezTo>
                  <a:pt x="404" y="29"/>
                  <a:pt x="403" y="30"/>
                  <a:pt x="402" y="30"/>
                </a:cubicBezTo>
                <a:cubicBezTo>
                  <a:pt x="401" y="31"/>
                  <a:pt x="399" y="32"/>
                  <a:pt x="398" y="32"/>
                </a:cubicBezTo>
                <a:cubicBezTo>
                  <a:pt x="397" y="33"/>
                  <a:pt x="396" y="33"/>
                  <a:pt x="395" y="33"/>
                </a:cubicBezTo>
                <a:cubicBezTo>
                  <a:pt x="395" y="38"/>
                  <a:pt x="395" y="38"/>
                  <a:pt x="395" y="38"/>
                </a:cubicBezTo>
                <a:cubicBezTo>
                  <a:pt x="396" y="37"/>
                  <a:pt x="397" y="37"/>
                  <a:pt x="398" y="37"/>
                </a:cubicBezTo>
                <a:cubicBezTo>
                  <a:pt x="399" y="36"/>
                  <a:pt x="400" y="36"/>
                  <a:pt x="401" y="36"/>
                </a:cubicBezTo>
                <a:cubicBezTo>
                  <a:pt x="401" y="35"/>
                  <a:pt x="402" y="35"/>
                  <a:pt x="403" y="34"/>
                </a:cubicBezTo>
                <a:cubicBezTo>
                  <a:pt x="403" y="34"/>
                  <a:pt x="404" y="33"/>
                  <a:pt x="404" y="33"/>
                </a:cubicBezTo>
                <a:cubicBezTo>
                  <a:pt x="404" y="67"/>
                  <a:pt x="404" y="67"/>
                  <a:pt x="404" y="67"/>
                </a:cubicBezTo>
                <a:cubicBezTo>
                  <a:pt x="409" y="67"/>
                  <a:pt x="409" y="67"/>
                  <a:pt x="409" y="67"/>
                </a:cubicBezTo>
                <a:lnTo>
                  <a:pt x="409" y="27"/>
                </a:lnTo>
                <a:close/>
                <a:moveTo>
                  <a:pt x="449" y="47"/>
                </a:moveTo>
                <a:cubicBezTo>
                  <a:pt x="449" y="34"/>
                  <a:pt x="445" y="27"/>
                  <a:pt x="437" y="27"/>
                </a:cubicBezTo>
                <a:cubicBezTo>
                  <a:pt x="435" y="27"/>
                  <a:pt x="433" y="28"/>
                  <a:pt x="431" y="28"/>
                </a:cubicBezTo>
                <a:cubicBezTo>
                  <a:pt x="430" y="29"/>
                  <a:pt x="428" y="31"/>
                  <a:pt x="427" y="32"/>
                </a:cubicBezTo>
                <a:cubicBezTo>
                  <a:pt x="426" y="34"/>
                  <a:pt x="425" y="36"/>
                  <a:pt x="425" y="39"/>
                </a:cubicBezTo>
                <a:cubicBezTo>
                  <a:pt x="424" y="42"/>
                  <a:pt x="424" y="45"/>
                  <a:pt x="424" y="48"/>
                </a:cubicBezTo>
                <a:cubicBezTo>
                  <a:pt x="424" y="51"/>
                  <a:pt x="424" y="54"/>
                  <a:pt x="424" y="56"/>
                </a:cubicBezTo>
                <a:cubicBezTo>
                  <a:pt x="425" y="59"/>
                  <a:pt x="426" y="61"/>
                  <a:pt x="427" y="63"/>
                </a:cubicBezTo>
                <a:cubicBezTo>
                  <a:pt x="428" y="64"/>
                  <a:pt x="429" y="65"/>
                  <a:pt x="431" y="66"/>
                </a:cubicBezTo>
                <a:cubicBezTo>
                  <a:pt x="432" y="67"/>
                  <a:pt x="434" y="68"/>
                  <a:pt x="436" y="68"/>
                </a:cubicBezTo>
                <a:cubicBezTo>
                  <a:pt x="438" y="68"/>
                  <a:pt x="440" y="67"/>
                  <a:pt x="442" y="66"/>
                </a:cubicBezTo>
                <a:cubicBezTo>
                  <a:pt x="443" y="65"/>
                  <a:pt x="445" y="64"/>
                  <a:pt x="446" y="62"/>
                </a:cubicBezTo>
                <a:cubicBezTo>
                  <a:pt x="447" y="61"/>
                  <a:pt x="448" y="58"/>
                  <a:pt x="448" y="56"/>
                </a:cubicBezTo>
                <a:cubicBezTo>
                  <a:pt x="449" y="53"/>
                  <a:pt x="449" y="50"/>
                  <a:pt x="449" y="47"/>
                </a:cubicBezTo>
                <a:close/>
                <a:moveTo>
                  <a:pt x="473" y="27"/>
                </a:moveTo>
                <a:cubicBezTo>
                  <a:pt x="472" y="27"/>
                  <a:pt x="472" y="27"/>
                  <a:pt x="472" y="27"/>
                </a:cubicBezTo>
                <a:cubicBezTo>
                  <a:pt x="471" y="27"/>
                  <a:pt x="470" y="28"/>
                  <a:pt x="469" y="29"/>
                </a:cubicBezTo>
                <a:cubicBezTo>
                  <a:pt x="468" y="29"/>
                  <a:pt x="467" y="30"/>
                  <a:pt x="466" y="30"/>
                </a:cubicBezTo>
                <a:cubicBezTo>
                  <a:pt x="465" y="31"/>
                  <a:pt x="464" y="32"/>
                  <a:pt x="463" y="32"/>
                </a:cubicBezTo>
                <a:cubicBezTo>
                  <a:pt x="462" y="33"/>
                  <a:pt x="461" y="33"/>
                  <a:pt x="460" y="33"/>
                </a:cubicBezTo>
                <a:cubicBezTo>
                  <a:pt x="460" y="38"/>
                  <a:pt x="460" y="38"/>
                  <a:pt x="460" y="38"/>
                </a:cubicBezTo>
                <a:cubicBezTo>
                  <a:pt x="461" y="37"/>
                  <a:pt x="462" y="37"/>
                  <a:pt x="463" y="37"/>
                </a:cubicBezTo>
                <a:cubicBezTo>
                  <a:pt x="464" y="36"/>
                  <a:pt x="464" y="36"/>
                  <a:pt x="465" y="36"/>
                </a:cubicBezTo>
                <a:cubicBezTo>
                  <a:pt x="466" y="35"/>
                  <a:pt x="467" y="35"/>
                  <a:pt x="467" y="34"/>
                </a:cubicBezTo>
                <a:cubicBezTo>
                  <a:pt x="468" y="34"/>
                  <a:pt x="469" y="33"/>
                  <a:pt x="469" y="33"/>
                </a:cubicBezTo>
                <a:cubicBezTo>
                  <a:pt x="469" y="67"/>
                  <a:pt x="469" y="67"/>
                  <a:pt x="469" y="67"/>
                </a:cubicBezTo>
                <a:cubicBezTo>
                  <a:pt x="473" y="67"/>
                  <a:pt x="473" y="67"/>
                  <a:pt x="473" y="67"/>
                </a:cubicBezTo>
                <a:lnTo>
                  <a:pt x="473" y="27"/>
                </a:lnTo>
                <a:close/>
                <a:moveTo>
                  <a:pt x="514" y="47"/>
                </a:moveTo>
                <a:cubicBezTo>
                  <a:pt x="514" y="34"/>
                  <a:pt x="510" y="27"/>
                  <a:pt x="502" y="27"/>
                </a:cubicBezTo>
                <a:cubicBezTo>
                  <a:pt x="499" y="27"/>
                  <a:pt x="498" y="28"/>
                  <a:pt x="496" y="28"/>
                </a:cubicBezTo>
                <a:cubicBezTo>
                  <a:pt x="494" y="29"/>
                  <a:pt x="493" y="31"/>
                  <a:pt x="492" y="32"/>
                </a:cubicBezTo>
                <a:cubicBezTo>
                  <a:pt x="491" y="34"/>
                  <a:pt x="490" y="36"/>
                  <a:pt x="489" y="39"/>
                </a:cubicBezTo>
                <a:cubicBezTo>
                  <a:pt x="489" y="42"/>
                  <a:pt x="488" y="45"/>
                  <a:pt x="488" y="48"/>
                </a:cubicBezTo>
                <a:cubicBezTo>
                  <a:pt x="488" y="51"/>
                  <a:pt x="489" y="54"/>
                  <a:pt x="489" y="56"/>
                </a:cubicBezTo>
                <a:cubicBezTo>
                  <a:pt x="490" y="59"/>
                  <a:pt x="491" y="61"/>
                  <a:pt x="492" y="63"/>
                </a:cubicBezTo>
                <a:cubicBezTo>
                  <a:pt x="493" y="64"/>
                  <a:pt x="494" y="65"/>
                  <a:pt x="496" y="66"/>
                </a:cubicBezTo>
                <a:cubicBezTo>
                  <a:pt x="497" y="67"/>
                  <a:pt x="499" y="68"/>
                  <a:pt x="501" y="68"/>
                </a:cubicBezTo>
                <a:cubicBezTo>
                  <a:pt x="503" y="68"/>
                  <a:pt x="505" y="67"/>
                  <a:pt x="506" y="66"/>
                </a:cubicBezTo>
                <a:cubicBezTo>
                  <a:pt x="508" y="65"/>
                  <a:pt x="509" y="64"/>
                  <a:pt x="510" y="62"/>
                </a:cubicBezTo>
                <a:cubicBezTo>
                  <a:pt x="512" y="61"/>
                  <a:pt x="512" y="58"/>
                  <a:pt x="513" y="56"/>
                </a:cubicBezTo>
                <a:cubicBezTo>
                  <a:pt x="514" y="53"/>
                  <a:pt x="514" y="50"/>
                  <a:pt x="514" y="47"/>
                </a:cubicBezTo>
                <a:close/>
                <a:moveTo>
                  <a:pt x="538" y="27"/>
                </a:moveTo>
                <a:cubicBezTo>
                  <a:pt x="537" y="27"/>
                  <a:pt x="537" y="27"/>
                  <a:pt x="537" y="27"/>
                </a:cubicBezTo>
                <a:cubicBezTo>
                  <a:pt x="536" y="27"/>
                  <a:pt x="535" y="28"/>
                  <a:pt x="534" y="29"/>
                </a:cubicBezTo>
                <a:cubicBezTo>
                  <a:pt x="533" y="29"/>
                  <a:pt x="532" y="30"/>
                  <a:pt x="531" y="30"/>
                </a:cubicBezTo>
                <a:cubicBezTo>
                  <a:pt x="530" y="31"/>
                  <a:pt x="529" y="32"/>
                  <a:pt x="528" y="32"/>
                </a:cubicBezTo>
                <a:cubicBezTo>
                  <a:pt x="527" y="33"/>
                  <a:pt x="526" y="33"/>
                  <a:pt x="525" y="33"/>
                </a:cubicBezTo>
                <a:cubicBezTo>
                  <a:pt x="525" y="38"/>
                  <a:pt x="525" y="38"/>
                  <a:pt x="525" y="38"/>
                </a:cubicBezTo>
                <a:cubicBezTo>
                  <a:pt x="526" y="37"/>
                  <a:pt x="526" y="37"/>
                  <a:pt x="527" y="37"/>
                </a:cubicBezTo>
                <a:cubicBezTo>
                  <a:pt x="528" y="36"/>
                  <a:pt x="529" y="36"/>
                  <a:pt x="530" y="36"/>
                </a:cubicBezTo>
                <a:cubicBezTo>
                  <a:pt x="531" y="35"/>
                  <a:pt x="532" y="35"/>
                  <a:pt x="532" y="34"/>
                </a:cubicBezTo>
                <a:cubicBezTo>
                  <a:pt x="533" y="34"/>
                  <a:pt x="533" y="33"/>
                  <a:pt x="534" y="33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8" y="67"/>
                  <a:pt x="538" y="67"/>
                  <a:pt x="538" y="67"/>
                </a:cubicBezTo>
                <a:lnTo>
                  <a:pt x="538" y="27"/>
                </a:lnTo>
                <a:close/>
                <a:moveTo>
                  <a:pt x="579" y="47"/>
                </a:moveTo>
                <a:cubicBezTo>
                  <a:pt x="579" y="34"/>
                  <a:pt x="575" y="27"/>
                  <a:pt x="566" y="27"/>
                </a:cubicBezTo>
                <a:cubicBezTo>
                  <a:pt x="564" y="27"/>
                  <a:pt x="562" y="28"/>
                  <a:pt x="561" y="28"/>
                </a:cubicBezTo>
                <a:cubicBezTo>
                  <a:pt x="559" y="29"/>
                  <a:pt x="558" y="31"/>
                  <a:pt x="557" y="32"/>
                </a:cubicBezTo>
                <a:cubicBezTo>
                  <a:pt x="555" y="34"/>
                  <a:pt x="555" y="36"/>
                  <a:pt x="554" y="39"/>
                </a:cubicBezTo>
                <a:cubicBezTo>
                  <a:pt x="553" y="42"/>
                  <a:pt x="553" y="45"/>
                  <a:pt x="553" y="48"/>
                </a:cubicBezTo>
                <a:cubicBezTo>
                  <a:pt x="553" y="51"/>
                  <a:pt x="553" y="54"/>
                  <a:pt x="554" y="56"/>
                </a:cubicBezTo>
                <a:cubicBezTo>
                  <a:pt x="555" y="59"/>
                  <a:pt x="555" y="61"/>
                  <a:pt x="556" y="63"/>
                </a:cubicBezTo>
                <a:cubicBezTo>
                  <a:pt x="557" y="64"/>
                  <a:pt x="559" y="65"/>
                  <a:pt x="560" y="66"/>
                </a:cubicBezTo>
                <a:cubicBezTo>
                  <a:pt x="562" y="67"/>
                  <a:pt x="564" y="68"/>
                  <a:pt x="566" y="68"/>
                </a:cubicBezTo>
                <a:cubicBezTo>
                  <a:pt x="568" y="68"/>
                  <a:pt x="569" y="67"/>
                  <a:pt x="571" y="66"/>
                </a:cubicBezTo>
                <a:cubicBezTo>
                  <a:pt x="573" y="65"/>
                  <a:pt x="574" y="64"/>
                  <a:pt x="575" y="62"/>
                </a:cubicBezTo>
                <a:cubicBezTo>
                  <a:pt x="576" y="61"/>
                  <a:pt x="577" y="58"/>
                  <a:pt x="578" y="56"/>
                </a:cubicBezTo>
                <a:cubicBezTo>
                  <a:pt x="578" y="53"/>
                  <a:pt x="579" y="50"/>
                  <a:pt x="579" y="47"/>
                </a:cubicBezTo>
                <a:close/>
                <a:moveTo>
                  <a:pt x="603" y="27"/>
                </a:move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0" y="28"/>
                  <a:pt x="599" y="29"/>
                </a:cubicBezTo>
                <a:cubicBezTo>
                  <a:pt x="598" y="29"/>
                  <a:pt x="597" y="30"/>
                  <a:pt x="596" y="30"/>
                </a:cubicBezTo>
                <a:cubicBezTo>
                  <a:pt x="595" y="31"/>
                  <a:pt x="594" y="32"/>
                  <a:pt x="593" y="32"/>
                </a:cubicBezTo>
                <a:cubicBezTo>
                  <a:pt x="591" y="33"/>
                  <a:pt x="590" y="33"/>
                  <a:pt x="589" y="33"/>
                </a:cubicBezTo>
                <a:cubicBezTo>
                  <a:pt x="589" y="38"/>
                  <a:pt x="589" y="38"/>
                  <a:pt x="589" y="38"/>
                </a:cubicBezTo>
                <a:cubicBezTo>
                  <a:pt x="590" y="37"/>
                  <a:pt x="591" y="37"/>
                  <a:pt x="592" y="37"/>
                </a:cubicBezTo>
                <a:cubicBezTo>
                  <a:pt x="593" y="36"/>
                  <a:pt x="594" y="36"/>
                  <a:pt x="595" y="36"/>
                </a:cubicBezTo>
                <a:cubicBezTo>
                  <a:pt x="596" y="35"/>
                  <a:pt x="596" y="35"/>
                  <a:pt x="597" y="34"/>
                </a:cubicBezTo>
                <a:cubicBezTo>
                  <a:pt x="598" y="34"/>
                  <a:pt x="598" y="33"/>
                  <a:pt x="598" y="33"/>
                </a:cubicBezTo>
                <a:cubicBezTo>
                  <a:pt x="598" y="67"/>
                  <a:pt x="598" y="67"/>
                  <a:pt x="598" y="67"/>
                </a:cubicBezTo>
                <a:cubicBezTo>
                  <a:pt x="603" y="67"/>
                  <a:pt x="603" y="67"/>
                  <a:pt x="603" y="67"/>
                </a:cubicBezTo>
                <a:lnTo>
                  <a:pt x="603" y="27"/>
                </a:lnTo>
                <a:close/>
                <a:moveTo>
                  <a:pt x="643" y="47"/>
                </a:moveTo>
                <a:cubicBezTo>
                  <a:pt x="643" y="34"/>
                  <a:pt x="639" y="27"/>
                  <a:pt x="631" y="27"/>
                </a:cubicBezTo>
                <a:cubicBezTo>
                  <a:pt x="629" y="27"/>
                  <a:pt x="627" y="28"/>
                  <a:pt x="625" y="28"/>
                </a:cubicBezTo>
                <a:cubicBezTo>
                  <a:pt x="624" y="29"/>
                  <a:pt x="622" y="31"/>
                  <a:pt x="621" y="32"/>
                </a:cubicBezTo>
                <a:cubicBezTo>
                  <a:pt x="620" y="34"/>
                  <a:pt x="619" y="36"/>
                  <a:pt x="619" y="39"/>
                </a:cubicBezTo>
                <a:cubicBezTo>
                  <a:pt x="618" y="42"/>
                  <a:pt x="618" y="45"/>
                  <a:pt x="618" y="48"/>
                </a:cubicBezTo>
                <a:cubicBezTo>
                  <a:pt x="618" y="51"/>
                  <a:pt x="618" y="54"/>
                  <a:pt x="619" y="56"/>
                </a:cubicBezTo>
                <a:cubicBezTo>
                  <a:pt x="619" y="59"/>
                  <a:pt x="620" y="61"/>
                  <a:pt x="621" y="63"/>
                </a:cubicBezTo>
                <a:cubicBezTo>
                  <a:pt x="622" y="64"/>
                  <a:pt x="623" y="65"/>
                  <a:pt x="625" y="66"/>
                </a:cubicBezTo>
                <a:cubicBezTo>
                  <a:pt x="627" y="67"/>
                  <a:pt x="628" y="68"/>
                  <a:pt x="630" y="68"/>
                </a:cubicBezTo>
                <a:cubicBezTo>
                  <a:pt x="632" y="68"/>
                  <a:pt x="634" y="67"/>
                  <a:pt x="636" y="66"/>
                </a:cubicBezTo>
                <a:cubicBezTo>
                  <a:pt x="637" y="65"/>
                  <a:pt x="639" y="64"/>
                  <a:pt x="640" y="62"/>
                </a:cubicBezTo>
                <a:cubicBezTo>
                  <a:pt x="641" y="61"/>
                  <a:pt x="642" y="58"/>
                  <a:pt x="643" y="56"/>
                </a:cubicBezTo>
                <a:cubicBezTo>
                  <a:pt x="643" y="53"/>
                  <a:pt x="643" y="50"/>
                  <a:pt x="643" y="47"/>
                </a:cubicBezTo>
                <a:close/>
                <a:moveTo>
                  <a:pt x="668" y="27"/>
                </a:moveTo>
                <a:cubicBezTo>
                  <a:pt x="666" y="27"/>
                  <a:pt x="666" y="27"/>
                  <a:pt x="666" y="27"/>
                </a:cubicBezTo>
                <a:cubicBezTo>
                  <a:pt x="665" y="27"/>
                  <a:pt x="665" y="28"/>
                  <a:pt x="664" y="29"/>
                </a:cubicBezTo>
                <a:cubicBezTo>
                  <a:pt x="663" y="29"/>
                  <a:pt x="662" y="30"/>
                  <a:pt x="661" y="30"/>
                </a:cubicBezTo>
                <a:cubicBezTo>
                  <a:pt x="659" y="31"/>
                  <a:pt x="658" y="32"/>
                  <a:pt x="657" y="32"/>
                </a:cubicBezTo>
                <a:cubicBezTo>
                  <a:pt x="656" y="33"/>
                  <a:pt x="655" y="33"/>
                  <a:pt x="654" y="33"/>
                </a:cubicBezTo>
                <a:cubicBezTo>
                  <a:pt x="654" y="38"/>
                  <a:pt x="654" y="38"/>
                  <a:pt x="654" y="38"/>
                </a:cubicBezTo>
                <a:cubicBezTo>
                  <a:pt x="655" y="37"/>
                  <a:pt x="656" y="37"/>
                  <a:pt x="657" y="37"/>
                </a:cubicBezTo>
                <a:cubicBezTo>
                  <a:pt x="658" y="36"/>
                  <a:pt x="659" y="36"/>
                  <a:pt x="659" y="36"/>
                </a:cubicBezTo>
                <a:cubicBezTo>
                  <a:pt x="660" y="35"/>
                  <a:pt x="661" y="35"/>
                  <a:pt x="662" y="34"/>
                </a:cubicBezTo>
                <a:cubicBezTo>
                  <a:pt x="662" y="34"/>
                  <a:pt x="663" y="33"/>
                  <a:pt x="663" y="33"/>
                </a:cubicBezTo>
                <a:cubicBezTo>
                  <a:pt x="663" y="67"/>
                  <a:pt x="663" y="67"/>
                  <a:pt x="663" y="67"/>
                </a:cubicBezTo>
                <a:cubicBezTo>
                  <a:pt x="668" y="67"/>
                  <a:pt x="668" y="67"/>
                  <a:pt x="668" y="67"/>
                </a:cubicBezTo>
                <a:lnTo>
                  <a:pt x="668" y="27"/>
                </a:lnTo>
                <a:close/>
                <a:moveTo>
                  <a:pt x="708" y="47"/>
                </a:moveTo>
                <a:cubicBezTo>
                  <a:pt x="708" y="34"/>
                  <a:pt x="704" y="27"/>
                  <a:pt x="696" y="27"/>
                </a:cubicBezTo>
                <a:cubicBezTo>
                  <a:pt x="694" y="27"/>
                  <a:pt x="692" y="28"/>
                  <a:pt x="690" y="28"/>
                </a:cubicBezTo>
                <a:cubicBezTo>
                  <a:pt x="689" y="29"/>
                  <a:pt x="687" y="31"/>
                  <a:pt x="686" y="32"/>
                </a:cubicBezTo>
                <a:cubicBezTo>
                  <a:pt x="685" y="34"/>
                  <a:pt x="684" y="36"/>
                  <a:pt x="684" y="39"/>
                </a:cubicBezTo>
                <a:cubicBezTo>
                  <a:pt x="683" y="42"/>
                  <a:pt x="683" y="45"/>
                  <a:pt x="683" y="48"/>
                </a:cubicBezTo>
                <a:cubicBezTo>
                  <a:pt x="683" y="51"/>
                  <a:pt x="683" y="54"/>
                  <a:pt x="683" y="56"/>
                </a:cubicBezTo>
                <a:cubicBezTo>
                  <a:pt x="684" y="59"/>
                  <a:pt x="685" y="61"/>
                  <a:pt x="686" y="63"/>
                </a:cubicBezTo>
                <a:cubicBezTo>
                  <a:pt x="687" y="64"/>
                  <a:pt x="688" y="65"/>
                  <a:pt x="690" y="66"/>
                </a:cubicBezTo>
                <a:cubicBezTo>
                  <a:pt x="691" y="67"/>
                  <a:pt x="693" y="68"/>
                  <a:pt x="695" y="68"/>
                </a:cubicBezTo>
                <a:cubicBezTo>
                  <a:pt x="697" y="68"/>
                  <a:pt x="699" y="67"/>
                  <a:pt x="701" y="66"/>
                </a:cubicBezTo>
                <a:cubicBezTo>
                  <a:pt x="702" y="65"/>
                  <a:pt x="704" y="64"/>
                  <a:pt x="705" y="62"/>
                </a:cubicBezTo>
                <a:cubicBezTo>
                  <a:pt x="706" y="61"/>
                  <a:pt x="707" y="58"/>
                  <a:pt x="707" y="56"/>
                </a:cubicBezTo>
                <a:cubicBezTo>
                  <a:pt x="708" y="53"/>
                  <a:pt x="708" y="50"/>
                  <a:pt x="708" y="47"/>
                </a:cubicBezTo>
                <a:close/>
                <a:moveTo>
                  <a:pt x="732" y="27"/>
                </a:moveTo>
                <a:cubicBezTo>
                  <a:pt x="731" y="27"/>
                  <a:pt x="731" y="27"/>
                  <a:pt x="731" y="27"/>
                </a:cubicBezTo>
                <a:cubicBezTo>
                  <a:pt x="730" y="27"/>
                  <a:pt x="729" y="28"/>
                  <a:pt x="728" y="29"/>
                </a:cubicBezTo>
                <a:cubicBezTo>
                  <a:pt x="727" y="29"/>
                  <a:pt x="726" y="30"/>
                  <a:pt x="725" y="30"/>
                </a:cubicBezTo>
                <a:cubicBezTo>
                  <a:pt x="724" y="31"/>
                  <a:pt x="723" y="32"/>
                  <a:pt x="722" y="32"/>
                </a:cubicBezTo>
                <a:cubicBezTo>
                  <a:pt x="721" y="33"/>
                  <a:pt x="720" y="33"/>
                  <a:pt x="719" y="33"/>
                </a:cubicBezTo>
                <a:cubicBezTo>
                  <a:pt x="719" y="38"/>
                  <a:pt x="719" y="38"/>
                  <a:pt x="719" y="38"/>
                </a:cubicBezTo>
                <a:cubicBezTo>
                  <a:pt x="720" y="37"/>
                  <a:pt x="721" y="37"/>
                  <a:pt x="722" y="37"/>
                </a:cubicBezTo>
                <a:cubicBezTo>
                  <a:pt x="723" y="36"/>
                  <a:pt x="723" y="36"/>
                  <a:pt x="724" y="36"/>
                </a:cubicBezTo>
                <a:cubicBezTo>
                  <a:pt x="725" y="35"/>
                  <a:pt x="726" y="35"/>
                  <a:pt x="726" y="34"/>
                </a:cubicBezTo>
                <a:cubicBezTo>
                  <a:pt x="727" y="34"/>
                  <a:pt x="728" y="33"/>
                  <a:pt x="728" y="33"/>
                </a:cubicBezTo>
                <a:cubicBezTo>
                  <a:pt x="728" y="67"/>
                  <a:pt x="728" y="67"/>
                  <a:pt x="728" y="67"/>
                </a:cubicBezTo>
                <a:cubicBezTo>
                  <a:pt x="732" y="67"/>
                  <a:pt x="732" y="67"/>
                  <a:pt x="732" y="67"/>
                </a:cubicBezTo>
                <a:lnTo>
                  <a:pt x="732" y="27"/>
                </a:lnTo>
                <a:close/>
                <a:moveTo>
                  <a:pt x="773" y="47"/>
                </a:moveTo>
                <a:cubicBezTo>
                  <a:pt x="773" y="34"/>
                  <a:pt x="769" y="27"/>
                  <a:pt x="761" y="27"/>
                </a:cubicBezTo>
                <a:cubicBezTo>
                  <a:pt x="758" y="27"/>
                  <a:pt x="757" y="28"/>
                  <a:pt x="755" y="28"/>
                </a:cubicBezTo>
                <a:cubicBezTo>
                  <a:pt x="753" y="29"/>
                  <a:pt x="752" y="31"/>
                  <a:pt x="751" y="32"/>
                </a:cubicBezTo>
                <a:cubicBezTo>
                  <a:pt x="750" y="34"/>
                  <a:pt x="749" y="36"/>
                  <a:pt x="748" y="39"/>
                </a:cubicBezTo>
                <a:cubicBezTo>
                  <a:pt x="748" y="42"/>
                  <a:pt x="747" y="45"/>
                  <a:pt x="747" y="48"/>
                </a:cubicBezTo>
                <a:cubicBezTo>
                  <a:pt x="747" y="51"/>
                  <a:pt x="748" y="54"/>
                  <a:pt x="748" y="56"/>
                </a:cubicBezTo>
                <a:cubicBezTo>
                  <a:pt x="749" y="59"/>
                  <a:pt x="750" y="61"/>
                  <a:pt x="751" y="63"/>
                </a:cubicBezTo>
                <a:cubicBezTo>
                  <a:pt x="752" y="64"/>
                  <a:pt x="753" y="65"/>
                  <a:pt x="755" y="66"/>
                </a:cubicBezTo>
                <a:cubicBezTo>
                  <a:pt x="756" y="67"/>
                  <a:pt x="758" y="68"/>
                  <a:pt x="760" y="68"/>
                </a:cubicBezTo>
                <a:cubicBezTo>
                  <a:pt x="762" y="68"/>
                  <a:pt x="764" y="67"/>
                  <a:pt x="765" y="66"/>
                </a:cubicBezTo>
                <a:cubicBezTo>
                  <a:pt x="767" y="65"/>
                  <a:pt x="768" y="64"/>
                  <a:pt x="769" y="62"/>
                </a:cubicBezTo>
                <a:cubicBezTo>
                  <a:pt x="771" y="61"/>
                  <a:pt x="771" y="58"/>
                  <a:pt x="772" y="56"/>
                </a:cubicBezTo>
                <a:cubicBezTo>
                  <a:pt x="773" y="53"/>
                  <a:pt x="773" y="50"/>
                  <a:pt x="773" y="47"/>
                </a:cubicBezTo>
                <a:close/>
                <a:moveTo>
                  <a:pt x="797" y="27"/>
                </a:moveTo>
                <a:cubicBezTo>
                  <a:pt x="796" y="27"/>
                  <a:pt x="796" y="27"/>
                  <a:pt x="796" y="27"/>
                </a:cubicBezTo>
                <a:cubicBezTo>
                  <a:pt x="795" y="27"/>
                  <a:pt x="794" y="28"/>
                  <a:pt x="793" y="29"/>
                </a:cubicBezTo>
                <a:cubicBezTo>
                  <a:pt x="792" y="29"/>
                  <a:pt x="791" y="30"/>
                  <a:pt x="790" y="30"/>
                </a:cubicBezTo>
                <a:cubicBezTo>
                  <a:pt x="789" y="31"/>
                  <a:pt x="788" y="32"/>
                  <a:pt x="787" y="32"/>
                </a:cubicBezTo>
                <a:cubicBezTo>
                  <a:pt x="786" y="33"/>
                  <a:pt x="785" y="33"/>
                  <a:pt x="784" y="33"/>
                </a:cubicBezTo>
                <a:cubicBezTo>
                  <a:pt x="784" y="38"/>
                  <a:pt x="784" y="38"/>
                  <a:pt x="784" y="38"/>
                </a:cubicBezTo>
                <a:cubicBezTo>
                  <a:pt x="785" y="37"/>
                  <a:pt x="785" y="37"/>
                  <a:pt x="786" y="37"/>
                </a:cubicBezTo>
                <a:cubicBezTo>
                  <a:pt x="787" y="36"/>
                  <a:pt x="788" y="36"/>
                  <a:pt x="789" y="36"/>
                </a:cubicBezTo>
                <a:cubicBezTo>
                  <a:pt x="790" y="35"/>
                  <a:pt x="791" y="35"/>
                  <a:pt x="791" y="34"/>
                </a:cubicBezTo>
                <a:cubicBezTo>
                  <a:pt x="792" y="34"/>
                  <a:pt x="792" y="33"/>
                  <a:pt x="793" y="33"/>
                </a:cubicBezTo>
                <a:cubicBezTo>
                  <a:pt x="793" y="67"/>
                  <a:pt x="793" y="67"/>
                  <a:pt x="793" y="67"/>
                </a:cubicBezTo>
                <a:cubicBezTo>
                  <a:pt x="797" y="67"/>
                  <a:pt x="797" y="67"/>
                  <a:pt x="797" y="67"/>
                </a:cubicBezTo>
                <a:lnTo>
                  <a:pt x="797" y="27"/>
                </a:lnTo>
                <a:close/>
                <a:moveTo>
                  <a:pt x="838" y="47"/>
                </a:moveTo>
                <a:cubicBezTo>
                  <a:pt x="838" y="34"/>
                  <a:pt x="834" y="27"/>
                  <a:pt x="825" y="27"/>
                </a:cubicBezTo>
                <a:cubicBezTo>
                  <a:pt x="823" y="27"/>
                  <a:pt x="821" y="28"/>
                  <a:pt x="820" y="28"/>
                </a:cubicBezTo>
                <a:cubicBezTo>
                  <a:pt x="818" y="29"/>
                  <a:pt x="817" y="31"/>
                  <a:pt x="816" y="32"/>
                </a:cubicBezTo>
                <a:cubicBezTo>
                  <a:pt x="814" y="34"/>
                  <a:pt x="814" y="36"/>
                  <a:pt x="813" y="39"/>
                </a:cubicBezTo>
                <a:cubicBezTo>
                  <a:pt x="812" y="42"/>
                  <a:pt x="812" y="45"/>
                  <a:pt x="812" y="48"/>
                </a:cubicBezTo>
                <a:cubicBezTo>
                  <a:pt x="812" y="51"/>
                  <a:pt x="812" y="54"/>
                  <a:pt x="813" y="56"/>
                </a:cubicBezTo>
                <a:cubicBezTo>
                  <a:pt x="813" y="59"/>
                  <a:pt x="814" y="61"/>
                  <a:pt x="815" y="63"/>
                </a:cubicBezTo>
                <a:cubicBezTo>
                  <a:pt x="816" y="64"/>
                  <a:pt x="818" y="65"/>
                  <a:pt x="819" y="66"/>
                </a:cubicBezTo>
                <a:cubicBezTo>
                  <a:pt x="821" y="67"/>
                  <a:pt x="823" y="68"/>
                  <a:pt x="825" y="68"/>
                </a:cubicBezTo>
                <a:cubicBezTo>
                  <a:pt x="827" y="68"/>
                  <a:pt x="828" y="67"/>
                  <a:pt x="830" y="66"/>
                </a:cubicBezTo>
                <a:cubicBezTo>
                  <a:pt x="832" y="65"/>
                  <a:pt x="833" y="64"/>
                  <a:pt x="834" y="62"/>
                </a:cubicBezTo>
                <a:cubicBezTo>
                  <a:pt x="835" y="61"/>
                  <a:pt x="836" y="58"/>
                  <a:pt x="837" y="56"/>
                </a:cubicBezTo>
                <a:cubicBezTo>
                  <a:pt x="837" y="53"/>
                  <a:pt x="838" y="50"/>
                  <a:pt x="838" y="47"/>
                </a:cubicBezTo>
                <a:close/>
                <a:moveTo>
                  <a:pt x="862" y="27"/>
                </a:moveTo>
                <a:cubicBezTo>
                  <a:pt x="860" y="27"/>
                  <a:pt x="860" y="27"/>
                  <a:pt x="860" y="27"/>
                </a:cubicBezTo>
                <a:cubicBezTo>
                  <a:pt x="860" y="27"/>
                  <a:pt x="859" y="28"/>
                  <a:pt x="858" y="29"/>
                </a:cubicBezTo>
                <a:cubicBezTo>
                  <a:pt x="857" y="29"/>
                  <a:pt x="856" y="30"/>
                  <a:pt x="855" y="30"/>
                </a:cubicBezTo>
                <a:cubicBezTo>
                  <a:pt x="854" y="31"/>
                  <a:pt x="853" y="32"/>
                  <a:pt x="852" y="32"/>
                </a:cubicBezTo>
                <a:cubicBezTo>
                  <a:pt x="850" y="33"/>
                  <a:pt x="849" y="33"/>
                  <a:pt x="848" y="33"/>
                </a:cubicBezTo>
                <a:cubicBezTo>
                  <a:pt x="848" y="38"/>
                  <a:pt x="848" y="38"/>
                  <a:pt x="848" y="38"/>
                </a:cubicBezTo>
                <a:cubicBezTo>
                  <a:pt x="849" y="37"/>
                  <a:pt x="850" y="37"/>
                  <a:pt x="851" y="37"/>
                </a:cubicBezTo>
                <a:cubicBezTo>
                  <a:pt x="852" y="36"/>
                  <a:pt x="853" y="36"/>
                  <a:pt x="854" y="36"/>
                </a:cubicBezTo>
                <a:cubicBezTo>
                  <a:pt x="855" y="35"/>
                  <a:pt x="855" y="35"/>
                  <a:pt x="856" y="34"/>
                </a:cubicBezTo>
                <a:cubicBezTo>
                  <a:pt x="857" y="34"/>
                  <a:pt x="857" y="33"/>
                  <a:pt x="857" y="33"/>
                </a:cubicBezTo>
                <a:cubicBezTo>
                  <a:pt x="857" y="67"/>
                  <a:pt x="857" y="67"/>
                  <a:pt x="857" y="67"/>
                </a:cubicBezTo>
                <a:cubicBezTo>
                  <a:pt x="862" y="67"/>
                  <a:pt x="862" y="67"/>
                  <a:pt x="862" y="67"/>
                </a:cubicBezTo>
                <a:lnTo>
                  <a:pt x="862" y="27"/>
                </a:lnTo>
                <a:close/>
                <a:moveTo>
                  <a:pt x="902" y="47"/>
                </a:moveTo>
                <a:cubicBezTo>
                  <a:pt x="902" y="34"/>
                  <a:pt x="898" y="27"/>
                  <a:pt x="890" y="27"/>
                </a:cubicBezTo>
                <a:cubicBezTo>
                  <a:pt x="888" y="27"/>
                  <a:pt x="886" y="28"/>
                  <a:pt x="884" y="28"/>
                </a:cubicBezTo>
                <a:cubicBezTo>
                  <a:pt x="883" y="29"/>
                  <a:pt x="881" y="31"/>
                  <a:pt x="880" y="32"/>
                </a:cubicBezTo>
                <a:cubicBezTo>
                  <a:pt x="879" y="34"/>
                  <a:pt x="878" y="36"/>
                  <a:pt x="878" y="39"/>
                </a:cubicBezTo>
                <a:cubicBezTo>
                  <a:pt x="877" y="42"/>
                  <a:pt x="877" y="45"/>
                  <a:pt x="877" y="48"/>
                </a:cubicBezTo>
                <a:cubicBezTo>
                  <a:pt x="877" y="51"/>
                  <a:pt x="877" y="54"/>
                  <a:pt x="878" y="56"/>
                </a:cubicBezTo>
                <a:cubicBezTo>
                  <a:pt x="878" y="59"/>
                  <a:pt x="879" y="61"/>
                  <a:pt x="880" y="63"/>
                </a:cubicBezTo>
                <a:cubicBezTo>
                  <a:pt x="881" y="64"/>
                  <a:pt x="882" y="65"/>
                  <a:pt x="884" y="66"/>
                </a:cubicBezTo>
                <a:cubicBezTo>
                  <a:pt x="886" y="67"/>
                  <a:pt x="887" y="68"/>
                  <a:pt x="889" y="68"/>
                </a:cubicBezTo>
                <a:cubicBezTo>
                  <a:pt x="891" y="68"/>
                  <a:pt x="893" y="67"/>
                  <a:pt x="895" y="66"/>
                </a:cubicBezTo>
                <a:cubicBezTo>
                  <a:pt x="896" y="65"/>
                  <a:pt x="898" y="64"/>
                  <a:pt x="899" y="62"/>
                </a:cubicBezTo>
                <a:cubicBezTo>
                  <a:pt x="900" y="61"/>
                  <a:pt x="901" y="58"/>
                  <a:pt x="902" y="56"/>
                </a:cubicBezTo>
                <a:cubicBezTo>
                  <a:pt x="902" y="53"/>
                  <a:pt x="902" y="50"/>
                  <a:pt x="902" y="47"/>
                </a:cubicBezTo>
                <a:close/>
                <a:moveTo>
                  <a:pt x="927" y="27"/>
                </a:moveTo>
                <a:cubicBezTo>
                  <a:pt x="925" y="27"/>
                  <a:pt x="925" y="27"/>
                  <a:pt x="925" y="27"/>
                </a:cubicBezTo>
                <a:cubicBezTo>
                  <a:pt x="924" y="27"/>
                  <a:pt x="923" y="28"/>
                  <a:pt x="923" y="29"/>
                </a:cubicBezTo>
                <a:cubicBezTo>
                  <a:pt x="922" y="29"/>
                  <a:pt x="921" y="30"/>
                  <a:pt x="920" y="30"/>
                </a:cubicBezTo>
                <a:cubicBezTo>
                  <a:pt x="918" y="31"/>
                  <a:pt x="917" y="32"/>
                  <a:pt x="916" y="32"/>
                </a:cubicBezTo>
                <a:cubicBezTo>
                  <a:pt x="915" y="33"/>
                  <a:pt x="914" y="33"/>
                  <a:pt x="913" y="33"/>
                </a:cubicBezTo>
                <a:cubicBezTo>
                  <a:pt x="913" y="38"/>
                  <a:pt x="913" y="38"/>
                  <a:pt x="913" y="38"/>
                </a:cubicBezTo>
                <a:cubicBezTo>
                  <a:pt x="914" y="37"/>
                  <a:pt x="915" y="37"/>
                  <a:pt x="916" y="37"/>
                </a:cubicBezTo>
                <a:cubicBezTo>
                  <a:pt x="917" y="36"/>
                  <a:pt x="918" y="36"/>
                  <a:pt x="918" y="36"/>
                </a:cubicBezTo>
                <a:cubicBezTo>
                  <a:pt x="919" y="35"/>
                  <a:pt x="920" y="35"/>
                  <a:pt x="921" y="34"/>
                </a:cubicBezTo>
                <a:cubicBezTo>
                  <a:pt x="921" y="34"/>
                  <a:pt x="922" y="33"/>
                  <a:pt x="922" y="33"/>
                </a:cubicBezTo>
                <a:cubicBezTo>
                  <a:pt x="922" y="67"/>
                  <a:pt x="922" y="67"/>
                  <a:pt x="922" y="67"/>
                </a:cubicBezTo>
                <a:cubicBezTo>
                  <a:pt x="927" y="67"/>
                  <a:pt x="927" y="67"/>
                  <a:pt x="927" y="67"/>
                </a:cubicBezTo>
                <a:lnTo>
                  <a:pt x="927" y="27"/>
                </a:lnTo>
                <a:close/>
                <a:moveTo>
                  <a:pt x="967" y="47"/>
                </a:moveTo>
                <a:cubicBezTo>
                  <a:pt x="967" y="34"/>
                  <a:pt x="963" y="27"/>
                  <a:pt x="955" y="27"/>
                </a:cubicBezTo>
                <a:cubicBezTo>
                  <a:pt x="953" y="27"/>
                  <a:pt x="951" y="28"/>
                  <a:pt x="949" y="28"/>
                </a:cubicBezTo>
                <a:cubicBezTo>
                  <a:pt x="947" y="29"/>
                  <a:pt x="946" y="31"/>
                  <a:pt x="945" y="32"/>
                </a:cubicBezTo>
                <a:cubicBezTo>
                  <a:pt x="944" y="34"/>
                  <a:pt x="943" y="36"/>
                  <a:pt x="942" y="39"/>
                </a:cubicBezTo>
                <a:cubicBezTo>
                  <a:pt x="942" y="42"/>
                  <a:pt x="942" y="45"/>
                  <a:pt x="942" y="48"/>
                </a:cubicBezTo>
                <a:cubicBezTo>
                  <a:pt x="942" y="51"/>
                  <a:pt x="942" y="54"/>
                  <a:pt x="942" y="56"/>
                </a:cubicBezTo>
                <a:cubicBezTo>
                  <a:pt x="943" y="59"/>
                  <a:pt x="944" y="61"/>
                  <a:pt x="945" y="63"/>
                </a:cubicBezTo>
                <a:cubicBezTo>
                  <a:pt x="946" y="64"/>
                  <a:pt x="947" y="65"/>
                  <a:pt x="949" y="66"/>
                </a:cubicBezTo>
                <a:cubicBezTo>
                  <a:pt x="950" y="67"/>
                  <a:pt x="952" y="68"/>
                  <a:pt x="954" y="68"/>
                </a:cubicBezTo>
                <a:cubicBezTo>
                  <a:pt x="956" y="68"/>
                  <a:pt x="958" y="67"/>
                  <a:pt x="960" y="66"/>
                </a:cubicBezTo>
                <a:cubicBezTo>
                  <a:pt x="961" y="65"/>
                  <a:pt x="963" y="64"/>
                  <a:pt x="964" y="62"/>
                </a:cubicBezTo>
                <a:cubicBezTo>
                  <a:pt x="965" y="61"/>
                  <a:pt x="966" y="58"/>
                  <a:pt x="966" y="56"/>
                </a:cubicBezTo>
                <a:cubicBezTo>
                  <a:pt x="967" y="53"/>
                  <a:pt x="967" y="50"/>
                  <a:pt x="967" y="47"/>
                </a:cubicBezTo>
                <a:close/>
                <a:moveTo>
                  <a:pt x="991" y="27"/>
                </a:moveTo>
                <a:cubicBezTo>
                  <a:pt x="990" y="27"/>
                  <a:pt x="990" y="27"/>
                  <a:pt x="990" y="27"/>
                </a:cubicBezTo>
                <a:cubicBezTo>
                  <a:pt x="989" y="27"/>
                  <a:pt x="988" y="28"/>
                  <a:pt x="987" y="29"/>
                </a:cubicBezTo>
                <a:cubicBezTo>
                  <a:pt x="986" y="29"/>
                  <a:pt x="985" y="30"/>
                  <a:pt x="984" y="30"/>
                </a:cubicBezTo>
                <a:cubicBezTo>
                  <a:pt x="983" y="31"/>
                  <a:pt x="982" y="32"/>
                  <a:pt x="981" y="32"/>
                </a:cubicBezTo>
                <a:cubicBezTo>
                  <a:pt x="980" y="33"/>
                  <a:pt x="979" y="33"/>
                  <a:pt x="978" y="33"/>
                </a:cubicBezTo>
                <a:cubicBezTo>
                  <a:pt x="978" y="38"/>
                  <a:pt x="978" y="38"/>
                  <a:pt x="978" y="38"/>
                </a:cubicBezTo>
                <a:cubicBezTo>
                  <a:pt x="979" y="37"/>
                  <a:pt x="980" y="37"/>
                  <a:pt x="981" y="37"/>
                </a:cubicBezTo>
                <a:cubicBezTo>
                  <a:pt x="981" y="36"/>
                  <a:pt x="982" y="36"/>
                  <a:pt x="983" y="36"/>
                </a:cubicBezTo>
                <a:cubicBezTo>
                  <a:pt x="984" y="35"/>
                  <a:pt x="985" y="35"/>
                  <a:pt x="985" y="34"/>
                </a:cubicBezTo>
                <a:cubicBezTo>
                  <a:pt x="986" y="34"/>
                  <a:pt x="987" y="33"/>
                  <a:pt x="987" y="33"/>
                </a:cubicBezTo>
                <a:cubicBezTo>
                  <a:pt x="987" y="67"/>
                  <a:pt x="987" y="67"/>
                  <a:pt x="987" y="67"/>
                </a:cubicBezTo>
                <a:cubicBezTo>
                  <a:pt x="991" y="67"/>
                  <a:pt x="991" y="67"/>
                  <a:pt x="991" y="67"/>
                </a:cubicBezTo>
                <a:lnTo>
                  <a:pt x="991" y="27"/>
                </a:lnTo>
                <a:close/>
                <a:moveTo>
                  <a:pt x="1032" y="47"/>
                </a:moveTo>
                <a:cubicBezTo>
                  <a:pt x="1032" y="34"/>
                  <a:pt x="1028" y="27"/>
                  <a:pt x="1020" y="27"/>
                </a:cubicBezTo>
                <a:cubicBezTo>
                  <a:pt x="1017" y="27"/>
                  <a:pt x="1016" y="28"/>
                  <a:pt x="1014" y="28"/>
                </a:cubicBezTo>
                <a:cubicBezTo>
                  <a:pt x="1012" y="29"/>
                  <a:pt x="1011" y="31"/>
                  <a:pt x="1010" y="32"/>
                </a:cubicBezTo>
                <a:cubicBezTo>
                  <a:pt x="1009" y="34"/>
                  <a:pt x="1008" y="36"/>
                  <a:pt x="1007" y="39"/>
                </a:cubicBezTo>
                <a:cubicBezTo>
                  <a:pt x="1007" y="42"/>
                  <a:pt x="1006" y="45"/>
                  <a:pt x="1006" y="48"/>
                </a:cubicBezTo>
                <a:cubicBezTo>
                  <a:pt x="1006" y="51"/>
                  <a:pt x="1007" y="54"/>
                  <a:pt x="1007" y="56"/>
                </a:cubicBezTo>
                <a:cubicBezTo>
                  <a:pt x="1008" y="59"/>
                  <a:pt x="1009" y="61"/>
                  <a:pt x="1010" y="63"/>
                </a:cubicBezTo>
                <a:cubicBezTo>
                  <a:pt x="1011" y="64"/>
                  <a:pt x="1012" y="65"/>
                  <a:pt x="1013" y="66"/>
                </a:cubicBezTo>
                <a:cubicBezTo>
                  <a:pt x="1015" y="67"/>
                  <a:pt x="1017" y="68"/>
                  <a:pt x="1019" y="68"/>
                </a:cubicBezTo>
                <a:cubicBezTo>
                  <a:pt x="1021" y="68"/>
                  <a:pt x="1023" y="67"/>
                  <a:pt x="1024" y="66"/>
                </a:cubicBezTo>
                <a:cubicBezTo>
                  <a:pt x="1026" y="65"/>
                  <a:pt x="1027" y="64"/>
                  <a:pt x="1028" y="62"/>
                </a:cubicBezTo>
                <a:cubicBezTo>
                  <a:pt x="1030" y="61"/>
                  <a:pt x="1030" y="58"/>
                  <a:pt x="1031" y="56"/>
                </a:cubicBezTo>
                <a:cubicBezTo>
                  <a:pt x="1032" y="53"/>
                  <a:pt x="1032" y="50"/>
                  <a:pt x="1032" y="47"/>
                </a:cubicBezTo>
                <a:close/>
                <a:moveTo>
                  <a:pt x="1056" y="27"/>
                </a:moveTo>
                <a:cubicBezTo>
                  <a:pt x="1054" y="27"/>
                  <a:pt x="1054" y="27"/>
                  <a:pt x="1054" y="27"/>
                </a:cubicBezTo>
                <a:cubicBezTo>
                  <a:pt x="1054" y="27"/>
                  <a:pt x="1053" y="28"/>
                  <a:pt x="1052" y="29"/>
                </a:cubicBezTo>
                <a:cubicBezTo>
                  <a:pt x="1051" y="29"/>
                  <a:pt x="1050" y="30"/>
                  <a:pt x="1049" y="30"/>
                </a:cubicBezTo>
                <a:cubicBezTo>
                  <a:pt x="1048" y="31"/>
                  <a:pt x="1047" y="32"/>
                  <a:pt x="1046" y="32"/>
                </a:cubicBezTo>
                <a:cubicBezTo>
                  <a:pt x="1045" y="33"/>
                  <a:pt x="1044" y="33"/>
                  <a:pt x="1043" y="33"/>
                </a:cubicBezTo>
                <a:cubicBezTo>
                  <a:pt x="1043" y="38"/>
                  <a:pt x="1043" y="38"/>
                  <a:pt x="1043" y="38"/>
                </a:cubicBezTo>
                <a:cubicBezTo>
                  <a:pt x="1043" y="37"/>
                  <a:pt x="1044" y="37"/>
                  <a:pt x="1045" y="37"/>
                </a:cubicBezTo>
                <a:cubicBezTo>
                  <a:pt x="1046" y="36"/>
                  <a:pt x="1047" y="36"/>
                  <a:pt x="1048" y="36"/>
                </a:cubicBezTo>
                <a:cubicBezTo>
                  <a:pt x="1049" y="35"/>
                  <a:pt x="1050" y="35"/>
                  <a:pt x="1050" y="34"/>
                </a:cubicBezTo>
                <a:cubicBezTo>
                  <a:pt x="1051" y="34"/>
                  <a:pt x="1051" y="33"/>
                  <a:pt x="1052" y="33"/>
                </a:cubicBezTo>
                <a:cubicBezTo>
                  <a:pt x="1052" y="67"/>
                  <a:pt x="1052" y="67"/>
                  <a:pt x="1052" y="67"/>
                </a:cubicBezTo>
                <a:cubicBezTo>
                  <a:pt x="1056" y="67"/>
                  <a:pt x="1056" y="67"/>
                  <a:pt x="1056" y="67"/>
                </a:cubicBezTo>
                <a:lnTo>
                  <a:pt x="1056" y="27"/>
                </a:lnTo>
                <a:close/>
                <a:moveTo>
                  <a:pt x="1097" y="47"/>
                </a:moveTo>
                <a:cubicBezTo>
                  <a:pt x="1097" y="34"/>
                  <a:pt x="1093" y="27"/>
                  <a:pt x="1084" y="27"/>
                </a:cubicBezTo>
                <a:cubicBezTo>
                  <a:pt x="1082" y="27"/>
                  <a:pt x="1080" y="28"/>
                  <a:pt x="1079" y="28"/>
                </a:cubicBezTo>
                <a:cubicBezTo>
                  <a:pt x="1077" y="29"/>
                  <a:pt x="1076" y="31"/>
                  <a:pt x="1074" y="32"/>
                </a:cubicBezTo>
                <a:cubicBezTo>
                  <a:pt x="1073" y="34"/>
                  <a:pt x="1073" y="36"/>
                  <a:pt x="1072" y="39"/>
                </a:cubicBezTo>
                <a:cubicBezTo>
                  <a:pt x="1071" y="42"/>
                  <a:pt x="1071" y="45"/>
                  <a:pt x="1071" y="48"/>
                </a:cubicBezTo>
                <a:cubicBezTo>
                  <a:pt x="1071" y="51"/>
                  <a:pt x="1071" y="54"/>
                  <a:pt x="1072" y="56"/>
                </a:cubicBezTo>
                <a:cubicBezTo>
                  <a:pt x="1072" y="59"/>
                  <a:pt x="1073" y="61"/>
                  <a:pt x="1074" y="63"/>
                </a:cubicBezTo>
                <a:cubicBezTo>
                  <a:pt x="1075" y="64"/>
                  <a:pt x="1077" y="65"/>
                  <a:pt x="1078" y="66"/>
                </a:cubicBezTo>
                <a:cubicBezTo>
                  <a:pt x="1080" y="67"/>
                  <a:pt x="1082" y="68"/>
                  <a:pt x="1083" y="68"/>
                </a:cubicBezTo>
                <a:cubicBezTo>
                  <a:pt x="1086" y="68"/>
                  <a:pt x="1087" y="67"/>
                  <a:pt x="1089" y="66"/>
                </a:cubicBezTo>
                <a:cubicBezTo>
                  <a:pt x="1091" y="65"/>
                  <a:pt x="1092" y="64"/>
                  <a:pt x="1093" y="62"/>
                </a:cubicBezTo>
                <a:cubicBezTo>
                  <a:pt x="1094" y="61"/>
                  <a:pt x="1095" y="58"/>
                  <a:pt x="1096" y="56"/>
                </a:cubicBezTo>
                <a:cubicBezTo>
                  <a:pt x="1096" y="53"/>
                  <a:pt x="1097" y="50"/>
                  <a:pt x="1097" y="47"/>
                </a:cubicBezTo>
                <a:close/>
                <a:moveTo>
                  <a:pt x="1121" y="27"/>
                </a:moveTo>
                <a:cubicBezTo>
                  <a:pt x="1119" y="27"/>
                  <a:pt x="1119" y="27"/>
                  <a:pt x="1119" y="27"/>
                </a:cubicBezTo>
                <a:cubicBezTo>
                  <a:pt x="1119" y="27"/>
                  <a:pt x="1118" y="28"/>
                  <a:pt x="1117" y="29"/>
                </a:cubicBezTo>
                <a:cubicBezTo>
                  <a:pt x="1116" y="29"/>
                  <a:pt x="1115" y="30"/>
                  <a:pt x="1114" y="30"/>
                </a:cubicBezTo>
                <a:cubicBezTo>
                  <a:pt x="1113" y="31"/>
                  <a:pt x="1112" y="32"/>
                  <a:pt x="1110" y="32"/>
                </a:cubicBezTo>
                <a:cubicBezTo>
                  <a:pt x="1109" y="33"/>
                  <a:pt x="1108" y="33"/>
                  <a:pt x="1107" y="33"/>
                </a:cubicBezTo>
                <a:cubicBezTo>
                  <a:pt x="1107" y="38"/>
                  <a:pt x="1107" y="38"/>
                  <a:pt x="1107" y="38"/>
                </a:cubicBezTo>
                <a:cubicBezTo>
                  <a:pt x="1108" y="37"/>
                  <a:pt x="1109" y="37"/>
                  <a:pt x="1110" y="37"/>
                </a:cubicBezTo>
                <a:cubicBezTo>
                  <a:pt x="1111" y="36"/>
                  <a:pt x="1112" y="36"/>
                  <a:pt x="1113" y="36"/>
                </a:cubicBezTo>
                <a:cubicBezTo>
                  <a:pt x="1114" y="35"/>
                  <a:pt x="1114" y="35"/>
                  <a:pt x="1115" y="34"/>
                </a:cubicBezTo>
                <a:cubicBezTo>
                  <a:pt x="1116" y="34"/>
                  <a:pt x="1116" y="33"/>
                  <a:pt x="1116" y="33"/>
                </a:cubicBezTo>
                <a:cubicBezTo>
                  <a:pt x="1116" y="67"/>
                  <a:pt x="1116" y="67"/>
                  <a:pt x="1116" y="67"/>
                </a:cubicBezTo>
                <a:cubicBezTo>
                  <a:pt x="1121" y="67"/>
                  <a:pt x="1121" y="67"/>
                  <a:pt x="1121" y="67"/>
                </a:cubicBezTo>
                <a:lnTo>
                  <a:pt x="1121" y="27"/>
                </a:lnTo>
                <a:close/>
                <a:moveTo>
                  <a:pt x="1161" y="47"/>
                </a:moveTo>
                <a:cubicBezTo>
                  <a:pt x="1161" y="34"/>
                  <a:pt x="1157" y="27"/>
                  <a:pt x="1149" y="27"/>
                </a:cubicBezTo>
                <a:cubicBezTo>
                  <a:pt x="1147" y="27"/>
                  <a:pt x="1145" y="28"/>
                  <a:pt x="1143" y="28"/>
                </a:cubicBezTo>
                <a:cubicBezTo>
                  <a:pt x="1142" y="29"/>
                  <a:pt x="1140" y="31"/>
                  <a:pt x="1139" y="32"/>
                </a:cubicBezTo>
                <a:cubicBezTo>
                  <a:pt x="1138" y="34"/>
                  <a:pt x="1137" y="36"/>
                  <a:pt x="1137" y="39"/>
                </a:cubicBezTo>
                <a:cubicBezTo>
                  <a:pt x="1136" y="42"/>
                  <a:pt x="1136" y="45"/>
                  <a:pt x="1136" y="48"/>
                </a:cubicBezTo>
                <a:cubicBezTo>
                  <a:pt x="1136" y="51"/>
                  <a:pt x="1136" y="54"/>
                  <a:pt x="1137" y="56"/>
                </a:cubicBezTo>
                <a:cubicBezTo>
                  <a:pt x="1137" y="59"/>
                  <a:pt x="1138" y="61"/>
                  <a:pt x="1139" y="63"/>
                </a:cubicBezTo>
                <a:cubicBezTo>
                  <a:pt x="1140" y="64"/>
                  <a:pt x="1141" y="65"/>
                  <a:pt x="1143" y="66"/>
                </a:cubicBezTo>
                <a:cubicBezTo>
                  <a:pt x="1145" y="67"/>
                  <a:pt x="1146" y="68"/>
                  <a:pt x="1148" y="68"/>
                </a:cubicBezTo>
                <a:cubicBezTo>
                  <a:pt x="1150" y="68"/>
                  <a:pt x="1152" y="67"/>
                  <a:pt x="1154" y="66"/>
                </a:cubicBezTo>
                <a:cubicBezTo>
                  <a:pt x="1155" y="65"/>
                  <a:pt x="1157" y="64"/>
                  <a:pt x="1158" y="62"/>
                </a:cubicBezTo>
                <a:cubicBezTo>
                  <a:pt x="1159" y="61"/>
                  <a:pt x="1160" y="58"/>
                  <a:pt x="1160" y="56"/>
                </a:cubicBezTo>
                <a:cubicBezTo>
                  <a:pt x="1161" y="53"/>
                  <a:pt x="1161" y="50"/>
                  <a:pt x="1161" y="47"/>
                </a:cubicBezTo>
                <a:close/>
                <a:moveTo>
                  <a:pt x="1186" y="27"/>
                </a:moveTo>
                <a:cubicBezTo>
                  <a:pt x="1184" y="27"/>
                  <a:pt x="1184" y="27"/>
                  <a:pt x="1184" y="27"/>
                </a:cubicBezTo>
                <a:cubicBezTo>
                  <a:pt x="1183" y="27"/>
                  <a:pt x="1182" y="28"/>
                  <a:pt x="1182" y="29"/>
                </a:cubicBezTo>
                <a:cubicBezTo>
                  <a:pt x="1181" y="29"/>
                  <a:pt x="1180" y="30"/>
                  <a:pt x="1178" y="30"/>
                </a:cubicBezTo>
                <a:cubicBezTo>
                  <a:pt x="1177" y="31"/>
                  <a:pt x="1176" y="32"/>
                  <a:pt x="1175" y="32"/>
                </a:cubicBezTo>
                <a:cubicBezTo>
                  <a:pt x="1174" y="33"/>
                  <a:pt x="1173" y="33"/>
                  <a:pt x="1172" y="33"/>
                </a:cubicBezTo>
                <a:cubicBezTo>
                  <a:pt x="1172" y="38"/>
                  <a:pt x="1172" y="38"/>
                  <a:pt x="1172" y="38"/>
                </a:cubicBezTo>
                <a:cubicBezTo>
                  <a:pt x="1173" y="37"/>
                  <a:pt x="1174" y="37"/>
                  <a:pt x="1175" y="37"/>
                </a:cubicBezTo>
                <a:cubicBezTo>
                  <a:pt x="1176" y="36"/>
                  <a:pt x="1177" y="36"/>
                  <a:pt x="1177" y="36"/>
                </a:cubicBezTo>
                <a:cubicBezTo>
                  <a:pt x="1178" y="35"/>
                  <a:pt x="1179" y="35"/>
                  <a:pt x="1180" y="34"/>
                </a:cubicBezTo>
                <a:cubicBezTo>
                  <a:pt x="1180" y="34"/>
                  <a:pt x="1181" y="33"/>
                  <a:pt x="1181" y="33"/>
                </a:cubicBezTo>
                <a:cubicBezTo>
                  <a:pt x="1181" y="67"/>
                  <a:pt x="1181" y="67"/>
                  <a:pt x="1181" y="67"/>
                </a:cubicBezTo>
                <a:cubicBezTo>
                  <a:pt x="1186" y="67"/>
                  <a:pt x="1186" y="67"/>
                  <a:pt x="1186" y="67"/>
                </a:cubicBezTo>
                <a:lnTo>
                  <a:pt x="1186" y="27"/>
                </a:lnTo>
                <a:close/>
                <a:moveTo>
                  <a:pt x="1226" y="47"/>
                </a:moveTo>
                <a:cubicBezTo>
                  <a:pt x="1226" y="34"/>
                  <a:pt x="1222" y="27"/>
                  <a:pt x="1214" y="27"/>
                </a:cubicBezTo>
                <a:cubicBezTo>
                  <a:pt x="1212" y="27"/>
                  <a:pt x="1210" y="28"/>
                  <a:pt x="1208" y="28"/>
                </a:cubicBezTo>
                <a:cubicBezTo>
                  <a:pt x="1206" y="29"/>
                  <a:pt x="1205" y="31"/>
                  <a:pt x="1204" y="32"/>
                </a:cubicBezTo>
                <a:cubicBezTo>
                  <a:pt x="1203" y="34"/>
                  <a:pt x="1202" y="36"/>
                  <a:pt x="1201" y="39"/>
                </a:cubicBezTo>
                <a:cubicBezTo>
                  <a:pt x="1201" y="42"/>
                  <a:pt x="1201" y="45"/>
                  <a:pt x="1201" y="48"/>
                </a:cubicBezTo>
                <a:cubicBezTo>
                  <a:pt x="1201" y="51"/>
                  <a:pt x="1201" y="54"/>
                  <a:pt x="1201" y="56"/>
                </a:cubicBezTo>
                <a:cubicBezTo>
                  <a:pt x="1202" y="59"/>
                  <a:pt x="1203" y="61"/>
                  <a:pt x="1204" y="63"/>
                </a:cubicBezTo>
                <a:cubicBezTo>
                  <a:pt x="1205" y="64"/>
                  <a:pt x="1206" y="65"/>
                  <a:pt x="1208" y="66"/>
                </a:cubicBezTo>
                <a:cubicBezTo>
                  <a:pt x="1209" y="67"/>
                  <a:pt x="1211" y="68"/>
                  <a:pt x="1213" y="68"/>
                </a:cubicBezTo>
                <a:cubicBezTo>
                  <a:pt x="1215" y="68"/>
                  <a:pt x="1217" y="67"/>
                  <a:pt x="1219" y="66"/>
                </a:cubicBezTo>
                <a:cubicBezTo>
                  <a:pt x="1220" y="65"/>
                  <a:pt x="1222" y="64"/>
                  <a:pt x="1223" y="62"/>
                </a:cubicBezTo>
                <a:cubicBezTo>
                  <a:pt x="1224" y="61"/>
                  <a:pt x="1225" y="58"/>
                  <a:pt x="1225" y="56"/>
                </a:cubicBezTo>
                <a:cubicBezTo>
                  <a:pt x="1226" y="53"/>
                  <a:pt x="1226" y="50"/>
                  <a:pt x="1226" y="47"/>
                </a:cubicBezTo>
                <a:close/>
                <a:moveTo>
                  <a:pt x="1250" y="27"/>
                </a:moveTo>
                <a:cubicBezTo>
                  <a:pt x="1249" y="27"/>
                  <a:pt x="1249" y="27"/>
                  <a:pt x="1249" y="27"/>
                </a:cubicBezTo>
                <a:cubicBezTo>
                  <a:pt x="1248" y="27"/>
                  <a:pt x="1247" y="28"/>
                  <a:pt x="1246" y="29"/>
                </a:cubicBezTo>
                <a:cubicBezTo>
                  <a:pt x="1245" y="29"/>
                  <a:pt x="1244" y="30"/>
                  <a:pt x="1243" y="30"/>
                </a:cubicBezTo>
                <a:cubicBezTo>
                  <a:pt x="1242" y="31"/>
                  <a:pt x="1241" y="32"/>
                  <a:pt x="1240" y="32"/>
                </a:cubicBezTo>
                <a:cubicBezTo>
                  <a:pt x="1239" y="33"/>
                  <a:pt x="1238" y="33"/>
                  <a:pt x="1237" y="33"/>
                </a:cubicBezTo>
                <a:cubicBezTo>
                  <a:pt x="1237" y="38"/>
                  <a:pt x="1237" y="38"/>
                  <a:pt x="1237" y="38"/>
                </a:cubicBezTo>
                <a:cubicBezTo>
                  <a:pt x="1238" y="37"/>
                  <a:pt x="1239" y="37"/>
                  <a:pt x="1240" y="37"/>
                </a:cubicBezTo>
                <a:cubicBezTo>
                  <a:pt x="1240" y="36"/>
                  <a:pt x="1241" y="36"/>
                  <a:pt x="1242" y="36"/>
                </a:cubicBezTo>
                <a:cubicBezTo>
                  <a:pt x="1243" y="35"/>
                  <a:pt x="1244" y="35"/>
                  <a:pt x="1244" y="34"/>
                </a:cubicBezTo>
                <a:cubicBezTo>
                  <a:pt x="1245" y="34"/>
                  <a:pt x="1246" y="33"/>
                  <a:pt x="1246" y="33"/>
                </a:cubicBezTo>
                <a:cubicBezTo>
                  <a:pt x="1246" y="67"/>
                  <a:pt x="1246" y="67"/>
                  <a:pt x="1246" y="67"/>
                </a:cubicBezTo>
                <a:cubicBezTo>
                  <a:pt x="1250" y="67"/>
                  <a:pt x="1250" y="67"/>
                  <a:pt x="1250" y="67"/>
                </a:cubicBezTo>
                <a:lnTo>
                  <a:pt x="1250" y="27"/>
                </a:lnTo>
                <a:close/>
                <a:moveTo>
                  <a:pt x="1291" y="47"/>
                </a:moveTo>
                <a:cubicBezTo>
                  <a:pt x="1291" y="34"/>
                  <a:pt x="1287" y="27"/>
                  <a:pt x="1279" y="27"/>
                </a:cubicBezTo>
                <a:cubicBezTo>
                  <a:pt x="1276" y="27"/>
                  <a:pt x="1275" y="28"/>
                  <a:pt x="1273" y="28"/>
                </a:cubicBezTo>
                <a:cubicBezTo>
                  <a:pt x="1271" y="29"/>
                  <a:pt x="1270" y="31"/>
                  <a:pt x="1269" y="32"/>
                </a:cubicBezTo>
                <a:cubicBezTo>
                  <a:pt x="1268" y="34"/>
                  <a:pt x="1267" y="36"/>
                  <a:pt x="1266" y="39"/>
                </a:cubicBezTo>
                <a:cubicBezTo>
                  <a:pt x="1266" y="42"/>
                  <a:pt x="1265" y="45"/>
                  <a:pt x="1265" y="48"/>
                </a:cubicBezTo>
                <a:cubicBezTo>
                  <a:pt x="1265" y="51"/>
                  <a:pt x="1266" y="54"/>
                  <a:pt x="1266" y="56"/>
                </a:cubicBezTo>
                <a:cubicBezTo>
                  <a:pt x="1267" y="59"/>
                  <a:pt x="1267" y="61"/>
                  <a:pt x="1269" y="63"/>
                </a:cubicBezTo>
                <a:cubicBezTo>
                  <a:pt x="1270" y="64"/>
                  <a:pt x="1271" y="65"/>
                  <a:pt x="1272" y="66"/>
                </a:cubicBezTo>
                <a:cubicBezTo>
                  <a:pt x="1274" y="67"/>
                  <a:pt x="1276" y="68"/>
                  <a:pt x="1278" y="68"/>
                </a:cubicBezTo>
                <a:cubicBezTo>
                  <a:pt x="1280" y="68"/>
                  <a:pt x="1282" y="67"/>
                  <a:pt x="1283" y="66"/>
                </a:cubicBezTo>
                <a:cubicBezTo>
                  <a:pt x="1285" y="65"/>
                  <a:pt x="1286" y="64"/>
                  <a:pt x="1287" y="62"/>
                </a:cubicBezTo>
                <a:cubicBezTo>
                  <a:pt x="1289" y="61"/>
                  <a:pt x="1289" y="58"/>
                  <a:pt x="1290" y="56"/>
                </a:cubicBezTo>
                <a:cubicBezTo>
                  <a:pt x="1291" y="53"/>
                  <a:pt x="1291" y="50"/>
                  <a:pt x="1291" y="47"/>
                </a:cubicBezTo>
                <a:close/>
                <a:moveTo>
                  <a:pt x="1315" y="27"/>
                </a:moveTo>
                <a:cubicBezTo>
                  <a:pt x="1313" y="27"/>
                  <a:pt x="1313" y="27"/>
                  <a:pt x="1313" y="27"/>
                </a:cubicBezTo>
                <a:cubicBezTo>
                  <a:pt x="1313" y="27"/>
                  <a:pt x="1312" y="28"/>
                  <a:pt x="1311" y="29"/>
                </a:cubicBezTo>
                <a:cubicBezTo>
                  <a:pt x="1310" y="29"/>
                  <a:pt x="1309" y="30"/>
                  <a:pt x="1308" y="30"/>
                </a:cubicBezTo>
                <a:cubicBezTo>
                  <a:pt x="1307" y="31"/>
                  <a:pt x="1306" y="32"/>
                  <a:pt x="1305" y="32"/>
                </a:cubicBezTo>
                <a:cubicBezTo>
                  <a:pt x="1304" y="33"/>
                  <a:pt x="1303" y="33"/>
                  <a:pt x="1302" y="33"/>
                </a:cubicBezTo>
                <a:cubicBezTo>
                  <a:pt x="1302" y="38"/>
                  <a:pt x="1302" y="38"/>
                  <a:pt x="1302" y="38"/>
                </a:cubicBezTo>
                <a:cubicBezTo>
                  <a:pt x="1302" y="37"/>
                  <a:pt x="1303" y="37"/>
                  <a:pt x="1304" y="37"/>
                </a:cubicBezTo>
                <a:cubicBezTo>
                  <a:pt x="1305" y="36"/>
                  <a:pt x="1306" y="36"/>
                  <a:pt x="1307" y="36"/>
                </a:cubicBezTo>
                <a:cubicBezTo>
                  <a:pt x="1308" y="35"/>
                  <a:pt x="1308" y="35"/>
                  <a:pt x="1309" y="34"/>
                </a:cubicBezTo>
                <a:cubicBezTo>
                  <a:pt x="1310" y="34"/>
                  <a:pt x="1310" y="33"/>
                  <a:pt x="1311" y="33"/>
                </a:cubicBezTo>
                <a:cubicBezTo>
                  <a:pt x="1311" y="67"/>
                  <a:pt x="1311" y="67"/>
                  <a:pt x="1311" y="67"/>
                </a:cubicBezTo>
                <a:cubicBezTo>
                  <a:pt x="1315" y="67"/>
                  <a:pt x="1315" y="67"/>
                  <a:pt x="1315" y="67"/>
                </a:cubicBezTo>
                <a:lnTo>
                  <a:pt x="1315" y="27"/>
                </a:lnTo>
                <a:close/>
                <a:moveTo>
                  <a:pt x="1356" y="47"/>
                </a:moveTo>
                <a:cubicBezTo>
                  <a:pt x="1356" y="34"/>
                  <a:pt x="1352" y="27"/>
                  <a:pt x="1343" y="27"/>
                </a:cubicBezTo>
                <a:cubicBezTo>
                  <a:pt x="1341" y="27"/>
                  <a:pt x="1339" y="28"/>
                  <a:pt x="1338" y="28"/>
                </a:cubicBezTo>
                <a:cubicBezTo>
                  <a:pt x="1336" y="29"/>
                  <a:pt x="1335" y="31"/>
                  <a:pt x="1333" y="32"/>
                </a:cubicBezTo>
                <a:cubicBezTo>
                  <a:pt x="1332" y="34"/>
                  <a:pt x="1332" y="36"/>
                  <a:pt x="1331" y="39"/>
                </a:cubicBezTo>
                <a:cubicBezTo>
                  <a:pt x="1330" y="42"/>
                  <a:pt x="1330" y="45"/>
                  <a:pt x="1330" y="48"/>
                </a:cubicBezTo>
                <a:cubicBezTo>
                  <a:pt x="1330" y="51"/>
                  <a:pt x="1330" y="54"/>
                  <a:pt x="1331" y="56"/>
                </a:cubicBezTo>
                <a:cubicBezTo>
                  <a:pt x="1331" y="59"/>
                  <a:pt x="1332" y="61"/>
                  <a:pt x="1333" y="63"/>
                </a:cubicBezTo>
                <a:cubicBezTo>
                  <a:pt x="1334" y="64"/>
                  <a:pt x="1336" y="65"/>
                  <a:pt x="1337" y="66"/>
                </a:cubicBezTo>
                <a:cubicBezTo>
                  <a:pt x="1339" y="67"/>
                  <a:pt x="1340" y="68"/>
                  <a:pt x="1342" y="68"/>
                </a:cubicBezTo>
                <a:cubicBezTo>
                  <a:pt x="1345" y="68"/>
                  <a:pt x="1346" y="67"/>
                  <a:pt x="1348" y="66"/>
                </a:cubicBezTo>
                <a:cubicBezTo>
                  <a:pt x="1350" y="65"/>
                  <a:pt x="1351" y="64"/>
                  <a:pt x="1352" y="62"/>
                </a:cubicBezTo>
                <a:cubicBezTo>
                  <a:pt x="1353" y="61"/>
                  <a:pt x="1354" y="58"/>
                  <a:pt x="1355" y="56"/>
                </a:cubicBezTo>
                <a:cubicBezTo>
                  <a:pt x="1355" y="53"/>
                  <a:pt x="1356" y="50"/>
                  <a:pt x="1356" y="47"/>
                </a:cubicBezTo>
                <a:close/>
                <a:moveTo>
                  <a:pt x="1380" y="27"/>
                </a:moveTo>
                <a:cubicBezTo>
                  <a:pt x="1378" y="27"/>
                  <a:pt x="1378" y="27"/>
                  <a:pt x="1378" y="27"/>
                </a:cubicBezTo>
                <a:cubicBezTo>
                  <a:pt x="1378" y="27"/>
                  <a:pt x="1377" y="28"/>
                  <a:pt x="1376" y="29"/>
                </a:cubicBezTo>
                <a:cubicBezTo>
                  <a:pt x="1375" y="29"/>
                  <a:pt x="1374" y="30"/>
                  <a:pt x="1373" y="30"/>
                </a:cubicBezTo>
                <a:cubicBezTo>
                  <a:pt x="1372" y="31"/>
                  <a:pt x="1371" y="32"/>
                  <a:pt x="1369" y="32"/>
                </a:cubicBezTo>
                <a:cubicBezTo>
                  <a:pt x="1368" y="33"/>
                  <a:pt x="1367" y="33"/>
                  <a:pt x="1366" y="33"/>
                </a:cubicBezTo>
                <a:cubicBezTo>
                  <a:pt x="1366" y="38"/>
                  <a:pt x="1366" y="38"/>
                  <a:pt x="1366" y="38"/>
                </a:cubicBezTo>
                <a:cubicBezTo>
                  <a:pt x="1367" y="37"/>
                  <a:pt x="1368" y="37"/>
                  <a:pt x="1369" y="37"/>
                </a:cubicBezTo>
                <a:cubicBezTo>
                  <a:pt x="1370" y="36"/>
                  <a:pt x="1371" y="36"/>
                  <a:pt x="1372" y="36"/>
                </a:cubicBezTo>
                <a:cubicBezTo>
                  <a:pt x="1372" y="35"/>
                  <a:pt x="1373" y="35"/>
                  <a:pt x="1374" y="34"/>
                </a:cubicBezTo>
                <a:cubicBezTo>
                  <a:pt x="1375" y="34"/>
                  <a:pt x="1375" y="33"/>
                  <a:pt x="1375" y="33"/>
                </a:cubicBezTo>
                <a:cubicBezTo>
                  <a:pt x="1375" y="67"/>
                  <a:pt x="1375" y="67"/>
                  <a:pt x="1375" y="67"/>
                </a:cubicBezTo>
                <a:cubicBezTo>
                  <a:pt x="1380" y="67"/>
                  <a:pt x="1380" y="67"/>
                  <a:pt x="1380" y="67"/>
                </a:cubicBezTo>
                <a:lnTo>
                  <a:pt x="1380" y="27"/>
                </a:lnTo>
                <a:close/>
                <a:moveTo>
                  <a:pt x="1420" y="47"/>
                </a:moveTo>
                <a:cubicBezTo>
                  <a:pt x="1420" y="34"/>
                  <a:pt x="1416" y="27"/>
                  <a:pt x="1408" y="27"/>
                </a:cubicBezTo>
                <a:cubicBezTo>
                  <a:pt x="1406" y="27"/>
                  <a:pt x="1404" y="28"/>
                  <a:pt x="1402" y="28"/>
                </a:cubicBezTo>
                <a:cubicBezTo>
                  <a:pt x="1401" y="29"/>
                  <a:pt x="1399" y="31"/>
                  <a:pt x="1398" y="32"/>
                </a:cubicBezTo>
                <a:cubicBezTo>
                  <a:pt x="1397" y="34"/>
                  <a:pt x="1396" y="36"/>
                  <a:pt x="1396" y="39"/>
                </a:cubicBezTo>
                <a:cubicBezTo>
                  <a:pt x="1395" y="42"/>
                  <a:pt x="1395" y="45"/>
                  <a:pt x="1395" y="48"/>
                </a:cubicBezTo>
                <a:cubicBezTo>
                  <a:pt x="1395" y="51"/>
                  <a:pt x="1395" y="54"/>
                  <a:pt x="1396" y="56"/>
                </a:cubicBezTo>
                <a:cubicBezTo>
                  <a:pt x="1396" y="59"/>
                  <a:pt x="1397" y="61"/>
                  <a:pt x="1398" y="63"/>
                </a:cubicBezTo>
                <a:cubicBezTo>
                  <a:pt x="1399" y="64"/>
                  <a:pt x="1400" y="65"/>
                  <a:pt x="1402" y="66"/>
                </a:cubicBezTo>
                <a:cubicBezTo>
                  <a:pt x="1403" y="67"/>
                  <a:pt x="1405" y="68"/>
                  <a:pt x="1407" y="68"/>
                </a:cubicBezTo>
                <a:cubicBezTo>
                  <a:pt x="1409" y="68"/>
                  <a:pt x="1411" y="67"/>
                  <a:pt x="1413" y="66"/>
                </a:cubicBezTo>
                <a:cubicBezTo>
                  <a:pt x="1414" y="65"/>
                  <a:pt x="1416" y="64"/>
                  <a:pt x="1417" y="62"/>
                </a:cubicBezTo>
                <a:cubicBezTo>
                  <a:pt x="1418" y="61"/>
                  <a:pt x="1419" y="58"/>
                  <a:pt x="1419" y="56"/>
                </a:cubicBezTo>
                <a:cubicBezTo>
                  <a:pt x="1420" y="53"/>
                  <a:pt x="1420" y="50"/>
                  <a:pt x="1420" y="47"/>
                </a:cubicBezTo>
                <a:close/>
                <a:moveTo>
                  <a:pt x="1445" y="27"/>
                </a:moveTo>
                <a:cubicBezTo>
                  <a:pt x="1443" y="27"/>
                  <a:pt x="1443" y="27"/>
                  <a:pt x="1443" y="27"/>
                </a:cubicBezTo>
                <a:cubicBezTo>
                  <a:pt x="1442" y="27"/>
                  <a:pt x="1441" y="28"/>
                  <a:pt x="1440" y="29"/>
                </a:cubicBezTo>
                <a:cubicBezTo>
                  <a:pt x="1440" y="29"/>
                  <a:pt x="1439" y="30"/>
                  <a:pt x="1437" y="30"/>
                </a:cubicBezTo>
                <a:cubicBezTo>
                  <a:pt x="1436" y="31"/>
                  <a:pt x="1435" y="32"/>
                  <a:pt x="1434" y="32"/>
                </a:cubicBezTo>
                <a:cubicBezTo>
                  <a:pt x="1433" y="33"/>
                  <a:pt x="1432" y="33"/>
                  <a:pt x="1431" y="33"/>
                </a:cubicBezTo>
                <a:cubicBezTo>
                  <a:pt x="1431" y="38"/>
                  <a:pt x="1431" y="38"/>
                  <a:pt x="1431" y="38"/>
                </a:cubicBezTo>
                <a:cubicBezTo>
                  <a:pt x="1432" y="37"/>
                  <a:pt x="1433" y="37"/>
                  <a:pt x="1434" y="37"/>
                </a:cubicBezTo>
                <a:cubicBezTo>
                  <a:pt x="1435" y="36"/>
                  <a:pt x="1436" y="36"/>
                  <a:pt x="1436" y="36"/>
                </a:cubicBezTo>
                <a:cubicBezTo>
                  <a:pt x="1437" y="35"/>
                  <a:pt x="1438" y="35"/>
                  <a:pt x="1439" y="34"/>
                </a:cubicBezTo>
                <a:cubicBezTo>
                  <a:pt x="1439" y="34"/>
                  <a:pt x="1440" y="33"/>
                  <a:pt x="1440" y="33"/>
                </a:cubicBezTo>
                <a:cubicBezTo>
                  <a:pt x="1440" y="67"/>
                  <a:pt x="1440" y="67"/>
                  <a:pt x="1440" y="67"/>
                </a:cubicBezTo>
                <a:cubicBezTo>
                  <a:pt x="1445" y="67"/>
                  <a:pt x="1445" y="67"/>
                  <a:pt x="1445" y="67"/>
                </a:cubicBezTo>
                <a:lnTo>
                  <a:pt x="1445" y="27"/>
                </a:lnTo>
                <a:close/>
                <a:moveTo>
                  <a:pt x="1485" y="47"/>
                </a:moveTo>
                <a:cubicBezTo>
                  <a:pt x="1485" y="34"/>
                  <a:pt x="1481" y="27"/>
                  <a:pt x="1473" y="27"/>
                </a:cubicBezTo>
                <a:cubicBezTo>
                  <a:pt x="1471" y="27"/>
                  <a:pt x="1469" y="28"/>
                  <a:pt x="1467" y="28"/>
                </a:cubicBezTo>
                <a:cubicBezTo>
                  <a:pt x="1465" y="29"/>
                  <a:pt x="1464" y="31"/>
                  <a:pt x="1463" y="32"/>
                </a:cubicBezTo>
                <a:cubicBezTo>
                  <a:pt x="1462" y="34"/>
                  <a:pt x="1461" y="36"/>
                  <a:pt x="1460" y="39"/>
                </a:cubicBezTo>
                <a:cubicBezTo>
                  <a:pt x="1460" y="42"/>
                  <a:pt x="1460" y="45"/>
                  <a:pt x="1460" y="48"/>
                </a:cubicBezTo>
                <a:cubicBezTo>
                  <a:pt x="1460" y="51"/>
                  <a:pt x="1460" y="54"/>
                  <a:pt x="1460" y="56"/>
                </a:cubicBezTo>
                <a:cubicBezTo>
                  <a:pt x="1461" y="59"/>
                  <a:pt x="1462" y="61"/>
                  <a:pt x="1463" y="63"/>
                </a:cubicBezTo>
                <a:cubicBezTo>
                  <a:pt x="1464" y="64"/>
                  <a:pt x="1465" y="65"/>
                  <a:pt x="1467" y="66"/>
                </a:cubicBezTo>
                <a:cubicBezTo>
                  <a:pt x="1468" y="67"/>
                  <a:pt x="1470" y="68"/>
                  <a:pt x="1472" y="68"/>
                </a:cubicBezTo>
                <a:cubicBezTo>
                  <a:pt x="1474" y="68"/>
                  <a:pt x="1476" y="67"/>
                  <a:pt x="1478" y="66"/>
                </a:cubicBezTo>
                <a:cubicBezTo>
                  <a:pt x="1479" y="65"/>
                  <a:pt x="1481" y="64"/>
                  <a:pt x="1482" y="62"/>
                </a:cubicBezTo>
                <a:cubicBezTo>
                  <a:pt x="1483" y="61"/>
                  <a:pt x="1484" y="58"/>
                  <a:pt x="1484" y="56"/>
                </a:cubicBezTo>
                <a:cubicBezTo>
                  <a:pt x="1485" y="53"/>
                  <a:pt x="1485" y="50"/>
                  <a:pt x="1485" y="47"/>
                </a:cubicBezTo>
                <a:close/>
                <a:moveTo>
                  <a:pt x="1509" y="27"/>
                </a:moveTo>
                <a:cubicBezTo>
                  <a:pt x="1508" y="27"/>
                  <a:pt x="1508" y="27"/>
                  <a:pt x="1508" y="27"/>
                </a:cubicBezTo>
                <a:cubicBezTo>
                  <a:pt x="1507" y="27"/>
                  <a:pt x="1506" y="28"/>
                  <a:pt x="1505" y="29"/>
                </a:cubicBezTo>
                <a:cubicBezTo>
                  <a:pt x="1504" y="29"/>
                  <a:pt x="1503" y="30"/>
                  <a:pt x="1502" y="30"/>
                </a:cubicBezTo>
                <a:cubicBezTo>
                  <a:pt x="1501" y="31"/>
                  <a:pt x="1500" y="32"/>
                  <a:pt x="1499" y="32"/>
                </a:cubicBezTo>
                <a:cubicBezTo>
                  <a:pt x="1498" y="33"/>
                  <a:pt x="1497" y="33"/>
                  <a:pt x="1496" y="33"/>
                </a:cubicBezTo>
                <a:cubicBezTo>
                  <a:pt x="1496" y="38"/>
                  <a:pt x="1496" y="38"/>
                  <a:pt x="1496" y="38"/>
                </a:cubicBezTo>
                <a:cubicBezTo>
                  <a:pt x="1497" y="37"/>
                  <a:pt x="1498" y="37"/>
                  <a:pt x="1499" y="37"/>
                </a:cubicBezTo>
                <a:cubicBezTo>
                  <a:pt x="1499" y="36"/>
                  <a:pt x="1500" y="36"/>
                  <a:pt x="1501" y="36"/>
                </a:cubicBezTo>
                <a:cubicBezTo>
                  <a:pt x="1502" y="35"/>
                  <a:pt x="1503" y="35"/>
                  <a:pt x="1503" y="34"/>
                </a:cubicBezTo>
                <a:cubicBezTo>
                  <a:pt x="1504" y="34"/>
                  <a:pt x="1505" y="33"/>
                  <a:pt x="1505" y="33"/>
                </a:cubicBezTo>
                <a:cubicBezTo>
                  <a:pt x="1505" y="67"/>
                  <a:pt x="1505" y="67"/>
                  <a:pt x="1505" y="67"/>
                </a:cubicBezTo>
                <a:cubicBezTo>
                  <a:pt x="1509" y="67"/>
                  <a:pt x="1509" y="67"/>
                  <a:pt x="1509" y="67"/>
                </a:cubicBezTo>
                <a:lnTo>
                  <a:pt x="1509" y="27"/>
                </a:lnTo>
                <a:close/>
                <a:moveTo>
                  <a:pt x="1549" y="56"/>
                </a:moveTo>
                <a:cubicBezTo>
                  <a:pt x="1550" y="53"/>
                  <a:pt x="1550" y="50"/>
                  <a:pt x="1550" y="47"/>
                </a:cubicBezTo>
                <a:cubicBezTo>
                  <a:pt x="1550" y="34"/>
                  <a:pt x="1546" y="27"/>
                  <a:pt x="1538" y="27"/>
                </a:cubicBezTo>
                <a:cubicBezTo>
                  <a:pt x="1535" y="27"/>
                  <a:pt x="1533" y="28"/>
                  <a:pt x="1532" y="28"/>
                </a:cubicBezTo>
                <a:cubicBezTo>
                  <a:pt x="1530" y="29"/>
                  <a:pt x="1529" y="31"/>
                  <a:pt x="1528" y="32"/>
                </a:cubicBezTo>
                <a:cubicBezTo>
                  <a:pt x="1527" y="34"/>
                  <a:pt x="1526" y="36"/>
                  <a:pt x="1525" y="39"/>
                </a:cubicBezTo>
                <a:cubicBezTo>
                  <a:pt x="1525" y="42"/>
                  <a:pt x="1524" y="45"/>
                  <a:pt x="1524" y="48"/>
                </a:cubicBezTo>
                <a:cubicBezTo>
                  <a:pt x="1524" y="51"/>
                  <a:pt x="1525" y="54"/>
                  <a:pt x="1525" y="56"/>
                </a:cubicBezTo>
                <a:cubicBezTo>
                  <a:pt x="1526" y="59"/>
                  <a:pt x="1526" y="61"/>
                  <a:pt x="1528" y="63"/>
                </a:cubicBezTo>
                <a:cubicBezTo>
                  <a:pt x="1529" y="64"/>
                  <a:pt x="1530" y="65"/>
                  <a:pt x="1531" y="66"/>
                </a:cubicBezTo>
                <a:cubicBezTo>
                  <a:pt x="1533" y="67"/>
                  <a:pt x="1535" y="68"/>
                  <a:pt x="1537" y="68"/>
                </a:cubicBezTo>
                <a:cubicBezTo>
                  <a:pt x="1539" y="68"/>
                  <a:pt x="1541" y="67"/>
                  <a:pt x="1542" y="66"/>
                </a:cubicBezTo>
                <a:cubicBezTo>
                  <a:pt x="1544" y="65"/>
                  <a:pt x="1545" y="64"/>
                  <a:pt x="1546" y="62"/>
                </a:cubicBezTo>
                <a:cubicBezTo>
                  <a:pt x="1548" y="61"/>
                  <a:pt x="1548" y="58"/>
                  <a:pt x="1549" y="56"/>
                </a:cubicBezTo>
                <a:close/>
                <a:moveTo>
                  <a:pt x="1408" y="31"/>
                </a:moveTo>
                <a:cubicBezTo>
                  <a:pt x="1402" y="31"/>
                  <a:pt x="1399" y="37"/>
                  <a:pt x="1399" y="48"/>
                </a:cubicBezTo>
                <a:cubicBezTo>
                  <a:pt x="1399" y="58"/>
                  <a:pt x="1402" y="64"/>
                  <a:pt x="1408" y="64"/>
                </a:cubicBezTo>
                <a:cubicBezTo>
                  <a:pt x="1413" y="64"/>
                  <a:pt x="1416" y="58"/>
                  <a:pt x="1416" y="48"/>
                </a:cubicBezTo>
                <a:cubicBezTo>
                  <a:pt x="1416" y="36"/>
                  <a:pt x="1413" y="31"/>
                  <a:pt x="1408" y="31"/>
                </a:cubicBezTo>
                <a:close/>
                <a:moveTo>
                  <a:pt x="1537" y="31"/>
                </a:moveTo>
                <a:cubicBezTo>
                  <a:pt x="1532" y="31"/>
                  <a:pt x="1529" y="37"/>
                  <a:pt x="1529" y="48"/>
                </a:cubicBezTo>
                <a:cubicBezTo>
                  <a:pt x="1529" y="58"/>
                  <a:pt x="1532" y="64"/>
                  <a:pt x="1537" y="64"/>
                </a:cubicBezTo>
                <a:cubicBezTo>
                  <a:pt x="1543" y="64"/>
                  <a:pt x="1545" y="58"/>
                  <a:pt x="1545" y="48"/>
                </a:cubicBezTo>
                <a:cubicBezTo>
                  <a:pt x="1545" y="36"/>
                  <a:pt x="1543" y="31"/>
                  <a:pt x="1537" y="31"/>
                </a:cubicBezTo>
                <a:close/>
                <a:moveTo>
                  <a:pt x="1019" y="31"/>
                </a:moveTo>
                <a:cubicBezTo>
                  <a:pt x="1014" y="31"/>
                  <a:pt x="1011" y="37"/>
                  <a:pt x="1011" y="48"/>
                </a:cubicBezTo>
                <a:cubicBezTo>
                  <a:pt x="1011" y="58"/>
                  <a:pt x="1014" y="64"/>
                  <a:pt x="1019" y="64"/>
                </a:cubicBezTo>
                <a:cubicBezTo>
                  <a:pt x="1025" y="64"/>
                  <a:pt x="1027" y="58"/>
                  <a:pt x="1027" y="48"/>
                </a:cubicBezTo>
                <a:cubicBezTo>
                  <a:pt x="1027" y="36"/>
                  <a:pt x="1025" y="31"/>
                  <a:pt x="1019" y="31"/>
                </a:cubicBezTo>
                <a:close/>
                <a:moveTo>
                  <a:pt x="566" y="31"/>
                </a:moveTo>
                <a:cubicBezTo>
                  <a:pt x="561" y="31"/>
                  <a:pt x="558" y="37"/>
                  <a:pt x="558" y="48"/>
                </a:cubicBezTo>
                <a:cubicBezTo>
                  <a:pt x="558" y="58"/>
                  <a:pt x="560" y="64"/>
                  <a:pt x="566" y="64"/>
                </a:cubicBezTo>
                <a:cubicBezTo>
                  <a:pt x="571" y="64"/>
                  <a:pt x="574" y="58"/>
                  <a:pt x="574" y="48"/>
                </a:cubicBezTo>
                <a:cubicBezTo>
                  <a:pt x="574" y="36"/>
                  <a:pt x="571" y="31"/>
                  <a:pt x="566" y="31"/>
                </a:cubicBezTo>
                <a:close/>
                <a:moveTo>
                  <a:pt x="631" y="31"/>
                </a:moveTo>
                <a:cubicBezTo>
                  <a:pt x="625" y="31"/>
                  <a:pt x="622" y="37"/>
                  <a:pt x="622" y="48"/>
                </a:cubicBezTo>
                <a:cubicBezTo>
                  <a:pt x="622" y="58"/>
                  <a:pt x="625" y="64"/>
                  <a:pt x="631" y="64"/>
                </a:cubicBezTo>
                <a:cubicBezTo>
                  <a:pt x="636" y="64"/>
                  <a:pt x="639" y="58"/>
                  <a:pt x="639" y="48"/>
                </a:cubicBezTo>
                <a:cubicBezTo>
                  <a:pt x="639" y="36"/>
                  <a:pt x="636" y="31"/>
                  <a:pt x="631" y="31"/>
                </a:cubicBezTo>
                <a:close/>
                <a:moveTo>
                  <a:pt x="955" y="31"/>
                </a:moveTo>
                <a:cubicBezTo>
                  <a:pt x="949" y="31"/>
                  <a:pt x="946" y="37"/>
                  <a:pt x="946" y="48"/>
                </a:cubicBezTo>
                <a:cubicBezTo>
                  <a:pt x="946" y="58"/>
                  <a:pt x="949" y="64"/>
                  <a:pt x="954" y="64"/>
                </a:cubicBezTo>
                <a:cubicBezTo>
                  <a:pt x="960" y="64"/>
                  <a:pt x="963" y="58"/>
                  <a:pt x="963" y="48"/>
                </a:cubicBezTo>
                <a:cubicBezTo>
                  <a:pt x="963" y="36"/>
                  <a:pt x="960" y="31"/>
                  <a:pt x="955" y="31"/>
                </a:cubicBezTo>
                <a:close/>
                <a:moveTo>
                  <a:pt x="696" y="31"/>
                </a:moveTo>
                <a:cubicBezTo>
                  <a:pt x="690" y="31"/>
                  <a:pt x="687" y="37"/>
                  <a:pt x="687" y="48"/>
                </a:cubicBezTo>
                <a:cubicBezTo>
                  <a:pt x="687" y="58"/>
                  <a:pt x="690" y="64"/>
                  <a:pt x="695" y="64"/>
                </a:cubicBezTo>
                <a:cubicBezTo>
                  <a:pt x="701" y="64"/>
                  <a:pt x="704" y="58"/>
                  <a:pt x="704" y="48"/>
                </a:cubicBezTo>
                <a:cubicBezTo>
                  <a:pt x="704" y="36"/>
                  <a:pt x="701" y="31"/>
                  <a:pt x="696" y="31"/>
                </a:cubicBezTo>
                <a:close/>
                <a:moveTo>
                  <a:pt x="501" y="31"/>
                </a:moveTo>
                <a:cubicBezTo>
                  <a:pt x="496" y="31"/>
                  <a:pt x="493" y="37"/>
                  <a:pt x="493" y="48"/>
                </a:cubicBezTo>
                <a:cubicBezTo>
                  <a:pt x="493" y="58"/>
                  <a:pt x="496" y="64"/>
                  <a:pt x="501" y="64"/>
                </a:cubicBezTo>
                <a:cubicBezTo>
                  <a:pt x="507" y="64"/>
                  <a:pt x="509" y="58"/>
                  <a:pt x="509" y="48"/>
                </a:cubicBezTo>
                <a:cubicBezTo>
                  <a:pt x="509" y="36"/>
                  <a:pt x="507" y="31"/>
                  <a:pt x="501" y="31"/>
                </a:cubicBezTo>
                <a:close/>
                <a:moveTo>
                  <a:pt x="437" y="31"/>
                </a:moveTo>
                <a:cubicBezTo>
                  <a:pt x="431" y="31"/>
                  <a:pt x="428" y="37"/>
                  <a:pt x="428" y="48"/>
                </a:cubicBezTo>
                <a:cubicBezTo>
                  <a:pt x="428" y="58"/>
                  <a:pt x="431" y="64"/>
                  <a:pt x="436" y="64"/>
                </a:cubicBezTo>
                <a:cubicBezTo>
                  <a:pt x="442" y="64"/>
                  <a:pt x="445" y="58"/>
                  <a:pt x="445" y="48"/>
                </a:cubicBezTo>
                <a:cubicBezTo>
                  <a:pt x="445" y="36"/>
                  <a:pt x="442" y="31"/>
                  <a:pt x="437" y="31"/>
                </a:cubicBezTo>
                <a:close/>
                <a:moveTo>
                  <a:pt x="890" y="31"/>
                </a:moveTo>
                <a:cubicBezTo>
                  <a:pt x="884" y="31"/>
                  <a:pt x="881" y="37"/>
                  <a:pt x="881" y="48"/>
                </a:cubicBezTo>
                <a:cubicBezTo>
                  <a:pt x="881" y="58"/>
                  <a:pt x="884" y="64"/>
                  <a:pt x="890" y="64"/>
                </a:cubicBezTo>
                <a:cubicBezTo>
                  <a:pt x="895" y="64"/>
                  <a:pt x="898" y="58"/>
                  <a:pt x="898" y="48"/>
                </a:cubicBezTo>
                <a:cubicBezTo>
                  <a:pt x="898" y="36"/>
                  <a:pt x="895" y="31"/>
                  <a:pt x="890" y="31"/>
                </a:cubicBezTo>
                <a:close/>
                <a:moveTo>
                  <a:pt x="825" y="31"/>
                </a:moveTo>
                <a:cubicBezTo>
                  <a:pt x="820" y="31"/>
                  <a:pt x="817" y="37"/>
                  <a:pt x="817" y="48"/>
                </a:cubicBezTo>
                <a:cubicBezTo>
                  <a:pt x="817" y="58"/>
                  <a:pt x="819" y="64"/>
                  <a:pt x="825" y="64"/>
                </a:cubicBezTo>
                <a:cubicBezTo>
                  <a:pt x="830" y="64"/>
                  <a:pt x="833" y="58"/>
                  <a:pt x="833" y="48"/>
                </a:cubicBezTo>
                <a:cubicBezTo>
                  <a:pt x="833" y="36"/>
                  <a:pt x="830" y="31"/>
                  <a:pt x="825" y="31"/>
                </a:cubicBezTo>
                <a:close/>
                <a:moveTo>
                  <a:pt x="760" y="31"/>
                </a:moveTo>
                <a:cubicBezTo>
                  <a:pt x="755" y="31"/>
                  <a:pt x="752" y="37"/>
                  <a:pt x="752" y="48"/>
                </a:cubicBezTo>
                <a:cubicBezTo>
                  <a:pt x="752" y="58"/>
                  <a:pt x="755" y="64"/>
                  <a:pt x="760" y="64"/>
                </a:cubicBezTo>
                <a:cubicBezTo>
                  <a:pt x="766" y="64"/>
                  <a:pt x="768" y="58"/>
                  <a:pt x="768" y="48"/>
                </a:cubicBezTo>
                <a:cubicBezTo>
                  <a:pt x="768" y="36"/>
                  <a:pt x="766" y="31"/>
                  <a:pt x="760" y="31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 useBgFill="1">
        <p:nvSpPr>
          <p:cNvPr id="59" name="Freeform 116">
            <a:extLst>
              <a:ext uri="{FF2B5EF4-FFF2-40B4-BE49-F238E27FC236}">
                <a16:creationId xmlns:a16="http://schemas.microsoft.com/office/drawing/2014/main" id="{29FA5B2E-8CFD-428C-BA78-3B44944851FE}"/>
              </a:ext>
            </a:extLst>
          </p:cNvPr>
          <p:cNvSpPr>
            <a:spLocks noChangeAspect="1" noEditPoints="1"/>
          </p:cNvSpPr>
          <p:nvPr/>
        </p:nvSpPr>
        <p:spPr bwMode="auto">
          <a:xfrm flipV="1">
            <a:off x="3531267" y="3922651"/>
            <a:ext cx="4809577" cy="292567"/>
          </a:xfrm>
          <a:custGeom>
            <a:avLst/>
            <a:gdLst>
              <a:gd name="T0" fmla="*/ 242 w 1555"/>
              <a:gd name="T1" fmla="*/ 64 h 92"/>
              <a:gd name="T2" fmla="*/ 48 w 1555"/>
              <a:gd name="T3" fmla="*/ 31 h 92"/>
              <a:gd name="T4" fmla="*/ 1157 w 1555"/>
              <a:gd name="T5" fmla="*/ 48 h 92"/>
              <a:gd name="T6" fmla="*/ 1076 w 1555"/>
              <a:gd name="T7" fmla="*/ 48 h 92"/>
              <a:gd name="T8" fmla="*/ 1555 w 1555"/>
              <a:gd name="T9" fmla="*/ 92 h 92"/>
              <a:gd name="T10" fmla="*/ 20 w 1555"/>
              <a:gd name="T11" fmla="*/ 67 h 92"/>
              <a:gd name="T12" fmla="*/ 57 w 1555"/>
              <a:gd name="T13" fmla="*/ 62 h 92"/>
              <a:gd name="T14" fmla="*/ 81 w 1555"/>
              <a:gd name="T15" fmla="*/ 33 h 92"/>
              <a:gd name="T16" fmla="*/ 112 w 1555"/>
              <a:gd name="T17" fmla="*/ 68 h 92"/>
              <a:gd name="T18" fmla="*/ 142 w 1555"/>
              <a:gd name="T19" fmla="*/ 36 h 92"/>
              <a:gd name="T20" fmla="*/ 168 w 1555"/>
              <a:gd name="T21" fmla="*/ 63 h 92"/>
              <a:gd name="T22" fmla="*/ 201 w 1555"/>
              <a:gd name="T23" fmla="*/ 38 h 92"/>
              <a:gd name="T24" fmla="*/ 229 w 1555"/>
              <a:gd name="T25" fmla="*/ 48 h 92"/>
              <a:gd name="T26" fmla="*/ 269 w 1555"/>
              <a:gd name="T27" fmla="*/ 32 h 92"/>
              <a:gd name="T28" fmla="*/ 298 w 1555"/>
              <a:gd name="T29" fmla="*/ 32 h 92"/>
              <a:gd name="T30" fmla="*/ 340 w 1555"/>
              <a:gd name="T31" fmla="*/ 29 h 92"/>
              <a:gd name="T32" fmla="*/ 372 w 1555"/>
              <a:gd name="T33" fmla="*/ 27 h 92"/>
              <a:gd name="T34" fmla="*/ 409 w 1555"/>
              <a:gd name="T35" fmla="*/ 27 h 92"/>
              <a:gd name="T36" fmla="*/ 409 w 1555"/>
              <a:gd name="T37" fmla="*/ 27 h 92"/>
              <a:gd name="T38" fmla="*/ 448 w 1555"/>
              <a:gd name="T39" fmla="*/ 56 h 92"/>
              <a:gd name="T40" fmla="*/ 469 w 1555"/>
              <a:gd name="T41" fmla="*/ 67 h 92"/>
              <a:gd name="T42" fmla="*/ 506 w 1555"/>
              <a:gd name="T43" fmla="*/ 66 h 92"/>
              <a:gd name="T44" fmla="*/ 532 w 1555"/>
              <a:gd name="T45" fmla="*/ 34 h 92"/>
              <a:gd name="T46" fmla="*/ 560 w 1555"/>
              <a:gd name="T47" fmla="*/ 66 h 92"/>
              <a:gd name="T48" fmla="*/ 592 w 1555"/>
              <a:gd name="T49" fmla="*/ 37 h 92"/>
              <a:gd name="T50" fmla="*/ 619 w 1555"/>
              <a:gd name="T51" fmla="*/ 56 h 92"/>
              <a:gd name="T52" fmla="*/ 654 w 1555"/>
              <a:gd name="T53" fmla="*/ 33 h 92"/>
              <a:gd name="T54" fmla="*/ 684 w 1555"/>
              <a:gd name="T55" fmla="*/ 39 h 92"/>
              <a:gd name="T56" fmla="*/ 725 w 1555"/>
              <a:gd name="T57" fmla="*/ 30 h 92"/>
              <a:gd name="T58" fmla="*/ 755 w 1555"/>
              <a:gd name="T59" fmla="*/ 28 h 92"/>
              <a:gd name="T60" fmla="*/ 796 w 1555"/>
              <a:gd name="T61" fmla="*/ 27 h 92"/>
              <a:gd name="T62" fmla="*/ 838 w 1555"/>
              <a:gd name="T63" fmla="*/ 47 h 92"/>
              <a:gd name="T64" fmla="*/ 838 w 1555"/>
              <a:gd name="T65" fmla="*/ 47 h 92"/>
              <a:gd name="T66" fmla="*/ 862 w 1555"/>
              <a:gd name="T67" fmla="*/ 67 h 92"/>
              <a:gd name="T68" fmla="*/ 899 w 1555"/>
              <a:gd name="T69" fmla="*/ 62 h 92"/>
              <a:gd name="T70" fmla="*/ 922 w 1555"/>
              <a:gd name="T71" fmla="*/ 33 h 92"/>
              <a:gd name="T72" fmla="*/ 954 w 1555"/>
              <a:gd name="T73" fmla="*/ 68 h 92"/>
              <a:gd name="T74" fmla="*/ 983 w 1555"/>
              <a:gd name="T75" fmla="*/ 36 h 92"/>
              <a:gd name="T76" fmla="*/ 1010 w 1555"/>
              <a:gd name="T77" fmla="*/ 63 h 92"/>
              <a:gd name="T78" fmla="*/ 1043 w 1555"/>
              <a:gd name="T79" fmla="*/ 38 h 92"/>
              <a:gd name="T80" fmla="*/ 1071 w 1555"/>
              <a:gd name="T81" fmla="*/ 48 h 92"/>
              <a:gd name="T82" fmla="*/ 1110 w 1555"/>
              <a:gd name="T83" fmla="*/ 32 h 92"/>
              <a:gd name="T84" fmla="*/ 1139 w 1555"/>
              <a:gd name="T85" fmla="*/ 32 h 92"/>
              <a:gd name="T86" fmla="*/ 1182 w 1555"/>
              <a:gd name="T87" fmla="*/ 29 h 92"/>
              <a:gd name="T88" fmla="*/ 1214 w 1555"/>
              <a:gd name="T89" fmla="*/ 27 h 92"/>
              <a:gd name="T90" fmla="*/ 1250 w 1555"/>
              <a:gd name="T91" fmla="*/ 27 h 92"/>
              <a:gd name="T92" fmla="*/ 1250 w 1555"/>
              <a:gd name="T93" fmla="*/ 27 h 92"/>
              <a:gd name="T94" fmla="*/ 1290 w 1555"/>
              <a:gd name="T95" fmla="*/ 56 h 92"/>
              <a:gd name="T96" fmla="*/ 1311 w 1555"/>
              <a:gd name="T97" fmla="*/ 67 h 92"/>
              <a:gd name="T98" fmla="*/ 1348 w 1555"/>
              <a:gd name="T99" fmla="*/ 66 h 92"/>
              <a:gd name="T100" fmla="*/ 1374 w 1555"/>
              <a:gd name="T101" fmla="*/ 34 h 92"/>
              <a:gd name="T102" fmla="*/ 1402 w 1555"/>
              <a:gd name="T103" fmla="*/ 66 h 92"/>
              <a:gd name="T104" fmla="*/ 1434 w 1555"/>
              <a:gd name="T105" fmla="*/ 37 h 92"/>
              <a:gd name="T106" fmla="*/ 1460 w 1555"/>
              <a:gd name="T107" fmla="*/ 56 h 92"/>
              <a:gd name="T108" fmla="*/ 1496 w 1555"/>
              <a:gd name="T109" fmla="*/ 33 h 92"/>
              <a:gd name="T110" fmla="*/ 1528 w 1555"/>
              <a:gd name="T111" fmla="*/ 32 h 92"/>
              <a:gd name="T112" fmla="*/ 1416 w 1555"/>
              <a:gd name="T113" fmla="*/ 48 h 92"/>
              <a:gd name="T114" fmla="*/ 558 w 1555"/>
              <a:gd name="T115" fmla="*/ 48 h 92"/>
              <a:gd name="T116" fmla="*/ 955 w 1555"/>
              <a:gd name="T117" fmla="*/ 31 h 92"/>
              <a:gd name="T118" fmla="*/ 436 w 1555"/>
              <a:gd name="T119" fmla="*/ 64 h 92"/>
              <a:gd name="T120" fmla="*/ 760 w 1555"/>
              <a:gd name="T121" fmla="*/ 3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55" h="92">
                <a:moveTo>
                  <a:pt x="315" y="48"/>
                </a:moveTo>
                <a:cubicBezTo>
                  <a:pt x="315" y="58"/>
                  <a:pt x="312" y="64"/>
                  <a:pt x="307" y="64"/>
                </a:cubicBezTo>
                <a:cubicBezTo>
                  <a:pt x="302" y="64"/>
                  <a:pt x="299" y="58"/>
                  <a:pt x="299" y="48"/>
                </a:cubicBezTo>
                <a:cubicBezTo>
                  <a:pt x="299" y="37"/>
                  <a:pt x="302" y="31"/>
                  <a:pt x="307" y="31"/>
                </a:cubicBezTo>
                <a:cubicBezTo>
                  <a:pt x="312" y="31"/>
                  <a:pt x="315" y="36"/>
                  <a:pt x="315" y="48"/>
                </a:cubicBezTo>
                <a:close/>
                <a:moveTo>
                  <a:pt x="178" y="31"/>
                </a:moveTo>
                <a:cubicBezTo>
                  <a:pt x="172" y="31"/>
                  <a:pt x="169" y="37"/>
                  <a:pt x="169" y="48"/>
                </a:cubicBezTo>
                <a:cubicBezTo>
                  <a:pt x="169" y="58"/>
                  <a:pt x="172" y="64"/>
                  <a:pt x="178" y="64"/>
                </a:cubicBezTo>
                <a:cubicBezTo>
                  <a:pt x="183" y="64"/>
                  <a:pt x="186" y="58"/>
                  <a:pt x="186" y="48"/>
                </a:cubicBezTo>
                <a:cubicBezTo>
                  <a:pt x="186" y="36"/>
                  <a:pt x="183" y="31"/>
                  <a:pt x="178" y="31"/>
                </a:cubicBezTo>
                <a:close/>
                <a:moveTo>
                  <a:pt x="242" y="31"/>
                </a:moveTo>
                <a:cubicBezTo>
                  <a:pt x="237" y="31"/>
                  <a:pt x="234" y="37"/>
                  <a:pt x="234" y="48"/>
                </a:cubicBezTo>
                <a:cubicBezTo>
                  <a:pt x="234" y="58"/>
                  <a:pt x="237" y="64"/>
                  <a:pt x="242" y="64"/>
                </a:cubicBezTo>
                <a:cubicBezTo>
                  <a:pt x="248" y="64"/>
                  <a:pt x="250" y="58"/>
                  <a:pt x="250" y="48"/>
                </a:cubicBezTo>
                <a:cubicBezTo>
                  <a:pt x="250" y="36"/>
                  <a:pt x="248" y="31"/>
                  <a:pt x="242" y="31"/>
                </a:cubicBezTo>
                <a:close/>
                <a:moveTo>
                  <a:pt x="113" y="31"/>
                </a:moveTo>
                <a:cubicBezTo>
                  <a:pt x="107" y="31"/>
                  <a:pt x="105" y="37"/>
                  <a:pt x="105" y="48"/>
                </a:cubicBezTo>
                <a:cubicBezTo>
                  <a:pt x="105" y="58"/>
                  <a:pt x="107" y="64"/>
                  <a:pt x="113" y="64"/>
                </a:cubicBezTo>
                <a:cubicBezTo>
                  <a:pt x="118" y="64"/>
                  <a:pt x="121" y="58"/>
                  <a:pt x="121" y="48"/>
                </a:cubicBezTo>
                <a:cubicBezTo>
                  <a:pt x="121" y="36"/>
                  <a:pt x="118" y="31"/>
                  <a:pt x="113" y="31"/>
                </a:cubicBezTo>
                <a:close/>
                <a:moveTo>
                  <a:pt x="372" y="31"/>
                </a:moveTo>
                <a:cubicBezTo>
                  <a:pt x="366" y="31"/>
                  <a:pt x="364" y="37"/>
                  <a:pt x="364" y="48"/>
                </a:cubicBezTo>
                <a:cubicBezTo>
                  <a:pt x="364" y="58"/>
                  <a:pt x="366" y="64"/>
                  <a:pt x="372" y="64"/>
                </a:cubicBezTo>
                <a:cubicBezTo>
                  <a:pt x="377" y="64"/>
                  <a:pt x="380" y="58"/>
                  <a:pt x="380" y="48"/>
                </a:cubicBezTo>
                <a:cubicBezTo>
                  <a:pt x="380" y="36"/>
                  <a:pt x="377" y="31"/>
                  <a:pt x="372" y="31"/>
                </a:cubicBezTo>
                <a:close/>
                <a:moveTo>
                  <a:pt x="48" y="31"/>
                </a:moveTo>
                <a:cubicBezTo>
                  <a:pt x="43" y="31"/>
                  <a:pt x="40" y="37"/>
                  <a:pt x="40" y="48"/>
                </a:cubicBezTo>
                <a:cubicBezTo>
                  <a:pt x="40" y="58"/>
                  <a:pt x="43" y="64"/>
                  <a:pt x="48" y="64"/>
                </a:cubicBezTo>
                <a:cubicBezTo>
                  <a:pt x="53" y="64"/>
                  <a:pt x="56" y="58"/>
                  <a:pt x="56" y="48"/>
                </a:cubicBezTo>
                <a:cubicBezTo>
                  <a:pt x="56" y="36"/>
                  <a:pt x="54" y="31"/>
                  <a:pt x="48" y="31"/>
                </a:cubicBezTo>
                <a:close/>
                <a:moveTo>
                  <a:pt x="1278" y="31"/>
                </a:moveTo>
                <a:cubicBezTo>
                  <a:pt x="1273" y="31"/>
                  <a:pt x="1270" y="37"/>
                  <a:pt x="1270" y="48"/>
                </a:cubicBezTo>
                <a:cubicBezTo>
                  <a:pt x="1270" y="58"/>
                  <a:pt x="1273" y="64"/>
                  <a:pt x="1278" y="64"/>
                </a:cubicBezTo>
                <a:cubicBezTo>
                  <a:pt x="1284" y="64"/>
                  <a:pt x="1286" y="58"/>
                  <a:pt x="1286" y="48"/>
                </a:cubicBezTo>
                <a:cubicBezTo>
                  <a:pt x="1286" y="36"/>
                  <a:pt x="1284" y="31"/>
                  <a:pt x="1278" y="31"/>
                </a:cubicBezTo>
                <a:close/>
                <a:moveTo>
                  <a:pt x="1149" y="31"/>
                </a:moveTo>
                <a:cubicBezTo>
                  <a:pt x="1143" y="31"/>
                  <a:pt x="1140" y="37"/>
                  <a:pt x="1140" y="48"/>
                </a:cubicBezTo>
                <a:cubicBezTo>
                  <a:pt x="1140" y="58"/>
                  <a:pt x="1143" y="64"/>
                  <a:pt x="1149" y="64"/>
                </a:cubicBezTo>
                <a:cubicBezTo>
                  <a:pt x="1154" y="64"/>
                  <a:pt x="1157" y="58"/>
                  <a:pt x="1157" y="48"/>
                </a:cubicBezTo>
                <a:cubicBezTo>
                  <a:pt x="1157" y="36"/>
                  <a:pt x="1154" y="31"/>
                  <a:pt x="1149" y="31"/>
                </a:cubicBezTo>
                <a:close/>
                <a:moveTo>
                  <a:pt x="1214" y="31"/>
                </a:moveTo>
                <a:cubicBezTo>
                  <a:pt x="1208" y="31"/>
                  <a:pt x="1205" y="37"/>
                  <a:pt x="1205" y="48"/>
                </a:cubicBezTo>
                <a:cubicBezTo>
                  <a:pt x="1205" y="58"/>
                  <a:pt x="1208" y="64"/>
                  <a:pt x="1213" y="64"/>
                </a:cubicBezTo>
                <a:cubicBezTo>
                  <a:pt x="1219" y="64"/>
                  <a:pt x="1222" y="58"/>
                  <a:pt x="1222" y="48"/>
                </a:cubicBezTo>
                <a:cubicBezTo>
                  <a:pt x="1222" y="36"/>
                  <a:pt x="1219" y="31"/>
                  <a:pt x="1214" y="31"/>
                </a:cubicBezTo>
                <a:close/>
                <a:moveTo>
                  <a:pt x="1343" y="31"/>
                </a:moveTo>
                <a:cubicBezTo>
                  <a:pt x="1337" y="31"/>
                  <a:pt x="1335" y="37"/>
                  <a:pt x="1335" y="48"/>
                </a:cubicBezTo>
                <a:cubicBezTo>
                  <a:pt x="1335" y="58"/>
                  <a:pt x="1337" y="64"/>
                  <a:pt x="1343" y="64"/>
                </a:cubicBezTo>
                <a:cubicBezTo>
                  <a:pt x="1348" y="64"/>
                  <a:pt x="1351" y="58"/>
                  <a:pt x="1351" y="48"/>
                </a:cubicBezTo>
                <a:cubicBezTo>
                  <a:pt x="1351" y="36"/>
                  <a:pt x="1348" y="31"/>
                  <a:pt x="1343" y="31"/>
                </a:cubicBezTo>
                <a:close/>
                <a:moveTo>
                  <a:pt x="1084" y="31"/>
                </a:moveTo>
                <a:cubicBezTo>
                  <a:pt x="1078" y="31"/>
                  <a:pt x="1076" y="37"/>
                  <a:pt x="1076" y="48"/>
                </a:cubicBezTo>
                <a:cubicBezTo>
                  <a:pt x="1076" y="58"/>
                  <a:pt x="1078" y="64"/>
                  <a:pt x="1084" y="64"/>
                </a:cubicBezTo>
                <a:cubicBezTo>
                  <a:pt x="1089" y="64"/>
                  <a:pt x="1092" y="58"/>
                  <a:pt x="1092" y="48"/>
                </a:cubicBezTo>
                <a:cubicBezTo>
                  <a:pt x="1092" y="36"/>
                  <a:pt x="1089" y="31"/>
                  <a:pt x="1084" y="31"/>
                </a:cubicBezTo>
                <a:close/>
                <a:moveTo>
                  <a:pt x="1473" y="31"/>
                </a:moveTo>
                <a:cubicBezTo>
                  <a:pt x="1467" y="31"/>
                  <a:pt x="1464" y="37"/>
                  <a:pt x="1464" y="48"/>
                </a:cubicBezTo>
                <a:cubicBezTo>
                  <a:pt x="1464" y="58"/>
                  <a:pt x="1467" y="64"/>
                  <a:pt x="1472" y="64"/>
                </a:cubicBezTo>
                <a:cubicBezTo>
                  <a:pt x="1478" y="64"/>
                  <a:pt x="1481" y="58"/>
                  <a:pt x="1481" y="48"/>
                </a:cubicBezTo>
                <a:cubicBezTo>
                  <a:pt x="1481" y="36"/>
                  <a:pt x="1478" y="31"/>
                  <a:pt x="1473" y="31"/>
                </a:cubicBezTo>
                <a:close/>
                <a:moveTo>
                  <a:pt x="1555" y="92"/>
                </a:moveTo>
                <a:cubicBezTo>
                  <a:pt x="0" y="92"/>
                  <a:pt x="0" y="92"/>
                  <a:pt x="0" y="92"/>
                </a:cubicBezTo>
                <a:cubicBezTo>
                  <a:pt x="0" y="0"/>
                  <a:pt x="0" y="0"/>
                  <a:pt x="0" y="0"/>
                </a:cubicBezTo>
                <a:cubicBezTo>
                  <a:pt x="1555" y="0"/>
                  <a:pt x="1555" y="0"/>
                  <a:pt x="1555" y="0"/>
                </a:cubicBezTo>
                <a:lnTo>
                  <a:pt x="1555" y="92"/>
                </a:lnTo>
                <a:close/>
                <a:moveTo>
                  <a:pt x="20" y="27"/>
                </a:move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7" y="28"/>
                  <a:pt x="16" y="29"/>
                </a:cubicBezTo>
                <a:cubicBezTo>
                  <a:pt x="15" y="29"/>
                  <a:pt x="14" y="30"/>
                  <a:pt x="13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9" y="33"/>
                  <a:pt x="8" y="33"/>
                  <a:pt x="7" y="33"/>
                </a:cubicBezTo>
                <a:cubicBezTo>
                  <a:pt x="7" y="38"/>
                  <a:pt x="7" y="38"/>
                  <a:pt x="7" y="38"/>
                </a:cubicBezTo>
                <a:cubicBezTo>
                  <a:pt x="8" y="37"/>
                  <a:pt x="8" y="37"/>
                  <a:pt x="9" y="37"/>
                </a:cubicBezTo>
                <a:cubicBezTo>
                  <a:pt x="10" y="36"/>
                  <a:pt x="11" y="36"/>
                  <a:pt x="12" y="36"/>
                </a:cubicBezTo>
                <a:cubicBezTo>
                  <a:pt x="13" y="35"/>
                  <a:pt x="14" y="35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6" y="67"/>
                  <a:pt x="16" y="67"/>
                  <a:pt x="16" y="67"/>
                </a:cubicBezTo>
                <a:cubicBezTo>
                  <a:pt x="20" y="67"/>
                  <a:pt x="20" y="67"/>
                  <a:pt x="20" y="67"/>
                </a:cubicBezTo>
                <a:lnTo>
                  <a:pt x="20" y="27"/>
                </a:lnTo>
                <a:close/>
                <a:moveTo>
                  <a:pt x="61" y="47"/>
                </a:moveTo>
                <a:cubicBezTo>
                  <a:pt x="61" y="34"/>
                  <a:pt x="57" y="27"/>
                  <a:pt x="48" y="27"/>
                </a:cubicBezTo>
                <a:cubicBezTo>
                  <a:pt x="46" y="27"/>
                  <a:pt x="44" y="28"/>
                  <a:pt x="43" y="28"/>
                </a:cubicBezTo>
                <a:cubicBezTo>
                  <a:pt x="41" y="29"/>
                  <a:pt x="40" y="31"/>
                  <a:pt x="39" y="32"/>
                </a:cubicBezTo>
                <a:cubicBezTo>
                  <a:pt x="37" y="34"/>
                  <a:pt x="37" y="36"/>
                  <a:pt x="36" y="39"/>
                </a:cubicBezTo>
                <a:cubicBezTo>
                  <a:pt x="36" y="42"/>
                  <a:pt x="35" y="45"/>
                  <a:pt x="35" y="48"/>
                </a:cubicBezTo>
                <a:cubicBezTo>
                  <a:pt x="35" y="51"/>
                  <a:pt x="35" y="54"/>
                  <a:pt x="36" y="56"/>
                </a:cubicBezTo>
                <a:cubicBezTo>
                  <a:pt x="37" y="59"/>
                  <a:pt x="37" y="61"/>
                  <a:pt x="38" y="63"/>
                </a:cubicBezTo>
                <a:cubicBezTo>
                  <a:pt x="39" y="64"/>
                  <a:pt x="41" y="65"/>
                  <a:pt x="42" y="66"/>
                </a:cubicBezTo>
                <a:cubicBezTo>
                  <a:pt x="44" y="67"/>
                  <a:pt x="46" y="68"/>
                  <a:pt x="48" y="68"/>
                </a:cubicBezTo>
                <a:cubicBezTo>
                  <a:pt x="50" y="68"/>
                  <a:pt x="52" y="67"/>
                  <a:pt x="53" y="66"/>
                </a:cubicBezTo>
                <a:cubicBezTo>
                  <a:pt x="55" y="65"/>
                  <a:pt x="56" y="64"/>
                  <a:pt x="57" y="62"/>
                </a:cubicBezTo>
                <a:cubicBezTo>
                  <a:pt x="58" y="61"/>
                  <a:pt x="59" y="58"/>
                  <a:pt x="60" y="56"/>
                </a:cubicBezTo>
                <a:cubicBezTo>
                  <a:pt x="60" y="53"/>
                  <a:pt x="61" y="50"/>
                  <a:pt x="61" y="47"/>
                </a:cubicBezTo>
                <a:close/>
                <a:moveTo>
                  <a:pt x="85" y="27"/>
                </a:moveTo>
                <a:cubicBezTo>
                  <a:pt x="83" y="27"/>
                  <a:pt x="83" y="27"/>
                  <a:pt x="83" y="27"/>
                </a:cubicBezTo>
                <a:cubicBezTo>
                  <a:pt x="83" y="27"/>
                  <a:pt x="82" y="28"/>
                  <a:pt x="81" y="29"/>
                </a:cubicBezTo>
                <a:cubicBezTo>
                  <a:pt x="80" y="29"/>
                  <a:pt x="79" y="30"/>
                  <a:pt x="78" y="30"/>
                </a:cubicBezTo>
                <a:cubicBezTo>
                  <a:pt x="77" y="31"/>
                  <a:pt x="76" y="32"/>
                  <a:pt x="75" y="32"/>
                </a:cubicBezTo>
                <a:cubicBezTo>
                  <a:pt x="73" y="33"/>
                  <a:pt x="72" y="33"/>
                  <a:pt x="71" y="33"/>
                </a:cubicBezTo>
                <a:cubicBezTo>
                  <a:pt x="71" y="38"/>
                  <a:pt x="71" y="38"/>
                  <a:pt x="71" y="38"/>
                </a:cubicBezTo>
                <a:cubicBezTo>
                  <a:pt x="72" y="37"/>
                  <a:pt x="73" y="37"/>
                  <a:pt x="74" y="37"/>
                </a:cubicBezTo>
                <a:cubicBezTo>
                  <a:pt x="75" y="36"/>
                  <a:pt x="76" y="36"/>
                  <a:pt x="77" y="36"/>
                </a:cubicBezTo>
                <a:cubicBezTo>
                  <a:pt x="78" y="35"/>
                  <a:pt x="78" y="35"/>
                  <a:pt x="79" y="34"/>
                </a:cubicBezTo>
                <a:cubicBezTo>
                  <a:pt x="80" y="34"/>
                  <a:pt x="80" y="33"/>
                  <a:pt x="81" y="33"/>
                </a:cubicBezTo>
                <a:cubicBezTo>
                  <a:pt x="81" y="67"/>
                  <a:pt x="81" y="67"/>
                  <a:pt x="81" y="67"/>
                </a:cubicBezTo>
                <a:cubicBezTo>
                  <a:pt x="85" y="67"/>
                  <a:pt x="85" y="67"/>
                  <a:pt x="85" y="67"/>
                </a:cubicBezTo>
                <a:lnTo>
                  <a:pt x="85" y="27"/>
                </a:lnTo>
                <a:close/>
                <a:moveTo>
                  <a:pt x="125" y="47"/>
                </a:moveTo>
                <a:cubicBezTo>
                  <a:pt x="125" y="34"/>
                  <a:pt x="121" y="27"/>
                  <a:pt x="113" y="27"/>
                </a:cubicBezTo>
                <a:cubicBezTo>
                  <a:pt x="111" y="27"/>
                  <a:pt x="109" y="28"/>
                  <a:pt x="107" y="28"/>
                </a:cubicBezTo>
                <a:cubicBezTo>
                  <a:pt x="106" y="29"/>
                  <a:pt x="104" y="31"/>
                  <a:pt x="103" y="32"/>
                </a:cubicBezTo>
                <a:cubicBezTo>
                  <a:pt x="102" y="34"/>
                  <a:pt x="101" y="36"/>
                  <a:pt x="101" y="39"/>
                </a:cubicBezTo>
                <a:cubicBezTo>
                  <a:pt x="100" y="42"/>
                  <a:pt x="100" y="45"/>
                  <a:pt x="100" y="48"/>
                </a:cubicBezTo>
                <a:cubicBezTo>
                  <a:pt x="100" y="51"/>
                  <a:pt x="100" y="54"/>
                  <a:pt x="101" y="56"/>
                </a:cubicBezTo>
                <a:cubicBezTo>
                  <a:pt x="101" y="59"/>
                  <a:pt x="102" y="61"/>
                  <a:pt x="103" y="63"/>
                </a:cubicBezTo>
                <a:cubicBezTo>
                  <a:pt x="104" y="64"/>
                  <a:pt x="106" y="65"/>
                  <a:pt x="107" y="66"/>
                </a:cubicBezTo>
                <a:cubicBezTo>
                  <a:pt x="109" y="67"/>
                  <a:pt x="110" y="68"/>
                  <a:pt x="112" y="68"/>
                </a:cubicBezTo>
                <a:cubicBezTo>
                  <a:pt x="114" y="68"/>
                  <a:pt x="116" y="67"/>
                  <a:pt x="118" y="66"/>
                </a:cubicBezTo>
                <a:cubicBezTo>
                  <a:pt x="120" y="65"/>
                  <a:pt x="121" y="64"/>
                  <a:pt x="122" y="62"/>
                </a:cubicBezTo>
                <a:cubicBezTo>
                  <a:pt x="123" y="61"/>
                  <a:pt x="124" y="58"/>
                  <a:pt x="125" y="56"/>
                </a:cubicBezTo>
                <a:cubicBezTo>
                  <a:pt x="125" y="53"/>
                  <a:pt x="125" y="50"/>
                  <a:pt x="125" y="47"/>
                </a:cubicBezTo>
                <a:close/>
                <a:moveTo>
                  <a:pt x="150" y="27"/>
                </a:moveTo>
                <a:cubicBezTo>
                  <a:pt x="148" y="27"/>
                  <a:pt x="148" y="27"/>
                  <a:pt x="148" y="27"/>
                </a:cubicBezTo>
                <a:cubicBezTo>
                  <a:pt x="147" y="27"/>
                  <a:pt x="147" y="28"/>
                  <a:pt x="146" y="29"/>
                </a:cubicBezTo>
                <a:cubicBezTo>
                  <a:pt x="145" y="29"/>
                  <a:pt x="144" y="30"/>
                  <a:pt x="143" y="30"/>
                </a:cubicBezTo>
                <a:cubicBezTo>
                  <a:pt x="142" y="31"/>
                  <a:pt x="140" y="32"/>
                  <a:pt x="139" y="32"/>
                </a:cubicBezTo>
                <a:cubicBezTo>
                  <a:pt x="138" y="33"/>
                  <a:pt x="137" y="33"/>
                  <a:pt x="136" y="33"/>
                </a:cubicBezTo>
                <a:cubicBezTo>
                  <a:pt x="136" y="38"/>
                  <a:pt x="136" y="38"/>
                  <a:pt x="136" y="38"/>
                </a:cubicBezTo>
                <a:cubicBezTo>
                  <a:pt x="137" y="37"/>
                  <a:pt x="138" y="37"/>
                  <a:pt x="139" y="37"/>
                </a:cubicBezTo>
                <a:cubicBezTo>
                  <a:pt x="140" y="36"/>
                  <a:pt x="141" y="36"/>
                  <a:pt x="142" y="36"/>
                </a:cubicBezTo>
                <a:cubicBezTo>
                  <a:pt x="142" y="35"/>
                  <a:pt x="143" y="35"/>
                  <a:pt x="144" y="34"/>
                </a:cubicBezTo>
                <a:cubicBezTo>
                  <a:pt x="144" y="34"/>
                  <a:pt x="145" y="33"/>
                  <a:pt x="145" y="33"/>
                </a:cubicBezTo>
                <a:cubicBezTo>
                  <a:pt x="145" y="67"/>
                  <a:pt x="145" y="67"/>
                  <a:pt x="145" y="67"/>
                </a:cubicBezTo>
                <a:cubicBezTo>
                  <a:pt x="150" y="67"/>
                  <a:pt x="150" y="67"/>
                  <a:pt x="150" y="67"/>
                </a:cubicBezTo>
                <a:lnTo>
                  <a:pt x="150" y="27"/>
                </a:lnTo>
                <a:close/>
                <a:moveTo>
                  <a:pt x="190" y="47"/>
                </a:moveTo>
                <a:cubicBezTo>
                  <a:pt x="190" y="34"/>
                  <a:pt x="186" y="27"/>
                  <a:pt x="178" y="27"/>
                </a:cubicBezTo>
                <a:cubicBezTo>
                  <a:pt x="176" y="27"/>
                  <a:pt x="174" y="28"/>
                  <a:pt x="172" y="28"/>
                </a:cubicBezTo>
                <a:cubicBezTo>
                  <a:pt x="171" y="29"/>
                  <a:pt x="169" y="31"/>
                  <a:pt x="168" y="32"/>
                </a:cubicBezTo>
                <a:cubicBezTo>
                  <a:pt x="167" y="34"/>
                  <a:pt x="166" y="36"/>
                  <a:pt x="166" y="39"/>
                </a:cubicBezTo>
                <a:cubicBezTo>
                  <a:pt x="165" y="42"/>
                  <a:pt x="165" y="45"/>
                  <a:pt x="165" y="48"/>
                </a:cubicBezTo>
                <a:cubicBezTo>
                  <a:pt x="165" y="51"/>
                  <a:pt x="165" y="54"/>
                  <a:pt x="166" y="56"/>
                </a:cubicBezTo>
                <a:cubicBezTo>
                  <a:pt x="166" y="59"/>
                  <a:pt x="167" y="61"/>
                  <a:pt x="168" y="63"/>
                </a:cubicBezTo>
                <a:cubicBezTo>
                  <a:pt x="169" y="64"/>
                  <a:pt x="170" y="65"/>
                  <a:pt x="172" y="66"/>
                </a:cubicBezTo>
                <a:cubicBezTo>
                  <a:pt x="173" y="67"/>
                  <a:pt x="175" y="68"/>
                  <a:pt x="177" y="68"/>
                </a:cubicBezTo>
                <a:cubicBezTo>
                  <a:pt x="179" y="68"/>
                  <a:pt x="181" y="67"/>
                  <a:pt x="183" y="66"/>
                </a:cubicBezTo>
                <a:cubicBezTo>
                  <a:pt x="184" y="65"/>
                  <a:pt x="186" y="64"/>
                  <a:pt x="187" y="62"/>
                </a:cubicBezTo>
                <a:cubicBezTo>
                  <a:pt x="188" y="61"/>
                  <a:pt x="189" y="58"/>
                  <a:pt x="189" y="56"/>
                </a:cubicBezTo>
                <a:cubicBezTo>
                  <a:pt x="190" y="53"/>
                  <a:pt x="190" y="50"/>
                  <a:pt x="190" y="47"/>
                </a:cubicBezTo>
                <a:close/>
                <a:moveTo>
                  <a:pt x="215" y="27"/>
                </a:moveTo>
                <a:cubicBezTo>
                  <a:pt x="213" y="27"/>
                  <a:pt x="213" y="27"/>
                  <a:pt x="213" y="27"/>
                </a:cubicBezTo>
                <a:cubicBezTo>
                  <a:pt x="212" y="27"/>
                  <a:pt x="211" y="28"/>
                  <a:pt x="210" y="29"/>
                </a:cubicBezTo>
                <a:cubicBezTo>
                  <a:pt x="209" y="29"/>
                  <a:pt x="208" y="30"/>
                  <a:pt x="207" y="30"/>
                </a:cubicBezTo>
                <a:cubicBezTo>
                  <a:pt x="206" y="31"/>
                  <a:pt x="205" y="32"/>
                  <a:pt x="204" y="32"/>
                </a:cubicBezTo>
                <a:cubicBezTo>
                  <a:pt x="203" y="33"/>
                  <a:pt x="202" y="33"/>
                  <a:pt x="201" y="33"/>
                </a:cubicBezTo>
                <a:cubicBezTo>
                  <a:pt x="201" y="38"/>
                  <a:pt x="201" y="38"/>
                  <a:pt x="201" y="38"/>
                </a:cubicBezTo>
                <a:cubicBezTo>
                  <a:pt x="202" y="37"/>
                  <a:pt x="203" y="37"/>
                  <a:pt x="204" y="37"/>
                </a:cubicBezTo>
                <a:cubicBezTo>
                  <a:pt x="205" y="36"/>
                  <a:pt x="205" y="36"/>
                  <a:pt x="206" y="36"/>
                </a:cubicBezTo>
                <a:cubicBezTo>
                  <a:pt x="207" y="35"/>
                  <a:pt x="208" y="35"/>
                  <a:pt x="209" y="34"/>
                </a:cubicBezTo>
                <a:cubicBezTo>
                  <a:pt x="209" y="34"/>
                  <a:pt x="210" y="33"/>
                  <a:pt x="210" y="33"/>
                </a:cubicBezTo>
                <a:cubicBezTo>
                  <a:pt x="210" y="67"/>
                  <a:pt x="210" y="67"/>
                  <a:pt x="210" y="67"/>
                </a:cubicBezTo>
                <a:cubicBezTo>
                  <a:pt x="215" y="67"/>
                  <a:pt x="215" y="67"/>
                  <a:pt x="215" y="67"/>
                </a:cubicBezTo>
                <a:lnTo>
                  <a:pt x="215" y="27"/>
                </a:lnTo>
                <a:close/>
                <a:moveTo>
                  <a:pt x="255" y="47"/>
                </a:moveTo>
                <a:cubicBezTo>
                  <a:pt x="255" y="34"/>
                  <a:pt x="251" y="27"/>
                  <a:pt x="243" y="27"/>
                </a:cubicBezTo>
                <a:cubicBezTo>
                  <a:pt x="241" y="27"/>
                  <a:pt x="239" y="28"/>
                  <a:pt x="237" y="28"/>
                </a:cubicBezTo>
                <a:cubicBezTo>
                  <a:pt x="235" y="29"/>
                  <a:pt x="234" y="31"/>
                  <a:pt x="233" y="32"/>
                </a:cubicBezTo>
                <a:cubicBezTo>
                  <a:pt x="232" y="34"/>
                  <a:pt x="231" y="36"/>
                  <a:pt x="230" y="39"/>
                </a:cubicBezTo>
                <a:cubicBezTo>
                  <a:pt x="230" y="42"/>
                  <a:pt x="229" y="45"/>
                  <a:pt x="229" y="48"/>
                </a:cubicBezTo>
                <a:cubicBezTo>
                  <a:pt x="229" y="51"/>
                  <a:pt x="230" y="54"/>
                  <a:pt x="230" y="56"/>
                </a:cubicBezTo>
                <a:cubicBezTo>
                  <a:pt x="231" y="59"/>
                  <a:pt x="232" y="61"/>
                  <a:pt x="233" y="63"/>
                </a:cubicBezTo>
                <a:cubicBezTo>
                  <a:pt x="234" y="64"/>
                  <a:pt x="235" y="65"/>
                  <a:pt x="237" y="66"/>
                </a:cubicBezTo>
                <a:cubicBezTo>
                  <a:pt x="238" y="67"/>
                  <a:pt x="240" y="68"/>
                  <a:pt x="242" y="68"/>
                </a:cubicBezTo>
                <a:cubicBezTo>
                  <a:pt x="244" y="68"/>
                  <a:pt x="246" y="67"/>
                  <a:pt x="247" y="66"/>
                </a:cubicBezTo>
                <a:cubicBezTo>
                  <a:pt x="249" y="65"/>
                  <a:pt x="250" y="64"/>
                  <a:pt x="252" y="62"/>
                </a:cubicBezTo>
                <a:cubicBezTo>
                  <a:pt x="253" y="61"/>
                  <a:pt x="254" y="58"/>
                  <a:pt x="254" y="56"/>
                </a:cubicBezTo>
                <a:cubicBezTo>
                  <a:pt x="255" y="53"/>
                  <a:pt x="255" y="50"/>
                  <a:pt x="255" y="47"/>
                </a:cubicBezTo>
                <a:close/>
                <a:moveTo>
                  <a:pt x="279" y="27"/>
                </a:moveTo>
                <a:cubicBezTo>
                  <a:pt x="278" y="27"/>
                  <a:pt x="278" y="27"/>
                  <a:pt x="278" y="27"/>
                </a:cubicBezTo>
                <a:cubicBezTo>
                  <a:pt x="277" y="27"/>
                  <a:pt x="276" y="28"/>
                  <a:pt x="275" y="29"/>
                </a:cubicBezTo>
                <a:cubicBezTo>
                  <a:pt x="274" y="29"/>
                  <a:pt x="273" y="30"/>
                  <a:pt x="272" y="30"/>
                </a:cubicBezTo>
                <a:cubicBezTo>
                  <a:pt x="271" y="31"/>
                  <a:pt x="270" y="32"/>
                  <a:pt x="269" y="32"/>
                </a:cubicBezTo>
                <a:cubicBezTo>
                  <a:pt x="268" y="33"/>
                  <a:pt x="267" y="33"/>
                  <a:pt x="266" y="33"/>
                </a:cubicBezTo>
                <a:cubicBezTo>
                  <a:pt x="266" y="38"/>
                  <a:pt x="266" y="38"/>
                  <a:pt x="266" y="38"/>
                </a:cubicBezTo>
                <a:cubicBezTo>
                  <a:pt x="267" y="37"/>
                  <a:pt x="267" y="37"/>
                  <a:pt x="268" y="37"/>
                </a:cubicBezTo>
                <a:cubicBezTo>
                  <a:pt x="269" y="36"/>
                  <a:pt x="270" y="36"/>
                  <a:pt x="271" y="36"/>
                </a:cubicBezTo>
                <a:cubicBezTo>
                  <a:pt x="272" y="35"/>
                  <a:pt x="273" y="35"/>
                  <a:pt x="273" y="34"/>
                </a:cubicBezTo>
                <a:cubicBezTo>
                  <a:pt x="274" y="34"/>
                  <a:pt x="274" y="33"/>
                  <a:pt x="275" y="33"/>
                </a:cubicBezTo>
                <a:cubicBezTo>
                  <a:pt x="275" y="67"/>
                  <a:pt x="275" y="67"/>
                  <a:pt x="275" y="67"/>
                </a:cubicBezTo>
                <a:cubicBezTo>
                  <a:pt x="279" y="67"/>
                  <a:pt x="279" y="67"/>
                  <a:pt x="279" y="67"/>
                </a:cubicBezTo>
                <a:lnTo>
                  <a:pt x="279" y="27"/>
                </a:lnTo>
                <a:close/>
                <a:moveTo>
                  <a:pt x="320" y="47"/>
                </a:moveTo>
                <a:cubicBezTo>
                  <a:pt x="320" y="34"/>
                  <a:pt x="316" y="27"/>
                  <a:pt x="307" y="27"/>
                </a:cubicBezTo>
                <a:cubicBezTo>
                  <a:pt x="305" y="27"/>
                  <a:pt x="303" y="28"/>
                  <a:pt x="302" y="28"/>
                </a:cubicBezTo>
                <a:cubicBezTo>
                  <a:pt x="300" y="29"/>
                  <a:pt x="299" y="31"/>
                  <a:pt x="298" y="32"/>
                </a:cubicBezTo>
                <a:cubicBezTo>
                  <a:pt x="296" y="34"/>
                  <a:pt x="296" y="36"/>
                  <a:pt x="295" y="39"/>
                </a:cubicBezTo>
                <a:cubicBezTo>
                  <a:pt x="294" y="42"/>
                  <a:pt x="294" y="45"/>
                  <a:pt x="294" y="48"/>
                </a:cubicBezTo>
                <a:cubicBezTo>
                  <a:pt x="294" y="51"/>
                  <a:pt x="294" y="54"/>
                  <a:pt x="295" y="56"/>
                </a:cubicBezTo>
                <a:cubicBezTo>
                  <a:pt x="296" y="59"/>
                  <a:pt x="296" y="61"/>
                  <a:pt x="297" y="63"/>
                </a:cubicBezTo>
                <a:cubicBezTo>
                  <a:pt x="298" y="64"/>
                  <a:pt x="300" y="65"/>
                  <a:pt x="301" y="66"/>
                </a:cubicBezTo>
                <a:cubicBezTo>
                  <a:pt x="303" y="67"/>
                  <a:pt x="305" y="68"/>
                  <a:pt x="307" y="68"/>
                </a:cubicBezTo>
                <a:cubicBezTo>
                  <a:pt x="309" y="68"/>
                  <a:pt x="311" y="67"/>
                  <a:pt x="312" y="66"/>
                </a:cubicBezTo>
                <a:cubicBezTo>
                  <a:pt x="314" y="65"/>
                  <a:pt x="315" y="64"/>
                  <a:pt x="316" y="62"/>
                </a:cubicBezTo>
                <a:cubicBezTo>
                  <a:pt x="317" y="61"/>
                  <a:pt x="318" y="58"/>
                  <a:pt x="319" y="56"/>
                </a:cubicBezTo>
                <a:cubicBezTo>
                  <a:pt x="319" y="53"/>
                  <a:pt x="320" y="50"/>
                  <a:pt x="320" y="47"/>
                </a:cubicBezTo>
                <a:close/>
                <a:moveTo>
                  <a:pt x="344" y="27"/>
                </a:moveTo>
                <a:cubicBezTo>
                  <a:pt x="342" y="27"/>
                  <a:pt x="342" y="27"/>
                  <a:pt x="342" y="27"/>
                </a:cubicBezTo>
                <a:cubicBezTo>
                  <a:pt x="342" y="27"/>
                  <a:pt x="341" y="28"/>
                  <a:pt x="340" y="29"/>
                </a:cubicBezTo>
                <a:cubicBezTo>
                  <a:pt x="339" y="29"/>
                  <a:pt x="338" y="30"/>
                  <a:pt x="337" y="30"/>
                </a:cubicBezTo>
                <a:cubicBezTo>
                  <a:pt x="336" y="31"/>
                  <a:pt x="335" y="32"/>
                  <a:pt x="334" y="32"/>
                </a:cubicBezTo>
                <a:cubicBezTo>
                  <a:pt x="332" y="33"/>
                  <a:pt x="331" y="33"/>
                  <a:pt x="330" y="33"/>
                </a:cubicBezTo>
                <a:cubicBezTo>
                  <a:pt x="330" y="38"/>
                  <a:pt x="330" y="38"/>
                  <a:pt x="330" y="38"/>
                </a:cubicBezTo>
                <a:cubicBezTo>
                  <a:pt x="331" y="37"/>
                  <a:pt x="332" y="37"/>
                  <a:pt x="333" y="37"/>
                </a:cubicBezTo>
                <a:cubicBezTo>
                  <a:pt x="334" y="36"/>
                  <a:pt x="335" y="36"/>
                  <a:pt x="336" y="36"/>
                </a:cubicBezTo>
                <a:cubicBezTo>
                  <a:pt x="337" y="35"/>
                  <a:pt x="337" y="35"/>
                  <a:pt x="338" y="34"/>
                </a:cubicBezTo>
                <a:cubicBezTo>
                  <a:pt x="339" y="34"/>
                  <a:pt x="339" y="33"/>
                  <a:pt x="340" y="33"/>
                </a:cubicBezTo>
                <a:cubicBezTo>
                  <a:pt x="340" y="67"/>
                  <a:pt x="340" y="67"/>
                  <a:pt x="340" y="67"/>
                </a:cubicBezTo>
                <a:cubicBezTo>
                  <a:pt x="344" y="67"/>
                  <a:pt x="344" y="67"/>
                  <a:pt x="344" y="67"/>
                </a:cubicBezTo>
                <a:lnTo>
                  <a:pt x="344" y="27"/>
                </a:lnTo>
                <a:close/>
                <a:moveTo>
                  <a:pt x="384" y="47"/>
                </a:moveTo>
                <a:cubicBezTo>
                  <a:pt x="384" y="34"/>
                  <a:pt x="380" y="27"/>
                  <a:pt x="372" y="27"/>
                </a:cubicBezTo>
                <a:cubicBezTo>
                  <a:pt x="370" y="27"/>
                  <a:pt x="368" y="28"/>
                  <a:pt x="366" y="28"/>
                </a:cubicBezTo>
                <a:cubicBezTo>
                  <a:pt x="365" y="29"/>
                  <a:pt x="363" y="31"/>
                  <a:pt x="362" y="32"/>
                </a:cubicBezTo>
                <a:cubicBezTo>
                  <a:pt x="361" y="34"/>
                  <a:pt x="360" y="36"/>
                  <a:pt x="360" y="39"/>
                </a:cubicBezTo>
                <a:cubicBezTo>
                  <a:pt x="359" y="42"/>
                  <a:pt x="359" y="45"/>
                  <a:pt x="359" y="48"/>
                </a:cubicBezTo>
                <a:cubicBezTo>
                  <a:pt x="359" y="51"/>
                  <a:pt x="359" y="54"/>
                  <a:pt x="360" y="56"/>
                </a:cubicBezTo>
                <a:cubicBezTo>
                  <a:pt x="360" y="59"/>
                  <a:pt x="361" y="61"/>
                  <a:pt x="362" y="63"/>
                </a:cubicBezTo>
                <a:cubicBezTo>
                  <a:pt x="363" y="64"/>
                  <a:pt x="365" y="65"/>
                  <a:pt x="366" y="66"/>
                </a:cubicBezTo>
                <a:cubicBezTo>
                  <a:pt x="368" y="67"/>
                  <a:pt x="369" y="68"/>
                  <a:pt x="371" y="68"/>
                </a:cubicBezTo>
                <a:cubicBezTo>
                  <a:pt x="373" y="68"/>
                  <a:pt x="375" y="67"/>
                  <a:pt x="377" y="66"/>
                </a:cubicBezTo>
                <a:cubicBezTo>
                  <a:pt x="379" y="65"/>
                  <a:pt x="380" y="64"/>
                  <a:pt x="381" y="62"/>
                </a:cubicBezTo>
                <a:cubicBezTo>
                  <a:pt x="382" y="61"/>
                  <a:pt x="383" y="58"/>
                  <a:pt x="384" y="56"/>
                </a:cubicBezTo>
                <a:cubicBezTo>
                  <a:pt x="384" y="53"/>
                  <a:pt x="384" y="50"/>
                  <a:pt x="384" y="47"/>
                </a:cubicBezTo>
                <a:close/>
                <a:moveTo>
                  <a:pt x="409" y="27"/>
                </a:moveTo>
                <a:cubicBezTo>
                  <a:pt x="407" y="27"/>
                  <a:pt x="407" y="27"/>
                  <a:pt x="407" y="27"/>
                </a:cubicBezTo>
                <a:cubicBezTo>
                  <a:pt x="406" y="27"/>
                  <a:pt x="406" y="28"/>
                  <a:pt x="405" y="29"/>
                </a:cubicBezTo>
                <a:cubicBezTo>
                  <a:pt x="404" y="29"/>
                  <a:pt x="403" y="30"/>
                  <a:pt x="402" y="30"/>
                </a:cubicBezTo>
                <a:cubicBezTo>
                  <a:pt x="401" y="31"/>
                  <a:pt x="399" y="32"/>
                  <a:pt x="398" y="32"/>
                </a:cubicBezTo>
                <a:cubicBezTo>
                  <a:pt x="397" y="33"/>
                  <a:pt x="396" y="33"/>
                  <a:pt x="395" y="33"/>
                </a:cubicBezTo>
                <a:cubicBezTo>
                  <a:pt x="395" y="38"/>
                  <a:pt x="395" y="38"/>
                  <a:pt x="395" y="38"/>
                </a:cubicBezTo>
                <a:cubicBezTo>
                  <a:pt x="396" y="37"/>
                  <a:pt x="397" y="37"/>
                  <a:pt x="398" y="37"/>
                </a:cubicBezTo>
                <a:cubicBezTo>
                  <a:pt x="399" y="36"/>
                  <a:pt x="400" y="36"/>
                  <a:pt x="401" y="36"/>
                </a:cubicBezTo>
                <a:cubicBezTo>
                  <a:pt x="401" y="35"/>
                  <a:pt x="402" y="35"/>
                  <a:pt x="403" y="34"/>
                </a:cubicBezTo>
                <a:cubicBezTo>
                  <a:pt x="403" y="34"/>
                  <a:pt x="404" y="33"/>
                  <a:pt x="404" y="33"/>
                </a:cubicBezTo>
                <a:cubicBezTo>
                  <a:pt x="404" y="67"/>
                  <a:pt x="404" y="67"/>
                  <a:pt x="404" y="67"/>
                </a:cubicBezTo>
                <a:cubicBezTo>
                  <a:pt x="409" y="67"/>
                  <a:pt x="409" y="67"/>
                  <a:pt x="409" y="67"/>
                </a:cubicBezTo>
                <a:lnTo>
                  <a:pt x="409" y="27"/>
                </a:lnTo>
                <a:close/>
                <a:moveTo>
                  <a:pt x="449" y="47"/>
                </a:moveTo>
                <a:cubicBezTo>
                  <a:pt x="449" y="34"/>
                  <a:pt x="445" y="27"/>
                  <a:pt x="437" y="27"/>
                </a:cubicBezTo>
                <a:cubicBezTo>
                  <a:pt x="435" y="27"/>
                  <a:pt x="433" y="28"/>
                  <a:pt x="431" y="28"/>
                </a:cubicBezTo>
                <a:cubicBezTo>
                  <a:pt x="430" y="29"/>
                  <a:pt x="428" y="31"/>
                  <a:pt x="427" y="32"/>
                </a:cubicBezTo>
                <a:cubicBezTo>
                  <a:pt x="426" y="34"/>
                  <a:pt x="425" y="36"/>
                  <a:pt x="425" y="39"/>
                </a:cubicBezTo>
                <a:cubicBezTo>
                  <a:pt x="424" y="42"/>
                  <a:pt x="424" y="45"/>
                  <a:pt x="424" y="48"/>
                </a:cubicBezTo>
                <a:cubicBezTo>
                  <a:pt x="424" y="51"/>
                  <a:pt x="424" y="54"/>
                  <a:pt x="424" y="56"/>
                </a:cubicBezTo>
                <a:cubicBezTo>
                  <a:pt x="425" y="59"/>
                  <a:pt x="426" y="61"/>
                  <a:pt x="427" y="63"/>
                </a:cubicBezTo>
                <a:cubicBezTo>
                  <a:pt x="428" y="64"/>
                  <a:pt x="429" y="65"/>
                  <a:pt x="431" y="66"/>
                </a:cubicBezTo>
                <a:cubicBezTo>
                  <a:pt x="432" y="67"/>
                  <a:pt x="434" y="68"/>
                  <a:pt x="436" y="68"/>
                </a:cubicBezTo>
                <a:cubicBezTo>
                  <a:pt x="438" y="68"/>
                  <a:pt x="440" y="67"/>
                  <a:pt x="442" y="66"/>
                </a:cubicBezTo>
                <a:cubicBezTo>
                  <a:pt x="443" y="65"/>
                  <a:pt x="445" y="64"/>
                  <a:pt x="446" y="62"/>
                </a:cubicBezTo>
                <a:cubicBezTo>
                  <a:pt x="447" y="61"/>
                  <a:pt x="448" y="58"/>
                  <a:pt x="448" y="56"/>
                </a:cubicBezTo>
                <a:cubicBezTo>
                  <a:pt x="449" y="53"/>
                  <a:pt x="449" y="50"/>
                  <a:pt x="449" y="47"/>
                </a:cubicBezTo>
                <a:close/>
                <a:moveTo>
                  <a:pt x="473" y="27"/>
                </a:moveTo>
                <a:cubicBezTo>
                  <a:pt x="472" y="27"/>
                  <a:pt x="472" y="27"/>
                  <a:pt x="472" y="27"/>
                </a:cubicBezTo>
                <a:cubicBezTo>
                  <a:pt x="471" y="27"/>
                  <a:pt x="470" y="28"/>
                  <a:pt x="469" y="29"/>
                </a:cubicBezTo>
                <a:cubicBezTo>
                  <a:pt x="468" y="29"/>
                  <a:pt x="467" y="30"/>
                  <a:pt x="466" y="30"/>
                </a:cubicBezTo>
                <a:cubicBezTo>
                  <a:pt x="465" y="31"/>
                  <a:pt x="464" y="32"/>
                  <a:pt x="463" y="32"/>
                </a:cubicBezTo>
                <a:cubicBezTo>
                  <a:pt x="462" y="33"/>
                  <a:pt x="461" y="33"/>
                  <a:pt x="460" y="33"/>
                </a:cubicBezTo>
                <a:cubicBezTo>
                  <a:pt x="460" y="38"/>
                  <a:pt x="460" y="38"/>
                  <a:pt x="460" y="38"/>
                </a:cubicBezTo>
                <a:cubicBezTo>
                  <a:pt x="461" y="37"/>
                  <a:pt x="462" y="37"/>
                  <a:pt x="463" y="37"/>
                </a:cubicBezTo>
                <a:cubicBezTo>
                  <a:pt x="464" y="36"/>
                  <a:pt x="464" y="36"/>
                  <a:pt x="465" y="36"/>
                </a:cubicBezTo>
                <a:cubicBezTo>
                  <a:pt x="466" y="35"/>
                  <a:pt x="467" y="35"/>
                  <a:pt x="467" y="34"/>
                </a:cubicBezTo>
                <a:cubicBezTo>
                  <a:pt x="468" y="34"/>
                  <a:pt x="469" y="33"/>
                  <a:pt x="469" y="33"/>
                </a:cubicBezTo>
                <a:cubicBezTo>
                  <a:pt x="469" y="67"/>
                  <a:pt x="469" y="67"/>
                  <a:pt x="469" y="67"/>
                </a:cubicBezTo>
                <a:cubicBezTo>
                  <a:pt x="473" y="67"/>
                  <a:pt x="473" y="67"/>
                  <a:pt x="473" y="67"/>
                </a:cubicBezTo>
                <a:lnTo>
                  <a:pt x="473" y="27"/>
                </a:lnTo>
                <a:close/>
                <a:moveTo>
                  <a:pt x="514" y="47"/>
                </a:moveTo>
                <a:cubicBezTo>
                  <a:pt x="514" y="34"/>
                  <a:pt x="510" y="27"/>
                  <a:pt x="502" y="27"/>
                </a:cubicBezTo>
                <a:cubicBezTo>
                  <a:pt x="499" y="27"/>
                  <a:pt x="498" y="28"/>
                  <a:pt x="496" y="28"/>
                </a:cubicBezTo>
                <a:cubicBezTo>
                  <a:pt x="494" y="29"/>
                  <a:pt x="493" y="31"/>
                  <a:pt x="492" y="32"/>
                </a:cubicBezTo>
                <a:cubicBezTo>
                  <a:pt x="491" y="34"/>
                  <a:pt x="490" y="36"/>
                  <a:pt x="489" y="39"/>
                </a:cubicBezTo>
                <a:cubicBezTo>
                  <a:pt x="489" y="42"/>
                  <a:pt x="488" y="45"/>
                  <a:pt x="488" y="48"/>
                </a:cubicBezTo>
                <a:cubicBezTo>
                  <a:pt x="488" y="51"/>
                  <a:pt x="489" y="54"/>
                  <a:pt x="489" y="56"/>
                </a:cubicBezTo>
                <a:cubicBezTo>
                  <a:pt x="490" y="59"/>
                  <a:pt x="491" y="61"/>
                  <a:pt x="492" y="63"/>
                </a:cubicBezTo>
                <a:cubicBezTo>
                  <a:pt x="493" y="64"/>
                  <a:pt x="494" y="65"/>
                  <a:pt x="496" y="66"/>
                </a:cubicBezTo>
                <a:cubicBezTo>
                  <a:pt x="497" y="67"/>
                  <a:pt x="499" y="68"/>
                  <a:pt x="501" y="68"/>
                </a:cubicBezTo>
                <a:cubicBezTo>
                  <a:pt x="503" y="68"/>
                  <a:pt x="505" y="67"/>
                  <a:pt x="506" y="66"/>
                </a:cubicBezTo>
                <a:cubicBezTo>
                  <a:pt x="508" y="65"/>
                  <a:pt x="509" y="64"/>
                  <a:pt x="510" y="62"/>
                </a:cubicBezTo>
                <a:cubicBezTo>
                  <a:pt x="512" y="61"/>
                  <a:pt x="512" y="58"/>
                  <a:pt x="513" y="56"/>
                </a:cubicBezTo>
                <a:cubicBezTo>
                  <a:pt x="514" y="53"/>
                  <a:pt x="514" y="50"/>
                  <a:pt x="514" y="47"/>
                </a:cubicBezTo>
                <a:close/>
                <a:moveTo>
                  <a:pt x="538" y="27"/>
                </a:moveTo>
                <a:cubicBezTo>
                  <a:pt x="537" y="27"/>
                  <a:pt x="537" y="27"/>
                  <a:pt x="537" y="27"/>
                </a:cubicBezTo>
                <a:cubicBezTo>
                  <a:pt x="536" y="27"/>
                  <a:pt x="535" y="28"/>
                  <a:pt x="534" y="29"/>
                </a:cubicBezTo>
                <a:cubicBezTo>
                  <a:pt x="533" y="29"/>
                  <a:pt x="532" y="30"/>
                  <a:pt x="531" y="30"/>
                </a:cubicBezTo>
                <a:cubicBezTo>
                  <a:pt x="530" y="31"/>
                  <a:pt x="529" y="32"/>
                  <a:pt x="528" y="32"/>
                </a:cubicBezTo>
                <a:cubicBezTo>
                  <a:pt x="527" y="33"/>
                  <a:pt x="526" y="33"/>
                  <a:pt x="525" y="33"/>
                </a:cubicBezTo>
                <a:cubicBezTo>
                  <a:pt x="525" y="38"/>
                  <a:pt x="525" y="38"/>
                  <a:pt x="525" y="38"/>
                </a:cubicBezTo>
                <a:cubicBezTo>
                  <a:pt x="526" y="37"/>
                  <a:pt x="526" y="37"/>
                  <a:pt x="527" y="37"/>
                </a:cubicBezTo>
                <a:cubicBezTo>
                  <a:pt x="528" y="36"/>
                  <a:pt x="529" y="36"/>
                  <a:pt x="530" y="36"/>
                </a:cubicBezTo>
                <a:cubicBezTo>
                  <a:pt x="531" y="35"/>
                  <a:pt x="532" y="35"/>
                  <a:pt x="532" y="34"/>
                </a:cubicBezTo>
                <a:cubicBezTo>
                  <a:pt x="533" y="34"/>
                  <a:pt x="533" y="33"/>
                  <a:pt x="534" y="33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8" y="67"/>
                  <a:pt x="538" y="67"/>
                  <a:pt x="538" y="67"/>
                </a:cubicBezTo>
                <a:lnTo>
                  <a:pt x="538" y="27"/>
                </a:lnTo>
                <a:close/>
                <a:moveTo>
                  <a:pt x="579" y="47"/>
                </a:moveTo>
                <a:cubicBezTo>
                  <a:pt x="579" y="34"/>
                  <a:pt x="575" y="27"/>
                  <a:pt x="566" y="27"/>
                </a:cubicBezTo>
                <a:cubicBezTo>
                  <a:pt x="564" y="27"/>
                  <a:pt x="562" y="28"/>
                  <a:pt x="561" y="28"/>
                </a:cubicBezTo>
                <a:cubicBezTo>
                  <a:pt x="559" y="29"/>
                  <a:pt x="558" y="31"/>
                  <a:pt x="557" y="32"/>
                </a:cubicBezTo>
                <a:cubicBezTo>
                  <a:pt x="555" y="34"/>
                  <a:pt x="555" y="36"/>
                  <a:pt x="554" y="39"/>
                </a:cubicBezTo>
                <a:cubicBezTo>
                  <a:pt x="553" y="42"/>
                  <a:pt x="553" y="45"/>
                  <a:pt x="553" y="48"/>
                </a:cubicBezTo>
                <a:cubicBezTo>
                  <a:pt x="553" y="51"/>
                  <a:pt x="553" y="54"/>
                  <a:pt x="554" y="56"/>
                </a:cubicBezTo>
                <a:cubicBezTo>
                  <a:pt x="555" y="59"/>
                  <a:pt x="555" y="61"/>
                  <a:pt x="556" y="63"/>
                </a:cubicBezTo>
                <a:cubicBezTo>
                  <a:pt x="557" y="64"/>
                  <a:pt x="559" y="65"/>
                  <a:pt x="560" y="66"/>
                </a:cubicBezTo>
                <a:cubicBezTo>
                  <a:pt x="562" y="67"/>
                  <a:pt x="564" y="68"/>
                  <a:pt x="566" y="68"/>
                </a:cubicBezTo>
                <a:cubicBezTo>
                  <a:pt x="568" y="68"/>
                  <a:pt x="569" y="67"/>
                  <a:pt x="571" y="66"/>
                </a:cubicBezTo>
                <a:cubicBezTo>
                  <a:pt x="573" y="65"/>
                  <a:pt x="574" y="64"/>
                  <a:pt x="575" y="62"/>
                </a:cubicBezTo>
                <a:cubicBezTo>
                  <a:pt x="576" y="61"/>
                  <a:pt x="577" y="58"/>
                  <a:pt x="578" y="56"/>
                </a:cubicBezTo>
                <a:cubicBezTo>
                  <a:pt x="578" y="53"/>
                  <a:pt x="579" y="50"/>
                  <a:pt x="579" y="47"/>
                </a:cubicBezTo>
                <a:close/>
                <a:moveTo>
                  <a:pt x="603" y="27"/>
                </a:move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0" y="28"/>
                  <a:pt x="599" y="29"/>
                </a:cubicBezTo>
                <a:cubicBezTo>
                  <a:pt x="598" y="29"/>
                  <a:pt x="597" y="30"/>
                  <a:pt x="596" y="30"/>
                </a:cubicBezTo>
                <a:cubicBezTo>
                  <a:pt x="595" y="31"/>
                  <a:pt x="594" y="32"/>
                  <a:pt x="593" y="32"/>
                </a:cubicBezTo>
                <a:cubicBezTo>
                  <a:pt x="591" y="33"/>
                  <a:pt x="590" y="33"/>
                  <a:pt x="589" y="33"/>
                </a:cubicBezTo>
                <a:cubicBezTo>
                  <a:pt x="589" y="38"/>
                  <a:pt x="589" y="38"/>
                  <a:pt x="589" y="38"/>
                </a:cubicBezTo>
                <a:cubicBezTo>
                  <a:pt x="590" y="37"/>
                  <a:pt x="591" y="37"/>
                  <a:pt x="592" y="37"/>
                </a:cubicBezTo>
                <a:cubicBezTo>
                  <a:pt x="593" y="36"/>
                  <a:pt x="594" y="36"/>
                  <a:pt x="595" y="36"/>
                </a:cubicBezTo>
                <a:cubicBezTo>
                  <a:pt x="596" y="35"/>
                  <a:pt x="596" y="35"/>
                  <a:pt x="597" y="34"/>
                </a:cubicBezTo>
                <a:cubicBezTo>
                  <a:pt x="598" y="34"/>
                  <a:pt x="598" y="33"/>
                  <a:pt x="598" y="33"/>
                </a:cubicBezTo>
                <a:cubicBezTo>
                  <a:pt x="598" y="67"/>
                  <a:pt x="598" y="67"/>
                  <a:pt x="598" y="67"/>
                </a:cubicBezTo>
                <a:cubicBezTo>
                  <a:pt x="603" y="67"/>
                  <a:pt x="603" y="67"/>
                  <a:pt x="603" y="67"/>
                </a:cubicBezTo>
                <a:lnTo>
                  <a:pt x="603" y="27"/>
                </a:lnTo>
                <a:close/>
                <a:moveTo>
                  <a:pt x="643" y="47"/>
                </a:moveTo>
                <a:cubicBezTo>
                  <a:pt x="643" y="34"/>
                  <a:pt x="639" y="27"/>
                  <a:pt x="631" y="27"/>
                </a:cubicBezTo>
                <a:cubicBezTo>
                  <a:pt x="629" y="27"/>
                  <a:pt x="627" y="28"/>
                  <a:pt x="625" y="28"/>
                </a:cubicBezTo>
                <a:cubicBezTo>
                  <a:pt x="624" y="29"/>
                  <a:pt x="622" y="31"/>
                  <a:pt x="621" y="32"/>
                </a:cubicBezTo>
                <a:cubicBezTo>
                  <a:pt x="620" y="34"/>
                  <a:pt x="619" y="36"/>
                  <a:pt x="619" y="39"/>
                </a:cubicBezTo>
                <a:cubicBezTo>
                  <a:pt x="618" y="42"/>
                  <a:pt x="618" y="45"/>
                  <a:pt x="618" y="48"/>
                </a:cubicBezTo>
                <a:cubicBezTo>
                  <a:pt x="618" y="51"/>
                  <a:pt x="618" y="54"/>
                  <a:pt x="619" y="56"/>
                </a:cubicBezTo>
                <a:cubicBezTo>
                  <a:pt x="619" y="59"/>
                  <a:pt x="620" y="61"/>
                  <a:pt x="621" y="63"/>
                </a:cubicBezTo>
                <a:cubicBezTo>
                  <a:pt x="622" y="64"/>
                  <a:pt x="623" y="65"/>
                  <a:pt x="625" y="66"/>
                </a:cubicBezTo>
                <a:cubicBezTo>
                  <a:pt x="627" y="67"/>
                  <a:pt x="628" y="68"/>
                  <a:pt x="630" y="68"/>
                </a:cubicBezTo>
                <a:cubicBezTo>
                  <a:pt x="632" y="68"/>
                  <a:pt x="634" y="67"/>
                  <a:pt x="636" y="66"/>
                </a:cubicBezTo>
                <a:cubicBezTo>
                  <a:pt x="637" y="65"/>
                  <a:pt x="639" y="64"/>
                  <a:pt x="640" y="62"/>
                </a:cubicBezTo>
                <a:cubicBezTo>
                  <a:pt x="641" y="61"/>
                  <a:pt x="642" y="58"/>
                  <a:pt x="643" y="56"/>
                </a:cubicBezTo>
                <a:cubicBezTo>
                  <a:pt x="643" y="53"/>
                  <a:pt x="643" y="50"/>
                  <a:pt x="643" y="47"/>
                </a:cubicBezTo>
                <a:close/>
                <a:moveTo>
                  <a:pt x="668" y="27"/>
                </a:moveTo>
                <a:cubicBezTo>
                  <a:pt x="666" y="27"/>
                  <a:pt x="666" y="27"/>
                  <a:pt x="666" y="27"/>
                </a:cubicBezTo>
                <a:cubicBezTo>
                  <a:pt x="665" y="27"/>
                  <a:pt x="665" y="28"/>
                  <a:pt x="664" y="29"/>
                </a:cubicBezTo>
                <a:cubicBezTo>
                  <a:pt x="663" y="29"/>
                  <a:pt x="662" y="30"/>
                  <a:pt x="661" y="30"/>
                </a:cubicBezTo>
                <a:cubicBezTo>
                  <a:pt x="659" y="31"/>
                  <a:pt x="658" y="32"/>
                  <a:pt x="657" y="32"/>
                </a:cubicBezTo>
                <a:cubicBezTo>
                  <a:pt x="656" y="33"/>
                  <a:pt x="655" y="33"/>
                  <a:pt x="654" y="33"/>
                </a:cubicBezTo>
                <a:cubicBezTo>
                  <a:pt x="654" y="38"/>
                  <a:pt x="654" y="38"/>
                  <a:pt x="654" y="38"/>
                </a:cubicBezTo>
                <a:cubicBezTo>
                  <a:pt x="655" y="37"/>
                  <a:pt x="656" y="37"/>
                  <a:pt x="657" y="37"/>
                </a:cubicBezTo>
                <a:cubicBezTo>
                  <a:pt x="658" y="36"/>
                  <a:pt x="659" y="36"/>
                  <a:pt x="659" y="36"/>
                </a:cubicBezTo>
                <a:cubicBezTo>
                  <a:pt x="660" y="35"/>
                  <a:pt x="661" y="35"/>
                  <a:pt x="662" y="34"/>
                </a:cubicBezTo>
                <a:cubicBezTo>
                  <a:pt x="662" y="34"/>
                  <a:pt x="663" y="33"/>
                  <a:pt x="663" y="33"/>
                </a:cubicBezTo>
                <a:cubicBezTo>
                  <a:pt x="663" y="67"/>
                  <a:pt x="663" y="67"/>
                  <a:pt x="663" y="67"/>
                </a:cubicBezTo>
                <a:cubicBezTo>
                  <a:pt x="668" y="67"/>
                  <a:pt x="668" y="67"/>
                  <a:pt x="668" y="67"/>
                </a:cubicBezTo>
                <a:lnTo>
                  <a:pt x="668" y="27"/>
                </a:lnTo>
                <a:close/>
                <a:moveTo>
                  <a:pt x="708" y="47"/>
                </a:moveTo>
                <a:cubicBezTo>
                  <a:pt x="708" y="34"/>
                  <a:pt x="704" y="27"/>
                  <a:pt x="696" y="27"/>
                </a:cubicBezTo>
                <a:cubicBezTo>
                  <a:pt x="694" y="27"/>
                  <a:pt x="692" y="28"/>
                  <a:pt x="690" y="28"/>
                </a:cubicBezTo>
                <a:cubicBezTo>
                  <a:pt x="689" y="29"/>
                  <a:pt x="687" y="31"/>
                  <a:pt x="686" y="32"/>
                </a:cubicBezTo>
                <a:cubicBezTo>
                  <a:pt x="685" y="34"/>
                  <a:pt x="684" y="36"/>
                  <a:pt x="684" y="39"/>
                </a:cubicBezTo>
                <a:cubicBezTo>
                  <a:pt x="683" y="42"/>
                  <a:pt x="683" y="45"/>
                  <a:pt x="683" y="48"/>
                </a:cubicBezTo>
                <a:cubicBezTo>
                  <a:pt x="683" y="51"/>
                  <a:pt x="683" y="54"/>
                  <a:pt x="683" y="56"/>
                </a:cubicBezTo>
                <a:cubicBezTo>
                  <a:pt x="684" y="59"/>
                  <a:pt x="685" y="61"/>
                  <a:pt x="686" y="63"/>
                </a:cubicBezTo>
                <a:cubicBezTo>
                  <a:pt x="687" y="64"/>
                  <a:pt x="688" y="65"/>
                  <a:pt x="690" y="66"/>
                </a:cubicBezTo>
                <a:cubicBezTo>
                  <a:pt x="691" y="67"/>
                  <a:pt x="693" y="68"/>
                  <a:pt x="695" y="68"/>
                </a:cubicBezTo>
                <a:cubicBezTo>
                  <a:pt x="697" y="68"/>
                  <a:pt x="699" y="67"/>
                  <a:pt x="701" y="66"/>
                </a:cubicBezTo>
                <a:cubicBezTo>
                  <a:pt x="702" y="65"/>
                  <a:pt x="704" y="64"/>
                  <a:pt x="705" y="62"/>
                </a:cubicBezTo>
                <a:cubicBezTo>
                  <a:pt x="706" y="61"/>
                  <a:pt x="707" y="58"/>
                  <a:pt x="707" y="56"/>
                </a:cubicBezTo>
                <a:cubicBezTo>
                  <a:pt x="708" y="53"/>
                  <a:pt x="708" y="50"/>
                  <a:pt x="708" y="47"/>
                </a:cubicBezTo>
                <a:close/>
                <a:moveTo>
                  <a:pt x="732" y="27"/>
                </a:moveTo>
                <a:cubicBezTo>
                  <a:pt x="731" y="27"/>
                  <a:pt x="731" y="27"/>
                  <a:pt x="731" y="27"/>
                </a:cubicBezTo>
                <a:cubicBezTo>
                  <a:pt x="730" y="27"/>
                  <a:pt x="729" y="28"/>
                  <a:pt x="728" y="29"/>
                </a:cubicBezTo>
                <a:cubicBezTo>
                  <a:pt x="727" y="29"/>
                  <a:pt x="726" y="30"/>
                  <a:pt x="725" y="30"/>
                </a:cubicBezTo>
                <a:cubicBezTo>
                  <a:pt x="724" y="31"/>
                  <a:pt x="723" y="32"/>
                  <a:pt x="722" y="32"/>
                </a:cubicBezTo>
                <a:cubicBezTo>
                  <a:pt x="721" y="33"/>
                  <a:pt x="720" y="33"/>
                  <a:pt x="719" y="33"/>
                </a:cubicBezTo>
                <a:cubicBezTo>
                  <a:pt x="719" y="38"/>
                  <a:pt x="719" y="38"/>
                  <a:pt x="719" y="38"/>
                </a:cubicBezTo>
                <a:cubicBezTo>
                  <a:pt x="720" y="37"/>
                  <a:pt x="721" y="37"/>
                  <a:pt x="722" y="37"/>
                </a:cubicBezTo>
                <a:cubicBezTo>
                  <a:pt x="723" y="36"/>
                  <a:pt x="723" y="36"/>
                  <a:pt x="724" y="36"/>
                </a:cubicBezTo>
                <a:cubicBezTo>
                  <a:pt x="725" y="35"/>
                  <a:pt x="726" y="35"/>
                  <a:pt x="726" y="34"/>
                </a:cubicBezTo>
                <a:cubicBezTo>
                  <a:pt x="727" y="34"/>
                  <a:pt x="728" y="33"/>
                  <a:pt x="728" y="33"/>
                </a:cubicBezTo>
                <a:cubicBezTo>
                  <a:pt x="728" y="67"/>
                  <a:pt x="728" y="67"/>
                  <a:pt x="728" y="67"/>
                </a:cubicBezTo>
                <a:cubicBezTo>
                  <a:pt x="732" y="67"/>
                  <a:pt x="732" y="67"/>
                  <a:pt x="732" y="67"/>
                </a:cubicBezTo>
                <a:lnTo>
                  <a:pt x="732" y="27"/>
                </a:lnTo>
                <a:close/>
                <a:moveTo>
                  <a:pt x="773" y="47"/>
                </a:moveTo>
                <a:cubicBezTo>
                  <a:pt x="773" y="34"/>
                  <a:pt x="769" y="27"/>
                  <a:pt x="761" y="27"/>
                </a:cubicBezTo>
                <a:cubicBezTo>
                  <a:pt x="758" y="27"/>
                  <a:pt x="757" y="28"/>
                  <a:pt x="755" y="28"/>
                </a:cubicBezTo>
                <a:cubicBezTo>
                  <a:pt x="753" y="29"/>
                  <a:pt x="752" y="31"/>
                  <a:pt x="751" y="32"/>
                </a:cubicBezTo>
                <a:cubicBezTo>
                  <a:pt x="750" y="34"/>
                  <a:pt x="749" y="36"/>
                  <a:pt x="748" y="39"/>
                </a:cubicBezTo>
                <a:cubicBezTo>
                  <a:pt x="748" y="42"/>
                  <a:pt x="747" y="45"/>
                  <a:pt x="747" y="48"/>
                </a:cubicBezTo>
                <a:cubicBezTo>
                  <a:pt x="747" y="51"/>
                  <a:pt x="748" y="54"/>
                  <a:pt x="748" y="56"/>
                </a:cubicBezTo>
                <a:cubicBezTo>
                  <a:pt x="749" y="59"/>
                  <a:pt x="750" y="61"/>
                  <a:pt x="751" y="63"/>
                </a:cubicBezTo>
                <a:cubicBezTo>
                  <a:pt x="752" y="64"/>
                  <a:pt x="753" y="65"/>
                  <a:pt x="755" y="66"/>
                </a:cubicBezTo>
                <a:cubicBezTo>
                  <a:pt x="756" y="67"/>
                  <a:pt x="758" y="68"/>
                  <a:pt x="760" y="68"/>
                </a:cubicBezTo>
                <a:cubicBezTo>
                  <a:pt x="762" y="68"/>
                  <a:pt x="764" y="67"/>
                  <a:pt x="765" y="66"/>
                </a:cubicBezTo>
                <a:cubicBezTo>
                  <a:pt x="767" y="65"/>
                  <a:pt x="768" y="64"/>
                  <a:pt x="769" y="62"/>
                </a:cubicBezTo>
                <a:cubicBezTo>
                  <a:pt x="771" y="61"/>
                  <a:pt x="771" y="58"/>
                  <a:pt x="772" y="56"/>
                </a:cubicBezTo>
                <a:cubicBezTo>
                  <a:pt x="773" y="53"/>
                  <a:pt x="773" y="50"/>
                  <a:pt x="773" y="47"/>
                </a:cubicBezTo>
                <a:close/>
                <a:moveTo>
                  <a:pt x="797" y="27"/>
                </a:moveTo>
                <a:cubicBezTo>
                  <a:pt x="796" y="27"/>
                  <a:pt x="796" y="27"/>
                  <a:pt x="796" y="27"/>
                </a:cubicBezTo>
                <a:cubicBezTo>
                  <a:pt x="795" y="27"/>
                  <a:pt x="794" y="28"/>
                  <a:pt x="793" y="29"/>
                </a:cubicBezTo>
                <a:cubicBezTo>
                  <a:pt x="792" y="29"/>
                  <a:pt x="791" y="30"/>
                  <a:pt x="790" y="30"/>
                </a:cubicBezTo>
                <a:cubicBezTo>
                  <a:pt x="789" y="31"/>
                  <a:pt x="788" y="32"/>
                  <a:pt x="787" y="32"/>
                </a:cubicBezTo>
                <a:cubicBezTo>
                  <a:pt x="786" y="33"/>
                  <a:pt x="785" y="33"/>
                  <a:pt x="784" y="33"/>
                </a:cubicBezTo>
                <a:cubicBezTo>
                  <a:pt x="784" y="38"/>
                  <a:pt x="784" y="38"/>
                  <a:pt x="784" y="38"/>
                </a:cubicBezTo>
                <a:cubicBezTo>
                  <a:pt x="785" y="37"/>
                  <a:pt x="785" y="37"/>
                  <a:pt x="786" y="37"/>
                </a:cubicBezTo>
                <a:cubicBezTo>
                  <a:pt x="787" y="36"/>
                  <a:pt x="788" y="36"/>
                  <a:pt x="789" y="36"/>
                </a:cubicBezTo>
                <a:cubicBezTo>
                  <a:pt x="790" y="35"/>
                  <a:pt x="791" y="35"/>
                  <a:pt x="791" y="34"/>
                </a:cubicBezTo>
                <a:cubicBezTo>
                  <a:pt x="792" y="34"/>
                  <a:pt x="792" y="33"/>
                  <a:pt x="793" y="33"/>
                </a:cubicBezTo>
                <a:cubicBezTo>
                  <a:pt x="793" y="67"/>
                  <a:pt x="793" y="67"/>
                  <a:pt x="793" y="67"/>
                </a:cubicBezTo>
                <a:cubicBezTo>
                  <a:pt x="797" y="67"/>
                  <a:pt x="797" y="67"/>
                  <a:pt x="797" y="67"/>
                </a:cubicBezTo>
                <a:lnTo>
                  <a:pt x="797" y="27"/>
                </a:lnTo>
                <a:close/>
                <a:moveTo>
                  <a:pt x="838" y="47"/>
                </a:moveTo>
                <a:cubicBezTo>
                  <a:pt x="838" y="34"/>
                  <a:pt x="834" y="27"/>
                  <a:pt x="825" y="27"/>
                </a:cubicBezTo>
                <a:cubicBezTo>
                  <a:pt x="823" y="27"/>
                  <a:pt x="821" y="28"/>
                  <a:pt x="820" y="28"/>
                </a:cubicBezTo>
                <a:cubicBezTo>
                  <a:pt x="818" y="29"/>
                  <a:pt x="817" y="31"/>
                  <a:pt x="816" y="32"/>
                </a:cubicBezTo>
                <a:cubicBezTo>
                  <a:pt x="814" y="34"/>
                  <a:pt x="814" y="36"/>
                  <a:pt x="813" y="39"/>
                </a:cubicBezTo>
                <a:cubicBezTo>
                  <a:pt x="812" y="42"/>
                  <a:pt x="812" y="45"/>
                  <a:pt x="812" y="48"/>
                </a:cubicBezTo>
                <a:cubicBezTo>
                  <a:pt x="812" y="51"/>
                  <a:pt x="812" y="54"/>
                  <a:pt x="813" y="56"/>
                </a:cubicBezTo>
                <a:cubicBezTo>
                  <a:pt x="813" y="59"/>
                  <a:pt x="814" y="61"/>
                  <a:pt x="815" y="63"/>
                </a:cubicBezTo>
                <a:cubicBezTo>
                  <a:pt x="816" y="64"/>
                  <a:pt x="818" y="65"/>
                  <a:pt x="819" y="66"/>
                </a:cubicBezTo>
                <a:cubicBezTo>
                  <a:pt x="821" y="67"/>
                  <a:pt x="823" y="68"/>
                  <a:pt x="825" y="68"/>
                </a:cubicBezTo>
                <a:cubicBezTo>
                  <a:pt x="827" y="68"/>
                  <a:pt x="828" y="67"/>
                  <a:pt x="830" y="66"/>
                </a:cubicBezTo>
                <a:cubicBezTo>
                  <a:pt x="832" y="65"/>
                  <a:pt x="833" y="64"/>
                  <a:pt x="834" y="62"/>
                </a:cubicBezTo>
                <a:cubicBezTo>
                  <a:pt x="835" y="61"/>
                  <a:pt x="836" y="58"/>
                  <a:pt x="837" y="56"/>
                </a:cubicBezTo>
                <a:cubicBezTo>
                  <a:pt x="837" y="53"/>
                  <a:pt x="838" y="50"/>
                  <a:pt x="838" y="47"/>
                </a:cubicBezTo>
                <a:close/>
                <a:moveTo>
                  <a:pt x="862" y="27"/>
                </a:moveTo>
                <a:cubicBezTo>
                  <a:pt x="860" y="27"/>
                  <a:pt x="860" y="27"/>
                  <a:pt x="860" y="27"/>
                </a:cubicBezTo>
                <a:cubicBezTo>
                  <a:pt x="860" y="27"/>
                  <a:pt x="859" y="28"/>
                  <a:pt x="858" y="29"/>
                </a:cubicBezTo>
                <a:cubicBezTo>
                  <a:pt x="857" y="29"/>
                  <a:pt x="856" y="30"/>
                  <a:pt x="855" y="30"/>
                </a:cubicBezTo>
                <a:cubicBezTo>
                  <a:pt x="854" y="31"/>
                  <a:pt x="853" y="32"/>
                  <a:pt x="852" y="32"/>
                </a:cubicBezTo>
                <a:cubicBezTo>
                  <a:pt x="850" y="33"/>
                  <a:pt x="849" y="33"/>
                  <a:pt x="848" y="33"/>
                </a:cubicBezTo>
                <a:cubicBezTo>
                  <a:pt x="848" y="38"/>
                  <a:pt x="848" y="38"/>
                  <a:pt x="848" y="38"/>
                </a:cubicBezTo>
                <a:cubicBezTo>
                  <a:pt x="849" y="37"/>
                  <a:pt x="850" y="37"/>
                  <a:pt x="851" y="37"/>
                </a:cubicBezTo>
                <a:cubicBezTo>
                  <a:pt x="852" y="36"/>
                  <a:pt x="853" y="36"/>
                  <a:pt x="854" y="36"/>
                </a:cubicBezTo>
                <a:cubicBezTo>
                  <a:pt x="855" y="35"/>
                  <a:pt x="855" y="35"/>
                  <a:pt x="856" y="34"/>
                </a:cubicBezTo>
                <a:cubicBezTo>
                  <a:pt x="857" y="34"/>
                  <a:pt x="857" y="33"/>
                  <a:pt x="857" y="33"/>
                </a:cubicBezTo>
                <a:cubicBezTo>
                  <a:pt x="857" y="67"/>
                  <a:pt x="857" y="67"/>
                  <a:pt x="857" y="67"/>
                </a:cubicBezTo>
                <a:cubicBezTo>
                  <a:pt x="862" y="67"/>
                  <a:pt x="862" y="67"/>
                  <a:pt x="862" y="67"/>
                </a:cubicBezTo>
                <a:lnTo>
                  <a:pt x="862" y="27"/>
                </a:lnTo>
                <a:close/>
                <a:moveTo>
                  <a:pt x="902" y="47"/>
                </a:moveTo>
                <a:cubicBezTo>
                  <a:pt x="902" y="34"/>
                  <a:pt x="898" y="27"/>
                  <a:pt x="890" y="27"/>
                </a:cubicBezTo>
                <a:cubicBezTo>
                  <a:pt x="888" y="27"/>
                  <a:pt x="886" y="28"/>
                  <a:pt x="884" y="28"/>
                </a:cubicBezTo>
                <a:cubicBezTo>
                  <a:pt x="883" y="29"/>
                  <a:pt x="881" y="31"/>
                  <a:pt x="880" y="32"/>
                </a:cubicBezTo>
                <a:cubicBezTo>
                  <a:pt x="879" y="34"/>
                  <a:pt x="878" y="36"/>
                  <a:pt x="878" y="39"/>
                </a:cubicBezTo>
                <a:cubicBezTo>
                  <a:pt x="877" y="42"/>
                  <a:pt x="877" y="45"/>
                  <a:pt x="877" y="48"/>
                </a:cubicBezTo>
                <a:cubicBezTo>
                  <a:pt x="877" y="51"/>
                  <a:pt x="877" y="54"/>
                  <a:pt x="878" y="56"/>
                </a:cubicBezTo>
                <a:cubicBezTo>
                  <a:pt x="878" y="59"/>
                  <a:pt x="879" y="61"/>
                  <a:pt x="880" y="63"/>
                </a:cubicBezTo>
                <a:cubicBezTo>
                  <a:pt x="881" y="64"/>
                  <a:pt x="882" y="65"/>
                  <a:pt x="884" y="66"/>
                </a:cubicBezTo>
                <a:cubicBezTo>
                  <a:pt x="886" y="67"/>
                  <a:pt x="887" y="68"/>
                  <a:pt x="889" y="68"/>
                </a:cubicBezTo>
                <a:cubicBezTo>
                  <a:pt x="891" y="68"/>
                  <a:pt x="893" y="67"/>
                  <a:pt x="895" y="66"/>
                </a:cubicBezTo>
                <a:cubicBezTo>
                  <a:pt x="896" y="65"/>
                  <a:pt x="898" y="64"/>
                  <a:pt x="899" y="62"/>
                </a:cubicBezTo>
                <a:cubicBezTo>
                  <a:pt x="900" y="61"/>
                  <a:pt x="901" y="58"/>
                  <a:pt x="902" y="56"/>
                </a:cubicBezTo>
                <a:cubicBezTo>
                  <a:pt x="902" y="53"/>
                  <a:pt x="902" y="50"/>
                  <a:pt x="902" y="47"/>
                </a:cubicBezTo>
                <a:close/>
                <a:moveTo>
                  <a:pt x="927" y="27"/>
                </a:moveTo>
                <a:cubicBezTo>
                  <a:pt x="925" y="27"/>
                  <a:pt x="925" y="27"/>
                  <a:pt x="925" y="27"/>
                </a:cubicBezTo>
                <a:cubicBezTo>
                  <a:pt x="924" y="27"/>
                  <a:pt x="923" y="28"/>
                  <a:pt x="923" y="29"/>
                </a:cubicBezTo>
                <a:cubicBezTo>
                  <a:pt x="922" y="29"/>
                  <a:pt x="921" y="30"/>
                  <a:pt x="920" y="30"/>
                </a:cubicBezTo>
                <a:cubicBezTo>
                  <a:pt x="918" y="31"/>
                  <a:pt x="917" y="32"/>
                  <a:pt x="916" y="32"/>
                </a:cubicBezTo>
                <a:cubicBezTo>
                  <a:pt x="915" y="33"/>
                  <a:pt x="914" y="33"/>
                  <a:pt x="913" y="33"/>
                </a:cubicBezTo>
                <a:cubicBezTo>
                  <a:pt x="913" y="38"/>
                  <a:pt x="913" y="38"/>
                  <a:pt x="913" y="38"/>
                </a:cubicBezTo>
                <a:cubicBezTo>
                  <a:pt x="914" y="37"/>
                  <a:pt x="915" y="37"/>
                  <a:pt x="916" y="37"/>
                </a:cubicBezTo>
                <a:cubicBezTo>
                  <a:pt x="917" y="36"/>
                  <a:pt x="918" y="36"/>
                  <a:pt x="918" y="36"/>
                </a:cubicBezTo>
                <a:cubicBezTo>
                  <a:pt x="919" y="35"/>
                  <a:pt x="920" y="35"/>
                  <a:pt x="921" y="34"/>
                </a:cubicBezTo>
                <a:cubicBezTo>
                  <a:pt x="921" y="34"/>
                  <a:pt x="922" y="33"/>
                  <a:pt x="922" y="33"/>
                </a:cubicBezTo>
                <a:cubicBezTo>
                  <a:pt x="922" y="67"/>
                  <a:pt x="922" y="67"/>
                  <a:pt x="922" y="67"/>
                </a:cubicBezTo>
                <a:cubicBezTo>
                  <a:pt x="927" y="67"/>
                  <a:pt x="927" y="67"/>
                  <a:pt x="927" y="67"/>
                </a:cubicBezTo>
                <a:lnTo>
                  <a:pt x="927" y="27"/>
                </a:lnTo>
                <a:close/>
                <a:moveTo>
                  <a:pt x="967" y="47"/>
                </a:moveTo>
                <a:cubicBezTo>
                  <a:pt x="967" y="34"/>
                  <a:pt x="963" y="27"/>
                  <a:pt x="955" y="27"/>
                </a:cubicBezTo>
                <a:cubicBezTo>
                  <a:pt x="953" y="27"/>
                  <a:pt x="951" y="28"/>
                  <a:pt x="949" y="28"/>
                </a:cubicBezTo>
                <a:cubicBezTo>
                  <a:pt x="947" y="29"/>
                  <a:pt x="946" y="31"/>
                  <a:pt x="945" y="32"/>
                </a:cubicBezTo>
                <a:cubicBezTo>
                  <a:pt x="944" y="34"/>
                  <a:pt x="943" y="36"/>
                  <a:pt x="942" y="39"/>
                </a:cubicBezTo>
                <a:cubicBezTo>
                  <a:pt x="942" y="42"/>
                  <a:pt x="942" y="45"/>
                  <a:pt x="942" y="48"/>
                </a:cubicBezTo>
                <a:cubicBezTo>
                  <a:pt x="942" y="51"/>
                  <a:pt x="942" y="54"/>
                  <a:pt x="942" y="56"/>
                </a:cubicBezTo>
                <a:cubicBezTo>
                  <a:pt x="943" y="59"/>
                  <a:pt x="944" y="61"/>
                  <a:pt x="945" y="63"/>
                </a:cubicBezTo>
                <a:cubicBezTo>
                  <a:pt x="946" y="64"/>
                  <a:pt x="947" y="65"/>
                  <a:pt x="949" y="66"/>
                </a:cubicBezTo>
                <a:cubicBezTo>
                  <a:pt x="950" y="67"/>
                  <a:pt x="952" y="68"/>
                  <a:pt x="954" y="68"/>
                </a:cubicBezTo>
                <a:cubicBezTo>
                  <a:pt x="956" y="68"/>
                  <a:pt x="958" y="67"/>
                  <a:pt x="960" y="66"/>
                </a:cubicBezTo>
                <a:cubicBezTo>
                  <a:pt x="961" y="65"/>
                  <a:pt x="963" y="64"/>
                  <a:pt x="964" y="62"/>
                </a:cubicBezTo>
                <a:cubicBezTo>
                  <a:pt x="965" y="61"/>
                  <a:pt x="966" y="58"/>
                  <a:pt x="966" y="56"/>
                </a:cubicBezTo>
                <a:cubicBezTo>
                  <a:pt x="967" y="53"/>
                  <a:pt x="967" y="50"/>
                  <a:pt x="967" y="47"/>
                </a:cubicBezTo>
                <a:close/>
                <a:moveTo>
                  <a:pt x="991" y="27"/>
                </a:moveTo>
                <a:cubicBezTo>
                  <a:pt x="990" y="27"/>
                  <a:pt x="990" y="27"/>
                  <a:pt x="990" y="27"/>
                </a:cubicBezTo>
                <a:cubicBezTo>
                  <a:pt x="989" y="27"/>
                  <a:pt x="988" y="28"/>
                  <a:pt x="987" y="29"/>
                </a:cubicBezTo>
                <a:cubicBezTo>
                  <a:pt x="986" y="29"/>
                  <a:pt x="985" y="30"/>
                  <a:pt x="984" y="30"/>
                </a:cubicBezTo>
                <a:cubicBezTo>
                  <a:pt x="983" y="31"/>
                  <a:pt x="982" y="32"/>
                  <a:pt x="981" y="32"/>
                </a:cubicBezTo>
                <a:cubicBezTo>
                  <a:pt x="980" y="33"/>
                  <a:pt x="979" y="33"/>
                  <a:pt x="978" y="33"/>
                </a:cubicBezTo>
                <a:cubicBezTo>
                  <a:pt x="978" y="38"/>
                  <a:pt x="978" y="38"/>
                  <a:pt x="978" y="38"/>
                </a:cubicBezTo>
                <a:cubicBezTo>
                  <a:pt x="979" y="37"/>
                  <a:pt x="980" y="37"/>
                  <a:pt x="981" y="37"/>
                </a:cubicBezTo>
                <a:cubicBezTo>
                  <a:pt x="981" y="36"/>
                  <a:pt x="982" y="36"/>
                  <a:pt x="983" y="36"/>
                </a:cubicBezTo>
                <a:cubicBezTo>
                  <a:pt x="984" y="35"/>
                  <a:pt x="985" y="35"/>
                  <a:pt x="985" y="34"/>
                </a:cubicBezTo>
                <a:cubicBezTo>
                  <a:pt x="986" y="34"/>
                  <a:pt x="987" y="33"/>
                  <a:pt x="987" y="33"/>
                </a:cubicBezTo>
                <a:cubicBezTo>
                  <a:pt x="987" y="67"/>
                  <a:pt x="987" y="67"/>
                  <a:pt x="987" y="67"/>
                </a:cubicBezTo>
                <a:cubicBezTo>
                  <a:pt x="991" y="67"/>
                  <a:pt x="991" y="67"/>
                  <a:pt x="991" y="67"/>
                </a:cubicBezTo>
                <a:lnTo>
                  <a:pt x="991" y="27"/>
                </a:lnTo>
                <a:close/>
                <a:moveTo>
                  <a:pt x="1032" y="47"/>
                </a:moveTo>
                <a:cubicBezTo>
                  <a:pt x="1032" y="34"/>
                  <a:pt x="1028" y="27"/>
                  <a:pt x="1020" y="27"/>
                </a:cubicBezTo>
                <a:cubicBezTo>
                  <a:pt x="1017" y="27"/>
                  <a:pt x="1016" y="28"/>
                  <a:pt x="1014" y="28"/>
                </a:cubicBezTo>
                <a:cubicBezTo>
                  <a:pt x="1012" y="29"/>
                  <a:pt x="1011" y="31"/>
                  <a:pt x="1010" y="32"/>
                </a:cubicBezTo>
                <a:cubicBezTo>
                  <a:pt x="1009" y="34"/>
                  <a:pt x="1008" y="36"/>
                  <a:pt x="1007" y="39"/>
                </a:cubicBezTo>
                <a:cubicBezTo>
                  <a:pt x="1007" y="42"/>
                  <a:pt x="1006" y="45"/>
                  <a:pt x="1006" y="48"/>
                </a:cubicBezTo>
                <a:cubicBezTo>
                  <a:pt x="1006" y="51"/>
                  <a:pt x="1007" y="54"/>
                  <a:pt x="1007" y="56"/>
                </a:cubicBezTo>
                <a:cubicBezTo>
                  <a:pt x="1008" y="59"/>
                  <a:pt x="1009" y="61"/>
                  <a:pt x="1010" y="63"/>
                </a:cubicBezTo>
                <a:cubicBezTo>
                  <a:pt x="1011" y="64"/>
                  <a:pt x="1012" y="65"/>
                  <a:pt x="1013" y="66"/>
                </a:cubicBezTo>
                <a:cubicBezTo>
                  <a:pt x="1015" y="67"/>
                  <a:pt x="1017" y="68"/>
                  <a:pt x="1019" y="68"/>
                </a:cubicBezTo>
                <a:cubicBezTo>
                  <a:pt x="1021" y="68"/>
                  <a:pt x="1023" y="67"/>
                  <a:pt x="1024" y="66"/>
                </a:cubicBezTo>
                <a:cubicBezTo>
                  <a:pt x="1026" y="65"/>
                  <a:pt x="1027" y="64"/>
                  <a:pt x="1028" y="62"/>
                </a:cubicBezTo>
                <a:cubicBezTo>
                  <a:pt x="1030" y="61"/>
                  <a:pt x="1030" y="58"/>
                  <a:pt x="1031" y="56"/>
                </a:cubicBezTo>
                <a:cubicBezTo>
                  <a:pt x="1032" y="53"/>
                  <a:pt x="1032" y="50"/>
                  <a:pt x="1032" y="47"/>
                </a:cubicBezTo>
                <a:close/>
                <a:moveTo>
                  <a:pt x="1056" y="27"/>
                </a:moveTo>
                <a:cubicBezTo>
                  <a:pt x="1054" y="27"/>
                  <a:pt x="1054" y="27"/>
                  <a:pt x="1054" y="27"/>
                </a:cubicBezTo>
                <a:cubicBezTo>
                  <a:pt x="1054" y="27"/>
                  <a:pt x="1053" y="28"/>
                  <a:pt x="1052" y="29"/>
                </a:cubicBezTo>
                <a:cubicBezTo>
                  <a:pt x="1051" y="29"/>
                  <a:pt x="1050" y="30"/>
                  <a:pt x="1049" y="30"/>
                </a:cubicBezTo>
                <a:cubicBezTo>
                  <a:pt x="1048" y="31"/>
                  <a:pt x="1047" y="32"/>
                  <a:pt x="1046" y="32"/>
                </a:cubicBezTo>
                <a:cubicBezTo>
                  <a:pt x="1045" y="33"/>
                  <a:pt x="1044" y="33"/>
                  <a:pt x="1043" y="33"/>
                </a:cubicBezTo>
                <a:cubicBezTo>
                  <a:pt x="1043" y="38"/>
                  <a:pt x="1043" y="38"/>
                  <a:pt x="1043" y="38"/>
                </a:cubicBezTo>
                <a:cubicBezTo>
                  <a:pt x="1043" y="37"/>
                  <a:pt x="1044" y="37"/>
                  <a:pt x="1045" y="37"/>
                </a:cubicBezTo>
                <a:cubicBezTo>
                  <a:pt x="1046" y="36"/>
                  <a:pt x="1047" y="36"/>
                  <a:pt x="1048" y="36"/>
                </a:cubicBezTo>
                <a:cubicBezTo>
                  <a:pt x="1049" y="35"/>
                  <a:pt x="1050" y="35"/>
                  <a:pt x="1050" y="34"/>
                </a:cubicBezTo>
                <a:cubicBezTo>
                  <a:pt x="1051" y="34"/>
                  <a:pt x="1051" y="33"/>
                  <a:pt x="1052" y="33"/>
                </a:cubicBezTo>
                <a:cubicBezTo>
                  <a:pt x="1052" y="67"/>
                  <a:pt x="1052" y="67"/>
                  <a:pt x="1052" y="67"/>
                </a:cubicBezTo>
                <a:cubicBezTo>
                  <a:pt x="1056" y="67"/>
                  <a:pt x="1056" y="67"/>
                  <a:pt x="1056" y="67"/>
                </a:cubicBezTo>
                <a:lnTo>
                  <a:pt x="1056" y="27"/>
                </a:lnTo>
                <a:close/>
                <a:moveTo>
                  <a:pt x="1097" y="47"/>
                </a:moveTo>
                <a:cubicBezTo>
                  <a:pt x="1097" y="34"/>
                  <a:pt x="1093" y="27"/>
                  <a:pt x="1084" y="27"/>
                </a:cubicBezTo>
                <a:cubicBezTo>
                  <a:pt x="1082" y="27"/>
                  <a:pt x="1080" y="28"/>
                  <a:pt x="1079" y="28"/>
                </a:cubicBezTo>
                <a:cubicBezTo>
                  <a:pt x="1077" y="29"/>
                  <a:pt x="1076" y="31"/>
                  <a:pt x="1074" y="32"/>
                </a:cubicBezTo>
                <a:cubicBezTo>
                  <a:pt x="1073" y="34"/>
                  <a:pt x="1073" y="36"/>
                  <a:pt x="1072" y="39"/>
                </a:cubicBezTo>
                <a:cubicBezTo>
                  <a:pt x="1071" y="42"/>
                  <a:pt x="1071" y="45"/>
                  <a:pt x="1071" y="48"/>
                </a:cubicBezTo>
                <a:cubicBezTo>
                  <a:pt x="1071" y="51"/>
                  <a:pt x="1071" y="54"/>
                  <a:pt x="1072" y="56"/>
                </a:cubicBezTo>
                <a:cubicBezTo>
                  <a:pt x="1072" y="59"/>
                  <a:pt x="1073" y="61"/>
                  <a:pt x="1074" y="63"/>
                </a:cubicBezTo>
                <a:cubicBezTo>
                  <a:pt x="1075" y="64"/>
                  <a:pt x="1077" y="65"/>
                  <a:pt x="1078" y="66"/>
                </a:cubicBezTo>
                <a:cubicBezTo>
                  <a:pt x="1080" y="67"/>
                  <a:pt x="1082" y="68"/>
                  <a:pt x="1083" y="68"/>
                </a:cubicBezTo>
                <a:cubicBezTo>
                  <a:pt x="1086" y="68"/>
                  <a:pt x="1087" y="67"/>
                  <a:pt x="1089" y="66"/>
                </a:cubicBezTo>
                <a:cubicBezTo>
                  <a:pt x="1091" y="65"/>
                  <a:pt x="1092" y="64"/>
                  <a:pt x="1093" y="62"/>
                </a:cubicBezTo>
                <a:cubicBezTo>
                  <a:pt x="1094" y="61"/>
                  <a:pt x="1095" y="58"/>
                  <a:pt x="1096" y="56"/>
                </a:cubicBezTo>
                <a:cubicBezTo>
                  <a:pt x="1096" y="53"/>
                  <a:pt x="1097" y="50"/>
                  <a:pt x="1097" y="47"/>
                </a:cubicBezTo>
                <a:close/>
                <a:moveTo>
                  <a:pt x="1121" y="27"/>
                </a:moveTo>
                <a:cubicBezTo>
                  <a:pt x="1119" y="27"/>
                  <a:pt x="1119" y="27"/>
                  <a:pt x="1119" y="27"/>
                </a:cubicBezTo>
                <a:cubicBezTo>
                  <a:pt x="1119" y="27"/>
                  <a:pt x="1118" y="28"/>
                  <a:pt x="1117" y="29"/>
                </a:cubicBezTo>
                <a:cubicBezTo>
                  <a:pt x="1116" y="29"/>
                  <a:pt x="1115" y="30"/>
                  <a:pt x="1114" y="30"/>
                </a:cubicBezTo>
                <a:cubicBezTo>
                  <a:pt x="1113" y="31"/>
                  <a:pt x="1112" y="32"/>
                  <a:pt x="1110" y="32"/>
                </a:cubicBezTo>
                <a:cubicBezTo>
                  <a:pt x="1109" y="33"/>
                  <a:pt x="1108" y="33"/>
                  <a:pt x="1107" y="33"/>
                </a:cubicBezTo>
                <a:cubicBezTo>
                  <a:pt x="1107" y="38"/>
                  <a:pt x="1107" y="38"/>
                  <a:pt x="1107" y="38"/>
                </a:cubicBezTo>
                <a:cubicBezTo>
                  <a:pt x="1108" y="37"/>
                  <a:pt x="1109" y="37"/>
                  <a:pt x="1110" y="37"/>
                </a:cubicBezTo>
                <a:cubicBezTo>
                  <a:pt x="1111" y="36"/>
                  <a:pt x="1112" y="36"/>
                  <a:pt x="1113" y="36"/>
                </a:cubicBezTo>
                <a:cubicBezTo>
                  <a:pt x="1114" y="35"/>
                  <a:pt x="1114" y="35"/>
                  <a:pt x="1115" y="34"/>
                </a:cubicBezTo>
                <a:cubicBezTo>
                  <a:pt x="1116" y="34"/>
                  <a:pt x="1116" y="33"/>
                  <a:pt x="1116" y="33"/>
                </a:cubicBezTo>
                <a:cubicBezTo>
                  <a:pt x="1116" y="67"/>
                  <a:pt x="1116" y="67"/>
                  <a:pt x="1116" y="67"/>
                </a:cubicBezTo>
                <a:cubicBezTo>
                  <a:pt x="1121" y="67"/>
                  <a:pt x="1121" y="67"/>
                  <a:pt x="1121" y="67"/>
                </a:cubicBezTo>
                <a:lnTo>
                  <a:pt x="1121" y="27"/>
                </a:lnTo>
                <a:close/>
                <a:moveTo>
                  <a:pt x="1161" y="47"/>
                </a:moveTo>
                <a:cubicBezTo>
                  <a:pt x="1161" y="34"/>
                  <a:pt x="1157" y="27"/>
                  <a:pt x="1149" y="27"/>
                </a:cubicBezTo>
                <a:cubicBezTo>
                  <a:pt x="1147" y="27"/>
                  <a:pt x="1145" y="28"/>
                  <a:pt x="1143" y="28"/>
                </a:cubicBezTo>
                <a:cubicBezTo>
                  <a:pt x="1142" y="29"/>
                  <a:pt x="1140" y="31"/>
                  <a:pt x="1139" y="32"/>
                </a:cubicBezTo>
                <a:cubicBezTo>
                  <a:pt x="1138" y="34"/>
                  <a:pt x="1137" y="36"/>
                  <a:pt x="1137" y="39"/>
                </a:cubicBezTo>
                <a:cubicBezTo>
                  <a:pt x="1136" y="42"/>
                  <a:pt x="1136" y="45"/>
                  <a:pt x="1136" y="48"/>
                </a:cubicBezTo>
                <a:cubicBezTo>
                  <a:pt x="1136" y="51"/>
                  <a:pt x="1136" y="54"/>
                  <a:pt x="1137" y="56"/>
                </a:cubicBezTo>
                <a:cubicBezTo>
                  <a:pt x="1137" y="59"/>
                  <a:pt x="1138" y="61"/>
                  <a:pt x="1139" y="63"/>
                </a:cubicBezTo>
                <a:cubicBezTo>
                  <a:pt x="1140" y="64"/>
                  <a:pt x="1141" y="65"/>
                  <a:pt x="1143" y="66"/>
                </a:cubicBezTo>
                <a:cubicBezTo>
                  <a:pt x="1145" y="67"/>
                  <a:pt x="1146" y="68"/>
                  <a:pt x="1148" y="68"/>
                </a:cubicBezTo>
                <a:cubicBezTo>
                  <a:pt x="1150" y="68"/>
                  <a:pt x="1152" y="67"/>
                  <a:pt x="1154" y="66"/>
                </a:cubicBezTo>
                <a:cubicBezTo>
                  <a:pt x="1155" y="65"/>
                  <a:pt x="1157" y="64"/>
                  <a:pt x="1158" y="62"/>
                </a:cubicBezTo>
                <a:cubicBezTo>
                  <a:pt x="1159" y="61"/>
                  <a:pt x="1160" y="58"/>
                  <a:pt x="1160" y="56"/>
                </a:cubicBezTo>
                <a:cubicBezTo>
                  <a:pt x="1161" y="53"/>
                  <a:pt x="1161" y="50"/>
                  <a:pt x="1161" y="47"/>
                </a:cubicBezTo>
                <a:close/>
                <a:moveTo>
                  <a:pt x="1186" y="27"/>
                </a:moveTo>
                <a:cubicBezTo>
                  <a:pt x="1184" y="27"/>
                  <a:pt x="1184" y="27"/>
                  <a:pt x="1184" y="27"/>
                </a:cubicBezTo>
                <a:cubicBezTo>
                  <a:pt x="1183" y="27"/>
                  <a:pt x="1182" y="28"/>
                  <a:pt x="1182" y="29"/>
                </a:cubicBezTo>
                <a:cubicBezTo>
                  <a:pt x="1181" y="29"/>
                  <a:pt x="1180" y="30"/>
                  <a:pt x="1178" y="30"/>
                </a:cubicBezTo>
                <a:cubicBezTo>
                  <a:pt x="1177" y="31"/>
                  <a:pt x="1176" y="32"/>
                  <a:pt x="1175" y="32"/>
                </a:cubicBezTo>
                <a:cubicBezTo>
                  <a:pt x="1174" y="33"/>
                  <a:pt x="1173" y="33"/>
                  <a:pt x="1172" y="33"/>
                </a:cubicBezTo>
                <a:cubicBezTo>
                  <a:pt x="1172" y="38"/>
                  <a:pt x="1172" y="38"/>
                  <a:pt x="1172" y="38"/>
                </a:cubicBezTo>
                <a:cubicBezTo>
                  <a:pt x="1173" y="37"/>
                  <a:pt x="1174" y="37"/>
                  <a:pt x="1175" y="37"/>
                </a:cubicBezTo>
                <a:cubicBezTo>
                  <a:pt x="1176" y="36"/>
                  <a:pt x="1177" y="36"/>
                  <a:pt x="1177" y="36"/>
                </a:cubicBezTo>
                <a:cubicBezTo>
                  <a:pt x="1178" y="35"/>
                  <a:pt x="1179" y="35"/>
                  <a:pt x="1180" y="34"/>
                </a:cubicBezTo>
                <a:cubicBezTo>
                  <a:pt x="1180" y="34"/>
                  <a:pt x="1181" y="33"/>
                  <a:pt x="1181" y="33"/>
                </a:cubicBezTo>
                <a:cubicBezTo>
                  <a:pt x="1181" y="67"/>
                  <a:pt x="1181" y="67"/>
                  <a:pt x="1181" y="67"/>
                </a:cubicBezTo>
                <a:cubicBezTo>
                  <a:pt x="1186" y="67"/>
                  <a:pt x="1186" y="67"/>
                  <a:pt x="1186" y="67"/>
                </a:cubicBezTo>
                <a:lnTo>
                  <a:pt x="1186" y="27"/>
                </a:lnTo>
                <a:close/>
                <a:moveTo>
                  <a:pt x="1226" y="47"/>
                </a:moveTo>
                <a:cubicBezTo>
                  <a:pt x="1226" y="34"/>
                  <a:pt x="1222" y="27"/>
                  <a:pt x="1214" y="27"/>
                </a:cubicBezTo>
                <a:cubicBezTo>
                  <a:pt x="1212" y="27"/>
                  <a:pt x="1210" y="28"/>
                  <a:pt x="1208" y="28"/>
                </a:cubicBezTo>
                <a:cubicBezTo>
                  <a:pt x="1206" y="29"/>
                  <a:pt x="1205" y="31"/>
                  <a:pt x="1204" y="32"/>
                </a:cubicBezTo>
                <a:cubicBezTo>
                  <a:pt x="1203" y="34"/>
                  <a:pt x="1202" y="36"/>
                  <a:pt x="1201" y="39"/>
                </a:cubicBezTo>
                <a:cubicBezTo>
                  <a:pt x="1201" y="42"/>
                  <a:pt x="1201" y="45"/>
                  <a:pt x="1201" y="48"/>
                </a:cubicBezTo>
                <a:cubicBezTo>
                  <a:pt x="1201" y="51"/>
                  <a:pt x="1201" y="54"/>
                  <a:pt x="1201" y="56"/>
                </a:cubicBezTo>
                <a:cubicBezTo>
                  <a:pt x="1202" y="59"/>
                  <a:pt x="1203" y="61"/>
                  <a:pt x="1204" y="63"/>
                </a:cubicBezTo>
                <a:cubicBezTo>
                  <a:pt x="1205" y="64"/>
                  <a:pt x="1206" y="65"/>
                  <a:pt x="1208" y="66"/>
                </a:cubicBezTo>
                <a:cubicBezTo>
                  <a:pt x="1209" y="67"/>
                  <a:pt x="1211" y="68"/>
                  <a:pt x="1213" y="68"/>
                </a:cubicBezTo>
                <a:cubicBezTo>
                  <a:pt x="1215" y="68"/>
                  <a:pt x="1217" y="67"/>
                  <a:pt x="1219" y="66"/>
                </a:cubicBezTo>
                <a:cubicBezTo>
                  <a:pt x="1220" y="65"/>
                  <a:pt x="1222" y="64"/>
                  <a:pt x="1223" y="62"/>
                </a:cubicBezTo>
                <a:cubicBezTo>
                  <a:pt x="1224" y="61"/>
                  <a:pt x="1225" y="58"/>
                  <a:pt x="1225" y="56"/>
                </a:cubicBezTo>
                <a:cubicBezTo>
                  <a:pt x="1226" y="53"/>
                  <a:pt x="1226" y="50"/>
                  <a:pt x="1226" y="47"/>
                </a:cubicBezTo>
                <a:close/>
                <a:moveTo>
                  <a:pt x="1250" y="27"/>
                </a:moveTo>
                <a:cubicBezTo>
                  <a:pt x="1249" y="27"/>
                  <a:pt x="1249" y="27"/>
                  <a:pt x="1249" y="27"/>
                </a:cubicBezTo>
                <a:cubicBezTo>
                  <a:pt x="1248" y="27"/>
                  <a:pt x="1247" y="28"/>
                  <a:pt x="1246" y="29"/>
                </a:cubicBezTo>
                <a:cubicBezTo>
                  <a:pt x="1245" y="29"/>
                  <a:pt x="1244" y="30"/>
                  <a:pt x="1243" y="30"/>
                </a:cubicBezTo>
                <a:cubicBezTo>
                  <a:pt x="1242" y="31"/>
                  <a:pt x="1241" y="32"/>
                  <a:pt x="1240" y="32"/>
                </a:cubicBezTo>
                <a:cubicBezTo>
                  <a:pt x="1239" y="33"/>
                  <a:pt x="1238" y="33"/>
                  <a:pt x="1237" y="33"/>
                </a:cubicBezTo>
                <a:cubicBezTo>
                  <a:pt x="1237" y="38"/>
                  <a:pt x="1237" y="38"/>
                  <a:pt x="1237" y="38"/>
                </a:cubicBezTo>
                <a:cubicBezTo>
                  <a:pt x="1238" y="37"/>
                  <a:pt x="1239" y="37"/>
                  <a:pt x="1240" y="37"/>
                </a:cubicBezTo>
                <a:cubicBezTo>
                  <a:pt x="1240" y="36"/>
                  <a:pt x="1241" y="36"/>
                  <a:pt x="1242" y="36"/>
                </a:cubicBezTo>
                <a:cubicBezTo>
                  <a:pt x="1243" y="35"/>
                  <a:pt x="1244" y="35"/>
                  <a:pt x="1244" y="34"/>
                </a:cubicBezTo>
                <a:cubicBezTo>
                  <a:pt x="1245" y="34"/>
                  <a:pt x="1246" y="33"/>
                  <a:pt x="1246" y="33"/>
                </a:cubicBezTo>
                <a:cubicBezTo>
                  <a:pt x="1246" y="67"/>
                  <a:pt x="1246" y="67"/>
                  <a:pt x="1246" y="67"/>
                </a:cubicBezTo>
                <a:cubicBezTo>
                  <a:pt x="1250" y="67"/>
                  <a:pt x="1250" y="67"/>
                  <a:pt x="1250" y="67"/>
                </a:cubicBezTo>
                <a:lnTo>
                  <a:pt x="1250" y="27"/>
                </a:lnTo>
                <a:close/>
                <a:moveTo>
                  <a:pt x="1291" y="47"/>
                </a:moveTo>
                <a:cubicBezTo>
                  <a:pt x="1291" y="34"/>
                  <a:pt x="1287" y="27"/>
                  <a:pt x="1279" y="27"/>
                </a:cubicBezTo>
                <a:cubicBezTo>
                  <a:pt x="1276" y="27"/>
                  <a:pt x="1275" y="28"/>
                  <a:pt x="1273" y="28"/>
                </a:cubicBezTo>
                <a:cubicBezTo>
                  <a:pt x="1271" y="29"/>
                  <a:pt x="1270" y="31"/>
                  <a:pt x="1269" y="32"/>
                </a:cubicBezTo>
                <a:cubicBezTo>
                  <a:pt x="1268" y="34"/>
                  <a:pt x="1267" y="36"/>
                  <a:pt x="1266" y="39"/>
                </a:cubicBezTo>
                <a:cubicBezTo>
                  <a:pt x="1266" y="42"/>
                  <a:pt x="1265" y="45"/>
                  <a:pt x="1265" y="48"/>
                </a:cubicBezTo>
                <a:cubicBezTo>
                  <a:pt x="1265" y="51"/>
                  <a:pt x="1266" y="54"/>
                  <a:pt x="1266" y="56"/>
                </a:cubicBezTo>
                <a:cubicBezTo>
                  <a:pt x="1267" y="59"/>
                  <a:pt x="1267" y="61"/>
                  <a:pt x="1269" y="63"/>
                </a:cubicBezTo>
                <a:cubicBezTo>
                  <a:pt x="1270" y="64"/>
                  <a:pt x="1271" y="65"/>
                  <a:pt x="1272" y="66"/>
                </a:cubicBezTo>
                <a:cubicBezTo>
                  <a:pt x="1274" y="67"/>
                  <a:pt x="1276" y="68"/>
                  <a:pt x="1278" y="68"/>
                </a:cubicBezTo>
                <a:cubicBezTo>
                  <a:pt x="1280" y="68"/>
                  <a:pt x="1282" y="67"/>
                  <a:pt x="1283" y="66"/>
                </a:cubicBezTo>
                <a:cubicBezTo>
                  <a:pt x="1285" y="65"/>
                  <a:pt x="1286" y="64"/>
                  <a:pt x="1287" y="62"/>
                </a:cubicBezTo>
                <a:cubicBezTo>
                  <a:pt x="1289" y="61"/>
                  <a:pt x="1289" y="58"/>
                  <a:pt x="1290" y="56"/>
                </a:cubicBezTo>
                <a:cubicBezTo>
                  <a:pt x="1291" y="53"/>
                  <a:pt x="1291" y="50"/>
                  <a:pt x="1291" y="47"/>
                </a:cubicBezTo>
                <a:close/>
                <a:moveTo>
                  <a:pt x="1315" y="27"/>
                </a:moveTo>
                <a:cubicBezTo>
                  <a:pt x="1313" y="27"/>
                  <a:pt x="1313" y="27"/>
                  <a:pt x="1313" y="27"/>
                </a:cubicBezTo>
                <a:cubicBezTo>
                  <a:pt x="1313" y="27"/>
                  <a:pt x="1312" y="28"/>
                  <a:pt x="1311" y="29"/>
                </a:cubicBezTo>
                <a:cubicBezTo>
                  <a:pt x="1310" y="29"/>
                  <a:pt x="1309" y="30"/>
                  <a:pt x="1308" y="30"/>
                </a:cubicBezTo>
                <a:cubicBezTo>
                  <a:pt x="1307" y="31"/>
                  <a:pt x="1306" y="32"/>
                  <a:pt x="1305" y="32"/>
                </a:cubicBezTo>
                <a:cubicBezTo>
                  <a:pt x="1304" y="33"/>
                  <a:pt x="1303" y="33"/>
                  <a:pt x="1302" y="33"/>
                </a:cubicBezTo>
                <a:cubicBezTo>
                  <a:pt x="1302" y="38"/>
                  <a:pt x="1302" y="38"/>
                  <a:pt x="1302" y="38"/>
                </a:cubicBezTo>
                <a:cubicBezTo>
                  <a:pt x="1302" y="37"/>
                  <a:pt x="1303" y="37"/>
                  <a:pt x="1304" y="37"/>
                </a:cubicBezTo>
                <a:cubicBezTo>
                  <a:pt x="1305" y="36"/>
                  <a:pt x="1306" y="36"/>
                  <a:pt x="1307" y="36"/>
                </a:cubicBezTo>
                <a:cubicBezTo>
                  <a:pt x="1308" y="35"/>
                  <a:pt x="1308" y="35"/>
                  <a:pt x="1309" y="34"/>
                </a:cubicBezTo>
                <a:cubicBezTo>
                  <a:pt x="1310" y="34"/>
                  <a:pt x="1310" y="33"/>
                  <a:pt x="1311" y="33"/>
                </a:cubicBezTo>
                <a:cubicBezTo>
                  <a:pt x="1311" y="67"/>
                  <a:pt x="1311" y="67"/>
                  <a:pt x="1311" y="67"/>
                </a:cubicBezTo>
                <a:cubicBezTo>
                  <a:pt x="1315" y="67"/>
                  <a:pt x="1315" y="67"/>
                  <a:pt x="1315" y="67"/>
                </a:cubicBezTo>
                <a:lnTo>
                  <a:pt x="1315" y="27"/>
                </a:lnTo>
                <a:close/>
                <a:moveTo>
                  <a:pt x="1356" y="47"/>
                </a:moveTo>
                <a:cubicBezTo>
                  <a:pt x="1356" y="34"/>
                  <a:pt x="1352" y="27"/>
                  <a:pt x="1343" y="27"/>
                </a:cubicBezTo>
                <a:cubicBezTo>
                  <a:pt x="1341" y="27"/>
                  <a:pt x="1339" y="28"/>
                  <a:pt x="1338" y="28"/>
                </a:cubicBezTo>
                <a:cubicBezTo>
                  <a:pt x="1336" y="29"/>
                  <a:pt x="1335" y="31"/>
                  <a:pt x="1333" y="32"/>
                </a:cubicBezTo>
                <a:cubicBezTo>
                  <a:pt x="1332" y="34"/>
                  <a:pt x="1332" y="36"/>
                  <a:pt x="1331" y="39"/>
                </a:cubicBezTo>
                <a:cubicBezTo>
                  <a:pt x="1330" y="42"/>
                  <a:pt x="1330" y="45"/>
                  <a:pt x="1330" y="48"/>
                </a:cubicBezTo>
                <a:cubicBezTo>
                  <a:pt x="1330" y="51"/>
                  <a:pt x="1330" y="54"/>
                  <a:pt x="1331" y="56"/>
                </a:cubicBezTo>
                <a:cubicBezTo>
                  <a:pt x="1331" y="59"/>
                  <a:pt x="1332" y="61"/>
                  <a:pt x="1333" y="63"/>
                </a:cubicBezTo>
                <a:cubicBezTo>
                  <a:pt x="1334" y="64"/>
                  <a:pt x="1336" y="65"/>
                  <a:pt x="1337" y="66"/>
                </a:cubicBezTo>
                <a:cubicBezTo>
                  <a:pt x="1339" y="67"/>
                  <a:pt x="1340" y="68"/>
                  <a:pt x="1342" y="68"/>
                </a:cubicBezTo>
                <a:cubicBezTo>
                  <a:pt x="1345" y="68"/>
                  <a:pt x="1346" y="67"/>
                  <a:pt x="1348" y="66"/>
                </a:cubicBezTo>
                <a:cubicBezTo>
                  <a:pt x="1350" y="65"/>
                  <a:pt x="1351" y="64"/>
                  <a:pt x="1352" y="62"/>
                </a:cubicBezTo>
                <a:cubicBezTo>
                  <a:pt x="1353" y="61"/>
                  <a:pt x="1354" y="58"/>
                  <a:pt x="1355" y="56"/>
                </a:cubicBezTo>
                <a:cubicBezTo>
                  <a:pt x="1355" y="53"/>
                  <a:pt x="1356" y="50"/>
                  <a:pt x="1356" y="47"/>
                </a:cubicBezTo>
                <a:close/>
                <a:moveTo>
                  <a:pt x="1380" y="27"/>
                </a:moveTo>
                <a:cubicBezTo>
                  <a:pt x="1378" y="27"/>
                  <a:pt x="1378" y="27"/>
                  <a:pt x="1378" y="27"/>
                </a:cubicBezTo>
                <a:cubicBezTo>
                  <a:pt x="1378" y="27"/>
                  <a:pt x="1377" y="28"/>
                  <a:pt x="1376" y="29"/>
                </a:cubicBezTo>
                <a:cubicBezTo>
                  <a:pt x="1375" y="29"/>
                  <a:pt x="1374" y="30"/>
                  <a:pt x="1373" y="30"/>
                </a:cubicBezTo>
                <a:cubicBezTo>
                  <a:pt x="1372" y="31"/>
                  <a:pt x="1371" y="32"/>
                  <a:pt x="1369" y="32"/>
                </a:cubicBezTo>
                <a:cubicBezTo>
                  <a:pt x="1368" y="33"/>
                  <a:pt x="1367" y="33"/>
                  <a:pt x="1366" y="33"/>
                </a:cubicBezTo>
                <a:cubicBezTo>
                  <a:pt x="1366" y="38"/>
                  <a:pt x="1366" y="38"/>
                  <a:pt x="1366" y="38"/>
                </a:cubicBezTo>
                <a:cubicBezTo>
                  <a:pt x="1367" y="37"/>
                  <a:pt x="1368" y="37"/>
                  <a:pt x="1369" y="37"/>
                </a:cubicBezTo>
                <a:cubicBezTo>
                  <a:pt x="1370" y="36"/>
                  <a:pt x="1371" y="36"/>
                  <a:pt x="1372" y="36"/>
                </a:cubicBezTo>
                <a:cubicBezTo>
                  <a:pt x="1372" y="35"/>
                  <a:pt x="1373" y="35"/>
                  <a:pt x="1374" y="34"/>
                </a:cubicBezTo>
                <a:cubicBezTo>
                  <a:pt x="1375" y="34"/>
                  <a:pt x="1375" y="33"/>
                  <a:pt x="1375" y="33"/>
                </a:cubicBezTo>
                <a:cubicBezTo>
                  <a:pt x="1375" y="67"/>
                  <a:pt x="1375" y="67"/>
                  <a:pt x="1375" y="67"/>
                </a:cubicBezTo>
                <a:cubicBezTo>
                  <a:pt x="1380" y="67"/>
                  <a:pt x="1380" y="67"/>
                  <a:pt x="1380" y="67"/>
                </a:cubicBezTo>
                <a:lnTo>
                  <a:pt x="1380" y="27"/>
                </a:lnTo>
                <a:close/>
                <a:moveTo>
                  <a:pt x="1420" y="47"/>
                </a:moveTo>
                <a:cubicBezTo>
                  <a:pt x="1420" y="34"/>
                  <a:pt x="1416" y="27"/>
                  <a:pt x="1408" y="27"/>
                </a:cubicBezTo>
                <a:cubicBezTo>
                  <a:pt x="1406" y="27"/>
                  <a:pt x="1404" y="28"/>
                  <a:pt x="1402" y="28"/>
                </a:cubicBezTo>
                <a:cubicBezTo>
                  <a:pt x="1401" y="29"/>
                  <a:pt x="1399" y="31"/>
                  <a:pt x="1398" y="32"/>
                </a:cubicBezTo>
                <a:cubicBezTo>
                  <a:pt x="1397" y="34"/>
                  <a:pt x="1396" y="36"/>
                  <a:pt x="1396" y="39"/>
                </a:cubicBezTo>
                <a:cubicBezTo>
                  <a:pt x="1395" y="42"/>
                  <a:pt x="1395" y="45"/>
                  <a:pt x="1395" y="48"/>
                </a:cubicBezTo>
                <a:cubicBezTo>
                  <a:pt x="1395" y="51"/>
                  <a:pt x="1395" y="54"/>
                  <a:pt x="1396" y="56"/>
                </a:cubicBezTo>
                <a:cubicBezTo>
                  <a:pt x="1396" y="59"/>
                  <a:pt x="1397" y="61"/>
                  <a:pt x="1398" y="63"/>
                </a:cubicBezTo>
                <a:cubicBezTo>
                  <a:pt x="1399" y="64"/>
                  <a:pt x="1400" y="65"/>
                  <a:pt x="1402" y="66"/>
                </a:cubicBezTo>
                <a:cubicBezTo>
                  <a:pt x="1403" y="67"/>
                  <a:pt x="1405" y="68"/>
                  <a:pt x="1407" y="68"/>
                </a:cubicBezTo>
                <a:cubicBezTo>
                  <a:pt x="1409" y="68"/>
                  <a:pt x="1411" y="67"/>
                  <a:pt x="1413" y="66"/>
                </a:cubicBezTo>
                <a:cubicBezTo>
                  <a:pt x="1414" y="65"/>
                  <a:pt x="1416" y="64"/>
                  <a:pt x="1417" y="62"/>
                </a:cubicBezTo>
                <a:cubicBezTo>
                  <a:pt x="1418" y="61"/>
                  <a:pt x="1419" y="58"/>
                  <a:pt x="1419" y="56"/>
                </a:cubicBezTo>
                <a:cubicBezTo>
                  <a:pt x="1420" y="53"/>
                  <a:pt x="1420" y="50"/>
                  <a:pt x="1420" y="47"/>
                </a:cubicBezTo>
                <a:close/>
                <a:moveTo>
                  <a:pt x="1445" y="27"/>
                </a:moveTo>
                <a:cubicBezTo>
                  <a:pt x="1443" y="27"/>
                  <a:pt x="1443" y="27"/>
                  <a:pt x="1443" y="27"/>
                </a:cubicBezTo>
                <a:cubicBezTo>
                  <a:pt x="1442" y="27"/>
                  <a:pt x="1441" y="28"/>
                  <a:pt x="1440" y="29"/>
                </a:cubicBezTo>
                <a:cubicBezTo>
                  <a:pt x="1440" y="29"/>
                  <a:pt x="1439" y="30"/>
                  <a:pt x="1437" y="30"/>
                </a:cubicBezTo>
                <a:cubicBezTo>
                  <a:pt x="1436" y="31"/>
                  <a:pt x="1435" y="32"/>
                  <a:pt x="1434" y="32"/>
                </a:cubicBezTo>
                <a:cubicBezTo>
                  <a:pt x="1433" y="33"/>
                  <a:pt x="1432" y="33"/>
                  <a:pt x="1431" y="33"/>
                </a:cubicBezTo>
                <a:cubicBezTo>
                  <a:pt x="1431" y="38"/>
                  <a:pt x="1431" y="38"/>
                  <a:pt x="1431" y="38"/>
                </a:cubicBezTo>
                <a:cubicBezTo>
                  <a:pt x="1432" y="37"/>
                  <a:pt x="1433" y="37"/>
                  <a:pt x="1434" y="37"/>
                </a:cubicBezTo>
                <a:cubicBezTo>
                  <a:pt x="1435" y="36"/>
                  <a:pt x="1436" y="36"/>
                  <a:pt x="1436" y="36"/>
                </a:cubicBezTo>
                <a:cubicBezTo>
                  <a:pt x="1437" y="35"/>
                  <a:pt x="1438" y="35"/>
                  <a:pt x="1439" y="34"/>
                </a:cubicBezTo>
                <a:cubicBezTo>
                  <a:pt x="1439" y="34"/>
                  <a:pt x="1440" y="33"/>
                  <a:pt x="1440" y="33"/>
                </a:cubicBezTo>
                <a:cubicBezTo>
                  <a:pt x="1440" y="67"/>
                  <a:pt x="1440" y="67"/>
                  <a:pt x="1440" y="67"/>
                </a:cubicBezTo>
                <a:cubicBezTo>
                  <a:pt x="1445" y="67"/>
                  <a:pt x="1445" y="67"/>
                  <a:pt x="1445" y="67"/>
                </a:cubicBezTo>
                <a:lnTo>
                  <a:pt x="1445" y="27"/>
                </a:lnTo>
                <a:close/>
                <a:moveTo>
                  <a:pt x="1485" y="47"/>
                </a:moveTo>
                <a:cubicBezTo>
                  <a:pt x="1485" y="34"/>
                  <a:pt x="1481" y="27"/>
                  <a:pt x="1473" y="27"/>
                </a:cubicBezTo>
                <a:cubicBezTo>
                  <a:pt x="1471" y="27"/>
                  <a:pt x="1469" y="28"/>
                  <a:pt x="1467" y="28"/>
                </a:cubicBezTo>
                <a:cubicBezTo>
                  <a:pt x="1465" y="29"/>
                  <a:pt x="1464" y="31"/>
                  <a:pt x="1463" y="32"/>
                </a:cubicBezTo>
                <a:cubicBezTo>
                  <a:pt x="1462" y="34"/>
                  <a:pt x="1461" y="36"/>
                  <a:pt x="1460" y="39"/>
                </a:cubicBezTo>
                <a:cubicBezTo>
                  <a:pt x="1460" y="42"/>
                  <a:pt x="1460" y="45"/>
                  <a:pt x="1460" y="48"/>
                </a:cubicBezTo>
                <a:cubicBezTo>
                  <a:pt x="1460" y="51"/>
                  <a:pt x="1460" y="54"/>
                  <a:pt x="1460" y="56"/>
                </a:cubicBezTo>
                <a:cubicBezTo>
                  <a:pt x="1461" y="59"/>
                  <a:pt x="1462" y="61"/>
                  <a:pt x="1463" y="63"/>
                </a:cubicBezTo>
                <a:cubicBezTo>
                  <a:pt x="1464" y="64"/>
                  <a:pt x="1465" y="65"/>
                  <a:pt x="1467" y="66"/>
                </a:cubicBezTo>
                <a:cubicBezTo>
                  <a:pt x="1468" y="67"/>
                  <a:pt x="1470" y="68"/>
                  <a:pt x="1472" y="68"/>
                </a:cubicBezTo>
                <a:cubicBezTo>
                  <a:pt x="1474" y="68"/>
                  <a:pt x="1476" y="67"/>
                  <a:pt x="1478" y="66"/>
                </a:cubicBezTo>
                <a:cubicBezTo>
                  <a:pt x="1479" y="65"/>
                  <a:pt x="1481" y="64"/>
                  <a:pt x="1482" y="62"/>
                </a:cubicBezTo>
                <a:cubicBezTo>
                  <a:pt x="1483" y="61"/>
                  <a:pt x="1484" y="58"/>
                  <a:pt x="1484" y="56"/>
                </a:cubicBezTo>
                <a:cubicBezTo>
                  <a:pt x="1485" y="53"/>
                  <a:pt x="1485" y="50"/>
                  <a:pt x="1485" y="47"/>
                </a:cubicBezTo>
                <a:close/>
                <a:moveTo>
                  <a:pt x="1509" y="27"/>
                </a:moveTo>
                <a:cubicBezTo>
                  <a:pt x="1508" y="27"/>
                  <a:pt x="1508" y="27"/>
                  <a:pt x="1508" y="27"/>
                </a:cubicBezTo>
                <a:cubicBezTo>
                  <a:pt x="1507" y="27"/>
                  <a:pt x="1506" y="28"/>
                  <a:pt x="1505" y="29"/>
                </a:cubicBezTo>
                <a:cubicBezTo>
                  <a:pt x="1504" y="29"/>
                  <a:pt x="1503" y="30"/>
                  <a:pt x="1502" y="30"/>
                </a:cubicBezTo>
                <a:cubicBezTo>
                  <a:pt x="1501" y="31"/>
                  <a:pt x="1500" y="32"/>
                  <a:pt x="1499" y="32"/>
                </a:cubicBezTo>
                <a:cubicBezTo>
                  <a:pt x="1498" y="33"/>
                  <a:pt x="1497" y="33"/>
                  <a:pt x="1496" y="33"/>
                </a:cubicBezTo>
                <a:cubicBezTo>
                  <a:pt x="1496" y="38"/>
                  <a:pt x="1496" y="38"/>
                  <a:pt x="1496" y="38"/>
                </a:cubicBezTo>
                <a:cubicBezTo>
                  <a:pt x="1497" y="37"/>
                  <a:pt x="1498" y="37"/>
                  <a:pt x="1499" y="37"/>
                </a:cubicBezTo>
                <a:cubicBezTo>
                  <a:pt x="1499" y="36"/>
                  <a:pt x="1500" y="36"/>
                  <a:pt x="1501" y="36"/>
                </a:cubicBezTo>
                <a:cubicBezTo>
                  <a:pt x="1502" y="35"/>
                  <a:pt x="1503" y="35"/>
                  <a:pt x="1503" y="34"/>
                </a:cubicBezTo>
                <a:cubicBezTo>
                  <a:pt x="1504" y="34"/>
                  <a:pt x="1505" y="33"/>
                  <a:pt x="1505" y="33"/>
                </a:cubicBezTo>
                <a:cubicBezTo>
                  <a:pt x="1505" y="67"/>
                  <a:pt x="1505" y="67"/>
                  <a:pt x="1505" y="67"/>
                </a:cubicBezTo>
                <a:cubicBezTo>
                  <a:pt x="1509" y="67"/>
                  <a:pt x="1509" y="67"/>
                  <a:pt x="1509" y="67"/>
                </a:cubicBezTo>
                <a:lnTo>
                  <a:pt x="1509" y="27"/>
                </a:lnTo>
                <a:close/>
                <a:moveTo>
                  <a:pt x="1549" y="56"/>
                </a:moveTo>
                <a:cubicBezTo>
                  <a:pt x="1550" y="53"/>
                  <a:pt x="1550" y="50"/>
                  <a:pt x="1550" y="47"/>
                </a:cubicBezTo>
                <a:cubicBezTo>
                  <a:pt x="1550" y="34"/>
                  <a:pt x="1546" y="27"/>
                  <a:pt x="1538" y="27"/>
                </a:cubicBezTo>
                <a:cubicBezTo>
                  <a:pt x="1535" y="27"/>
                  <a:pt x="1533" y="28"/>
                  <a:pt x="1532" y="28"/>
                </a:cubicBezTo>
                <a:cubicBezTo>
                  <a:pt x="1530" y="29"/>
                  <a:pt x="1529" y="31"/>
                  <a:pt x="1528" y="32"/>
                </a:cubicBezTo>
                <a:cubicBezTo>
                  <a:pt x="1527" y="34"/>
                  <a:pt x="1526" y="36"/>
                  <a:pt x="1525" y="39"/>
                </a:cubicBezTo>
                <a:cubicBezTo>
                  <a:pt x="1525" y="42"/>
                  <a:pt x="1524" y="45"/>
                  <a:pt x="1524" y="48"/>
                </a:cubicBezTo>
                <a:cubicBezTo>
                  <a:pt x="1524" y="51"/>
                  <a:pt x="1525" y="54"/>
                  <a:pt x="1525" y="56"/>
                </a:cubicBezTo>
                <a:cubicBezTo>
                  <a:pt x="1526" y="59"/>
                  <a:pt x="1526" y="61"/>
                  <a:pt x="1528" y="63"/>
                </a:cubicBezTo>
                <a:cubicBezTo>
                  <a:pt x="1529" y="64"/>
                  <a:pt x="1530" y="65"/>
                  <a:pt x="1531" y="66"/>
                </a:cubicBezTo>
                <a:cubicBezTo>
                  <a:pt x="1533" y="67"/>
                  <a:pt x="1535" y="68"/>
                  <a:pt x="1537" y="68"/>
                </a:cubicBezTo>
                <a:cubicBezTo>
                  <a:pt x="1539" y="68"/>
                  <a:pt x="1541" y="67"/>
                  <a:pt x="1542" y="66"/>
                </a:cubicBezTo>
                <a:cubicBezTo>
                  <a:pt x="1544" y="65"/>
                  <a:pt x="1545" y="64"/>
                  <a:pt x="1546" y="62"/>
                </a:cubicBezTo>
                <a:cubicBezTo>
                  <a:pt x="1548" y="61"/>
                  <a:pt x="1548" y="58"/>
                  <a:pt x="1549" y="56"/>
                </a:cubicBezTo>
                <a:close/>
                <a:moveTo>
                  <a:pt x="1408" y="31"/>
                </a:moveTo>
                <a:cubicBezTo>
                  <a:pt x="1402" y="31"/>
                  <a:pt x="1399" y="37"/>
                  <a:pt x="1399" y="48"/>
                </a:cubicBezTo>
                <a:cubicBezTo>
                  <a:pt x="1399" y="58"/>
                  <a:pt x="1402" y="64"/>
                  <a:pt x="1408" y="64"/>
                </a:cubicBezTo>
                <a:cubicBezTo>
                  <a:pt x="1413" y="64"/>
                  <a:pt x="1416" y="58"/>
                  <a:pt x="1416" y="48"/>
                </a:cubicBezTo>
                <a:cubicBezTo>
                  <a:pt x="1416" y="36"/>
                  <a:pt x="1413" y="31"/>
                  <a:pt x="1408" y="31"/>
                </a:cubicBezTo>
                <a:close/>
                <a:moveTo>
                  <a:pt x="1537" y="31"/>
                </a:moveTo>
                <a:cubicBezTo>
                  <a:pt x="1532" y="31"/>
                  <a:pt x="1529" y="37"/>
                  <a:pt x="1529" y="48"/>
                </a:cubicBezTo>
                <a:cubicBezTo>
                  <a:pt x="1529" y="58"/>
                  <a:pt x="1532" y="64"/>
                  <a:pt x="1537" y="64"/>
                </a:cubicBezTo>
                <a:cubicBezTo>
                  <a:pt x="1543" y="64"/>
                  <a:pt x="1545" y="58"/>
                  <a:pt x="1545" y="48"/>
                </a:cubicBezTo>
                <a:cubicBezTo>
                  <a:pt x="1545" y="36"/>
                  <a:pt x="1543" y="31"/>
                  <a:pt x="1537" y="31"/>
                </a:cubicBezTo>
                <a:close/>
                <a:moveTo>
                  <a:pt x="1019" y="31"/>
                </a:moveTo>
                <a:cubicBezTo>
                  <a:pt x="1014" y="31"/>
                  <a:pt x="1011" y="37"/>
                  <a:pt x="1011" y="48"/>
                </a:cubicBezTo>
                <a:cubicBezTo>
                  <a:pt x="1011" y="58"/>
                  <a:pt x="1014" y="64"/>
                  <a:pt x="1019" y="64"/>
                </a:cubicBezTo>
                <a:cubicBezTo>
                  <a:pt x="1025" y="64"/>
                  <a:pt x="1027" y="58"/>
                  <a:pt x="1027" y="48"/>
                </a:cubicBezTo>
                <a:cubicBezTo>
                  <a:pt x="1027" y="36"/>
                  <a:pt x="1025" y="31"/>
                  <a:pt x="1019" y="31"/>
                </a:cubicBezTo>
                <a:close/>
                <a:moveTo>
                  <a:pt x="566" y="31"/>
                </a:moveTo>
                <a:cubicBezTo>
                  <a:pt x="561" y="31"/>
                  <a:pt x="558" y="37"/>
                  <a:pt x="558" y="48"/>
                </a:cubicBezTo>
                <a:cubicBezTo>
                  <a:pt x="558" y="58"/>
                  <a:pt x="560" y="64"/>
                  <a:pt x="566" y="64"/>
                </a:cubicBezTo>
                <a:cubicBezTo>
                  <a:pt x="571" y="64"/>
                  <a:pt x="574" y="58"/>
                  <a:pt x="574" y="48"/>
                </a:cubicBezTo>
                <a:cubicBezTo>
                  <a:pt x="574" y="36"/>
                  <a:pt x="571" y="31"/>
                  <a:pt x="566" y="31"/>
                </a:cubicBezTo>
                <a:close/>
                <a:moveTo>
                  <a:pt x="631" y="31"/>
                </a:moveTo>
                <a:cubicBezTo>
                  <a:pt x="625" y="31"/>
                  <a:pt x="622" y="37"/>
                  <a:pt x="622" y="48"/>
                </a:cubicBezTo>
                <a:cubicBezTo>
                  <a:pt x="622" y="58"/>
                  <a:pt x="625" y="64"/>
                  <a:pt x="631" y="64"/>
                </a:cubicBezTo>
                <a:cubicBezTo>
                  <a:pt x="636" y="64"/>
                  <a:pt x="639" y="58"/>
                  <a:pt x="639" y="48"/>
                </a:cubicBezTo>
                <a:cubicBezTo>
                  <a:pt x="639" y="36"/>
                  <a:pt x="636" y="31"/>
                  <a:pt x="631" y="31"/>
                </a:cubicBezTo>
                <a:close/>
                <a:moveTo>
                  <a:pt x="955" y="31"/>
                </a:moveTo>
                <a:cubicBezTo>
                  <a:pt x="949" y="31"/>
                  <a:pt x="946" y="37"/>
                  <a:pt x="946" y="48"/>
                </a:cubicBezTo>
                <a:cubicBezTo>
                  <a:pt x="946" y="58"/>
                  <a:pt x="949" y="64"/>
                  <a:pt x="954" y="64"/>
                </a:cubicBezTo>
                <a:cubicBezTo>
                  <a:pt x="960" y="64"/>
                  <a:pt x="963" y="58"/>
                  <a:pt x="963" y="48"/>
                </a:cubicBezTo>
                <a:cubicBezTo>
                  <a:pt x="963" y="36"/>
                  <a:pt x="960" y="31"/>
                  <a:pt x="955" y="31"/>
                </a:cubicBezTo>
                <a:close/>
                <a:moveTo>
                  <a:pt x="696" y="31"/>
                </a:moveTo>
                <a:cubicBezTo>
                  <a:pt x="690" y="31"/>
                  <a:pt x="687" y="37"/>
                  <a:pt x="687" y="48"/>
                </a:cubicBezTo>
                <a:cubicBezTo>
                  <a:pt x="687" y="58"/>
                  <a:pt x="690" y="64"/>
                  <a:pt x="695" y="64"/>
                </a:cubicBezTo>
                <a:cubicBezTo>
                  <a:pt x="701" y="64"/>
                  <a:pt x="704" y="58"/>
                  <a:pt x="704" y="48"/>
                </a:cubicBezTo>
                <a:cubicBezTo>
                  <a:pt x="704" y="36"/>
                  <a:pt x="701" y="31"/>
                  <a:pt x="696" y="31"/>
                </a:cubicBezTo>
                <a:close/>
                <a:moveTo>
                  <a:pt x="501" y="31"/>
                </a:moveTo>
                <a:cubicBezTo>
                  <a:pt x="496" y="31"/>
                  <a:pt x="493" y="37"/>
                  <a:pt x="493" y="48"/>
                </a:cubicBezTo>
                <a:cubicBezTo>
                  <a:pt x="493" y="58"/>
                  <a:pt x="496" y="64"/>
                  <a:pt x="501" y="64"/>
                </a:cubicBezTo>
                <a:cubicBezTo>
                  <a:pt x="507" y="64"/>
                  <a:pt x="509" y="58"/>
                  <a:pt x="509" y="48"/>
                </a:cubicBezTo>
                <a:cubicBezTo>
                  <a:pt x="509" y="36"/>
                  <a:pt x="507" y="31"/>
                  <a:pt x="501" y="31"/>
                </a:cubicBezTo>
                <a:close/>
                <a:moveTo>
                  <a:pt x="437" y="31"/>
                </a:moveTo>
                <a:cubicBezTo>
                  <a:pt x="431" y="31"/>
                  <a:pt x="428" y="37"/>
                  <a:pt x="428" y="48"/>
                </a:cubicBezTo>
                <a:cubicBezTo>
                  <a:pt x="428" y="58"/>
                  <a:pt x="431" y="64"/>
                  <a:pt x="436" y="64"/>
                </a:cubicBezTo>
                <a:cubicBezTo>
                  <a:pt x="442" y="64"/>
                  <a:pt x="445" y="58"/>
                  <a:pt x="445" y="48"/>
                </a:cubicBezTo>
                <a:cubicBezTo>
                  <a:pt x="445" y="36"/>
                  <a:pt x="442" y="31"/>
                  <a:pt x="437" y="31"/>
                </a:cubicBezTo>
                <a:close/>
                <a:moveTo>
                  <a:pt x="890" y="31"/>
                </a:moveTo>
                <a:cubicBezTo>
                  <a:pt x="884" y="31"/>
                  <a:pt x="881" y="37"/>
                  <a:pt x="881" y="48"/>
                </a:cubicBezTo>
                <a:cubicBezTo>
                  <a:pt x="881" y="58"/>
                  <a:pt x="884" y="64"/>
                  <a:pt x="890" y="64"/>
                </a:cubicBezTo>
                <a:cubicBezTo>
                  <a:pt x="895" y="64"/>
                  <a:pt x="898" y="58"/>
                  <a:pt x="898" y="48"/>
                </a:cubicBezTo>
                <a:cubicBezTo>
                  <a:pt x="898" y="36"/>
                  <a:pt x="895" y="31"/>
                  <a:pt x="890" y="31"/>
                </a:cubicBezTo>
                <a:close/>
                <a:moveTo>
                  <a:pt x="825" y="31"/>
                </a:moveTo>
                <a:cubicBezTo>
                  <a:pt x="820" y="31"/>
                  <a:pt x="817" y="37"/>
                  <a:pt x="817" y="48"/>
                </a:cubicBezTo>
                <a:cubicBezTo>
                  <a:pt x="817" y="58"/>
                  <a:pt x="819" y="64"/>
                  <a:pt x="825" y="64"/>
                </a:cubicBezTo>
                <a:cubicBezTo>
                  <a:pt x="830" y="64"/>
                  <a:pt x="833" y="58"/>
                  <a:pt x="833" y="48"/>
                </a:cubicBezTo>
                <a:cubicBezTo>
                  <a:pt x="833" y="36"/>
                  <a:pt x="830" y="31"/>
                  <a:pt x="825" y="31"/>
                </a:cubicBezTo>
                <a:close/>
                <a:moveTo>
                  <a:pt x="760" y="31"/>
                </a:moveTo>
                <a:cubicBezTo>
                  <a:pt x="755" y="31"/>
                  <a:pt x="752" y="37"/>
                  <a:pt x="752" y="48"/>
                </a:cubicBezTo>
                <a:cubicBezTo>
                  <a:pt x="752" y="58"/>
                  <a:pt x="755" y="64"/>
                  <a:pt x="760" y="64"/>
                </a:cubicBezTo>
                <a:cubicBezTo>
                  <a:pt x="766" y="64"/>
                  <a:pt x="768" y="58"/>
                  <a:pt x="768" y="48"/>
                </a:cubicBezTo>
                <a:cubicBezTo>
                  <a:pt x="768" y="36"/>
                  <a:pt x="766" y="31"/>
                  <a:pt x="760" y="31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8E91AF-EE14-4320-B4FC-6129690E0EDC}"/>
              </a:ext>
            </a:extLst>
          </p:cNvPr>
          <p:cNvGrpSpPr/>
          <p:nvPr/>
        </p:nvGrpSpPr>
        <p:grpSpPr>
          <a:xfrm>
            <a:off x="2696267" y="2365299"/>
            <a:ext cx="6409696" cy="499891"/>
            <a:chOff x="4010526" y="3215744"/>
            <a:chExt cx="6410605" cy="499962"/>
          </a:xfrm>
        </p:grpSpPr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D740BF9-A781-4620-8FA9-7036B249ED19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7731612" y="3303266"/>
              <a:ext cx="2689519" cy="324918"/>
            </a:xfrm>
            <a:custGeom>
              <a:avLst/>
              <a:gdLst>
                <a:gd name="T0" fmla="*/ 184 w 1840"/>
                <a:gd name="T1" fmla="*/ 42 h 220"/>
                <a:gd name="T2" fmla="*/ 97 w 1840"/>
                <a:gd name="T3" fmla="*/ 216 h 220"/>
                <a:gd name="T4" fmla="*/ 23 w 1840"/>
                <a:gd name="T5" fmla="*/ 81 h 220"/>
                <a:gd name="T6" fmla="*/ 31 w 1840"/>
                <a:gd name="T7" fmla="*/ 15 h 220"/>
                <a:gd name="T8" fmla="*/ 113 w 1840"/>
                <a:gd name="T9" fmla="*/ 155 h 220"/>
                <a:gd name="T10" fmla="*/ 275 w 1840"/>
                <a:gd name="T11" fmla="*/ 21 h 220"/>
                <a:gd name="T12" fmla="*/ 244 w 1840"/>
                <a:gd name="T13" fmla="*/ 21 h 220"/>
                <a:gd name="T14" fmla="*/ 275 w 1840"/>
                <a:gd name="T15" fmla="*/ 21 h 220"/>
                <a:gd name="T16" fmla="*/ 271 w 1840"/>
                <a:gd name="T17" fmla="*/ 72 h 220"/>
                <a:gd name="T18" fmla="*/ 332 w 1840"/>
                <a:gd name="T19" fmla="*/ 211 h 220"/>
                <a:gd name="T20" fmla="*/ 373 w 1840"/>
                <a:gd name="T21" fmla="*/ 69 h 220"/>
                <a:gd name="T22" fmla="*/ 336 w 1840"/>
                <a:gd name="T23" fmla="*/ 104 h 220"/>
                <a:gd name="T24" fmla="*/ 407 w 1840"/>
                <a:gd name="T25" fmla="*/ 188 h 220"/>
                <a:gd name="T26" fmla="*/ 466 w 1840"/>
                <a:gd name="T27" fmla="*/ 105 h 220"/>
                <a:gd name="T28" fmla="*/ 434 w 1840"/>
                <a:gd name="T29" fmla="*/ 72 h 220"/>
                <a:gd name="T30" fmla="*/ 472 w 1840"/>
                <a:gd name="T31" fmla="*/ 78 h 220"/>
                <a:gd name="T32" fmla="*/ 653 w 1840"/>
                <a:gd name="T33" fmla="*/ 144 h 220"/>
                <a:gd name="T34" fmla="*/ 511 w 1840"/>
                <a:gd name="T35" fmla="*/ 146 h 220"/>
                <a:gd name="T36" fmla="*/ 653 w 1840"/>
                <a:gd name="T37" fmla="*/ 144 h 220"/>
                <a:gd name="T38" fmla="*/ 548 w 1840"/>
                <a:gd name="T39" fmla="*/ 103 h 220"/>
                <a:gd name="T40" fmla="*/ 618 w 1840"/>
                <a:gd name="T41" fmla="*/ 186 h 220"/>
                <a:gd name="T42" fmla="*/ 707 w 1840"/>
                <a:gd name="T43" fmla="*/ 220 h 220"/>
                <a:gd name="T44" fmla="*/ 736 w 1840"/>
                <a:gd name="T45" fmla="*/ 180 h 220"/>
                <a:gd name="T46" fmla="*/ 671 w 1840"/>
                <a:gd name="T47" fmla="*/ 111 h 220"/>
                <a:gd name="T48" fmla="*/ 753 w 1840"/>
                <a:gd name="T49" fmla="*/ 99 h 220"/>
                <a:gd name="T50" fmla="*/ 700 w 1840"/>
                <a:gd name="T51" fmla="*/ 123 h 220"/>
                <a:gd name="T52" fmla="*/ 916 w 1840"/>
                <a:gd name="T53" fmla="*/ 144 h 220"/>
                <a:gd name="T54" fmla="*/ 775 w 1840"/>
                <a:gd name="T55" fmla="*/ 146 h 220"/>
                <a:gd name="T56" fmla="*/ 916 w 1840"/>
                <a:gd name="T57" fmla="*/ 144 h 220"/>
                <a:gd name="T58" fmla="*/ 811 w 1840"/>
                <a:gd name="T59" fmla="*/ 103 h 220"/>
                <a:gd name="T60" fmla="*/ 881 w 1840"/>
                <a:gd name="T61" fmla="*/ 186 h 220"/>
                <a:gd name="T62" fmla="*/ 971 w 1840"/>
                <a:gd name="T63" fmla="*/ 50 h 220"/>
                <a:gd name="T64" fmla="*/ 971 w 1840"/>
                <a:gd name="T65" fmla="*/ 92 h 220"/>
                <a:gd name="T66" fmla="*/ 923 w 1840"/>
                <a:gd name="T67" fmla="*/ 92 h 220"/>
                <a:gd name="T68" fmla="*/ 961 w 1840"/>
                <a:gd name="T69" fmla="*/ 14 h 220"/>
                <a:gd name="T70" fmla="*/ 1088 w 1840"/>
                <a:gd name="T71" fmla="*/ 215 h 220"/>
                <a:gd name="T72" fmla="*/ 1004 w 1840"/>
                <a:gd name="T73" fmla="*/ 92 h 220"/>
                <a:gd name="T74" fmla="*/ 1052 w 1840"/>
                <a:gd name="T75" fmla="*/ 30 h 220"/>
                <a:gd name="T76" fmla="*/ 1052 w 1840"/>
                <a:gd name="T77" fmla="*/ 92 h 220"/>
                <a:gd name="T78" fmla="*/ 1088 w 1840"/>
                <a:gd name="T79" fmla="*/ 195 h 220"/>
                <a:gd name="T80" fmla="*/ 1282 w 1840"/>
                <a:gd name="T81" fmla="*/ 160 h 220"/>
                <a:gd name="T82" fmla="*/ 1228 w 1840"/>
                <a:gd name="T83" fmla="*/ 15 h 220"/>
                <a:gd name="T84" fmla="*/ 1243 w 1840"/>
                <a:gd name="T85" fmla="*/ 53 h 220"/>
                <a:gd name="T86" fmla="*/ 1205 w 1840"/>
                <a:gd name="T87" fmla="*/ 139 h 220"/>
                <a:gd name="T88" fmla="*/ 1458 w 1840"/>
                <a:gd name="T89" fmla="*/ 197 h 220"/>
                <a:gd name="T90" fmla="*/ 1425 w 1840"/>
                <a:gd name="T91" fmla="*/ 92 h 220"/>
                <a:gd name="T92" fmla="*/ 1459 w 1840"/>
                <a:gd name="T93" fmla="*/ 79 h 220"/>
                <a:gd name="T94" fmla="*/ 1574 w 1840"/>
                <a:gd name="T95" fmla="*/ 194 h 220"/>
                <a:gd name="T96" fmla="*/ 1501 w 1840"/>
                <a:gd name="T97" fmla="*/ 72 h 220"/>
                <a:gd name="T98" fmla="*/ 1574 w 1840"/>
                <a:gd name="T99" fmla="*/ 155 h 220"/>
                <a:gd name="T100" fmla="*/ 1711 w 1840"/>
                <a:gd name="T101" fmla="*/ 96 h 220"/>
                <a:gd name="T102" fmla="*/ 1659 w 1840"/>
                <a:gd name="T103" fmla="*/ 216 h 220"/>
                <a:gd name="T104" fmla="*/ 1659 w 1840"/>
                <a:gd name="T105" fmla="*/ 102 h 220"/>
                <a:gd name="T106" fmla="*/ 1711 w 1840"/>
                <a:gd name="T107" fmla="*/ 72 h 220"/>
                <a:gd name="T108" fmla="*/ 1751 w 1840"/>
                <a:gd name="T109" fmla="*/ 187 h 220"/>
                <a:gd name="T110" fmla="*/ 1779 w 1840"/>
                <a:gd name="T111" fmla="*/ 220 h 220"/>
                <a:gd name="T112" fmla="*/ 1747 w 1840"/>
                <a:gd name="T113" fmla="*/ 79 h 220"/>
                <a:gd name="T114" fmla="*/ 1840 w 1840"/>
                <a:gd name="T115" fmla="*/ 150 h 220"/>
                <a:gd name="T116" fmla="*/ 1753 w 1840"/>
                <a:gd name="T117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0" h="220">
                  <a:moveTo>
                    <a:pt x="206" y="216"/>
                  </a:moveTo>
                  <a:cubicBezTo>
                    <a:pt x="182" y="216"/>
                    <a:pt x="182" y="216"/>
                    <a:pt x="182" y="216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70"/>
                    <a:pt x="183" y="57"/>
                    <a:pt x="184" y="4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1" y="51"/>
                    <a:pt x="179" y="57"/>
                    <a:pt x="177" y="61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58"/>
                    <a:pt x="24" y="51"/>
                    <a:pt x="22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50"/>
                    <a:pt x="23" y="63"/>
                    <a:pt x="23" y="81"/>
                  </a:cubicBezTo>
                  <a:cubicBezTo>
                    <a:pt x="23" y="216"/>
                    <a:pt x="23" y="216"/>
                    <a:pt x="23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8" y="166"/>
                    <a:pt x="101" y="174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8" y="167"/>
                    <a:pt x="111" y="158"/>
                    <a:pt x="113" y="155"/>
                  </a:cubicBezTo>
                  <a:cubicBezTo>
                    <a:pt x="176" y="15"/>
                    <a:pt x="176" y="15"/>
                    <a:pt x="176" y="15"/>
                  </a:cubicBezTo>
                  <a:cubicBezTo>
                    <a:pt x="206" y="15"/>
                    <a:pt x="206" y="15"/>
                    <a:pt x="206" y="15"/>
                  </a:cubicBezTo>
                  <a:lnTo>
                    <a:pt x="206" y="216"/>
                  </a:lnTo>
                  <a:close/>
                  <a:moveTo>
                    <a:pt x="275" y="21"/>
                  </a:moveTo>
                  <a:cubicBezTo>
                    <a:pt x="275" y="25"/>
                    <a:pt x="273" y="29"/>
                    <a:pt x="270" y="32"/>
                  </a:cubicBezTo>
                  <a:cubicBezTo>
                    <a:pt x="267" y="34"/>
                    <a:pt x="263" y="36"/>
                    <a:pt x="259" y="36"/>
                  </a:cubicBezTo>
                  <a:cubicBezTo>
                    <a:pt x="255" y="36"/>
                    <a:pt x="252" y="34"/>
                    <a:pt x="249" y="32"/>
                  </a:cubicBezTo>
                  <a:cubicBezTo>
                    <a:pt x="246" y="29"/>
                    <a:pt x="244" y="25"/>
                    <a:pt x="244" y="21"/>
                  </a:cubicBezTo>
                  <a:cubicBezTo>
                    <a:pt x="244" y="17"/>
                    <a:pt x="246" y="13"/>
                    <a:pt x="249" y="10"/>
                  </a:cubicBezTo>
                  <a:cubicBezTo>
                    <a:pt x="251" y="7"/>
                    <a:pt x="255" y="6"/>
                    <a:pt x="259" y="6"/>
                  </a:cubicBezTo>
                  <a:cubicBezTo>
                    <a:pt x="264" y="6"/>
                    <a:pt x="267" y="7"/>
                    <a:pt x="270" y="10"/>
                  </a:cubicBezTo>
                  <a:cubicBezTo>
                    <a:pt x="273" y="13"/>
                    <a:pt x="275" y="17"/>
                    <a:pt x="275" y="21"/>
                  </a:cubicBezTo>
                  <a:close/>
                  <a:moveTo>
                    <a:pt x="271" y="216"/>
                  </a:moveTo>
                  <a:cubicBezTo>
                    <a:pt x="248" y="216"/>
                    <a:pt x="248" y="216"/>
                    <a:pt x="248" y="216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71" y="72"/>
                    <a:pt x="271" y="72"/>
                    <a:pt x="271" y="72"/>
                  </a:cubicBezTo>
                  <a:lnTo>
                    <a:pt x="271" y="216"/>
                  </a:lnTo>
                  <a:close/>
                  <a:moveTo>
                    <a:pt x="407" y="210"/>
                  </a:moveTo>
                  <a:cubicBezTo>
                    <a:pt x="395" y="216"/>
                    <a:pt x="382" y="220"/>
                    <a:pt x="367" y="220"/>
                  </a:cubicBezTo>
                  <a:cubicBezTo>
                    <a:pt x="354" y="220"/>
                    <a:pt x="342" y="217"/>
                    <a:pt x="332" y="211"/>
                  </a:cubicBezTo>
                  <a:cubicBezTo>
                    <a:pt x="321" y="205"/>
                    <a:pt x="313" y="196"/>
                    <a:pt x="307" y="185"/>
                  </a:cubicBezTo>
                  <a:cubicBezTo>
                    <a:pt x="301" y="174"/>
                    <a:pt x="299" y="162"/>
                    <a:pt x="299" y="148"/>
                  </a:cubicBezTo>
                  <a:cubicBezTo>
                    <a:pt x="299" y="124"/>
                    <a:pt x="305" y="105"/>
                    <a:pt x="319" y="90"/>
                  </a:cubicBezTo>
                  <a:cubicBezTo>
                    <a:pt x="333" y="76"/>
                    <a:pt x="351" y="69"/>
                    <a:pt x="373" y="69"/>
                  </a:cubicBezTo>
                  <a:cubicBezTo>
                    <a:pt x="386" y="69"/>
                    <a:pt x="397" y="71"/>
                    <a:pt x="407" y="76"/>
                  </a:cubicBezTo>
                  <a:cubicBezTo>
                    <a:pt x="407" y="100"/>
                    <a:pt x="407" y="100"/>
                    <a:pt x="407" y="100"/>
                  </a:cubicBezTo>
                  <a:cubicBezTo>
                    <a:pt x="396" y="92"/>
                    <a:pt x="385" y="89"/>
                    <a:pt x="373" y="89"/>
                  </a:cubicBezTo>
                  <a:cubicBezTo>
                    <a:pt x="358" y="89"/>
                    <a:pt x="345" y="94"/>
                    <a:pt x="336" y="104"/>
                  </a:cubicBezTo>
                  <a:cubicBezTo>
                    <a:pt x="327" y="115"/>
                    <a:pt x="322" y="129"/>
                    <a:pt x="322" y="146"/>
                  </a:cubicBezTo>
                  <a:cubicBezTo>
                    <a:pt x="322" y="163"/>
                    <a:pt x="327" y="176"/>
                    <a:pt x="335" y="186"/>
                  </a:cubicBezTo>
                  <a:cubicBezTo>
                    <a:pt x="344" y="195"/>
                    <a:pt x="356" y="200"/>
                    <a:pt x="371" y="200"/>
                  </a:cubicBezTo>
                  <a:cubicBezTo>
                    <a:pt x="384" y="200"/>
                    <a:pt x="395" y="196"/>
                    <a:pt x="407" y="188"/>
                  </a:cubicBezTo>
                  <a:lnTo>
                    <a:pt x="407" y="210"/>
                  </a:lnTo>
                  <a:close/>
                  <a:moveTo>
                    <a:pt x="509" y="96"/>
                  </a:moveTo>
                  <a:cubicBezTo>
                    <a:pt x="505" y="93"/>
                    <a:pt x="499" y="91"/>
                    <a:pt x="491" y="91"/>
                  </a:cubicBezTo>
                  <a:cubicBezTo>
                    <a:pt x="481" y="91"/>
                    <a:pt x="473" y="96"/>
                    <a:pt x="466" y="105"/>
                  </a:cubicBezTo>
                  <a:cubicBezTo>
                    <a:pt x="460" y="115"/>
                    <a:pt x="457" y="128"/>
                    <a:pt x="457" y="143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34" y="216"/>
                    <a:pt x="434" y="216"/>
                    <a:pt x="434" y="216"/>
                  </a:cubicBezTo>
                  <a:cubicBezTo>
                    <a:pt x="434" y="72"/>
                    <a:pt x="434" y="72"/>
                    <a:pt x="434" y="72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57" y="102"/>
                    <a:pt x="457" y="102"/>
                    <a:pt x="457" y="102"/>
                  </a:cubicBezTo>
                  <a:cubicBezTo>
                    <a:pt x="457" y="102"/>
                    <a:pt x="457" y="102"/>
                    <a:pt x="457" y="102"/>
                  </a:cubicBezTo>
                  <a:cubicBezTo>
                    <a:pt x="460" y="92"/>
                    <a:pt x="465" y="84"/>
                    <a:pt x="472" y="78"/>
                  </a:cubicBezTo>
                  <a:cubicBezTo>
                    <a:pt x="479" y="73"/>
                    <a:pt x="486" y="70"/>
                    <a:pt x="495" y="70"/>
                  </a:cubicBezTo>
                  <a:cubicBezTo>
                    <a:pt x="501" y="70"/>
                    <a:pt x="506" y="70"/>
                    <a:pt x="509" y="72"/>
                  </a:cubicBezTo>
                  <a:lnTo>
                    <a:pt x="509" y="96"/>
                  </a:lnTo>
                  <a:close/>
                  <a:moveTo>
                    <a:pt x="653" y="144"/>
                  </a:moveTo>
                  <a:cubicBezTo>
                    <a:pt x="653" y="167"/>
                    <a:pt x="647" y="185"/>
                    <a:pt x="634" y="199"/>
                  </a:cubicBezTo>
                  <a:cubicBezTo>
                    <a:pt x="621" y="213"/>
                    <a:pt x="603" y="220"/>
                    <a:pt x="581" y="220"/>
                  </a:cubicBezTo>
                  <a:cubicBezTo>
                    <a:pt x="560" y="220"/>
                    <a:pt x="543" y="213"/>
                    <a:pt x="530" y="200"/>
                  </a:cubicBezTo>
                  <a:cubicBezTo>
                    <a:pt x="518" y="186"/>
                    <a:pt x="511" y="168"/>
                    <a:pt x="511" y="146"/>
                  </a:cubicBezTo>
                  <a:cubicBezTo>
                    <a:pt x="511" y="122"/>
                    <a:pt x="518" y="103"/>
                    <a:pt x="531" y="90"/>
                  </a:cubicBezTo>
                  <a:cubicBezTo>
                    <a:pt x="544" y="76"/>
                    <a:pt x="562" y="69"/>
                    <a:pt x="585" y="69"/>
                  </a:cubicBezTo>
                  <a:cubicBezTo>
                    <a:pt x="606" y="69"/>
                    <a:pt x="623" y="76"/>
                    <a:pt x="635" y="89"/>
                  </a:cubicBezTo>
                  <a:cubicBezTo>
                    <a:pt x="647" y="102"/>
                    <a:pt x="653" y="121"/>
                    <a:pt x="653" y="144"/>
                  </a:cubicBezTo>
                  <a:close/>
                  <a:moveTo>
                    <a:pt x="629" y="145"/>
                  </a:moveTo>
                  <a:cubicBezTo>
                    <a:pt x="629" y="127"/>
                    <a:pt x="625" y="113"/>
                    <a:pt x="617" y="103"/>
                  </a:cubicBezTo>
                  <a:cubicBezTo>
                    <a:pt x="609" y="93"/>
                    <a:pt x="598" y="89"/>
                    <a:pt x="583" y="89"/>
                  </a:cubicBezTo>
                  <a:cubicBezTo>
                    <a:pt x="568" y="89"/>
                    <a:pt x="557" y="93"/>
                    <a:pt x="548" y="103"/>
                  </a:cubicBezTo>
                  <a:cubicBezTo>
                    <a:pt x="539" y="113"/>
                    <a:pt x="535" y="127"/>
                    <a:pt x="535" y="145"/>
                  </a:cubicBezTo>
                  <a:cubicBezTo>
                    <a:pt x="535" y="162"/>
                    <a:pt x="539" y="176"/>
                    <a:pt x="548" y="186"/>
                  </a:cubicBezTo>
                  <a:cubicBezTo>
                    <a:pt x="557" y="195"/>
                    <a:pt x="568" y="200"/>
                    <a:pt x="583" y="200"/>
                  </a:cubicBezTo>
                  <a:cubicBezTo>
                    <a:pt x="598" y="200"/>
                    <a:pt x="610" y="195"/>
                    <a:pt x="618" y="186"/>
                  </a:cubicBezTo>
                  <a:cubicBezTo>
                    <a:pt x="625" y="176"/>
                    <a:pt x="629" y="163"/>
                    <a:pt x="629" y="145"/>
                  </a:cubicBezTo>
                  <a:close/>
                  <a:moveTo>
                    <a:pt x="760" y="178"/>
                  </a:moveTo>
                  <a:cubicBezTo>
                    <a:pt x="760" y="190"/>
                    <a:pt x="755" y="200"/>
                    <a:pt x="745" y="208"/>
                  </a:cubicBezTo>
                  <a:cubicBezTo>
                    <a:pt x="736" y="216"/>
                    <a:pt x="723" y="220"/>
                    <a:pt x="707" y="220"/>
                  </a:cubicBezTo>
                  <a:cubicBezTo>
                    <a:pt x="693" y="220"/>
                    <a:pt x="681" y="217"/>
                    <a:pt x="671" y="211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3" y="196"/>
                    <a:pt x="695" y="200"/>
                    <a:pt x="709" y="200"/>
                  </a:cubicBezTo>
                  <a:cubicBezTo>
                    <a:pt x="727" y="200"/>
                    <a:pt x="736" y="193"/>
                    <a:pt x="736" y="180"/>
                  </a:cubicBezTo>
                  <a:cubicBezTo>
                    <a:pt x="736" y="175"/>
                    <a:pt x="734" y="170"/>
                    <a:pt x="731" y="167"/>
                  </a:cubicBezTo>
                  <a:cubicBezTo>
                    <a:pt x="727" y="163"/>
                    <a:pt x="719" y="159"/>
                    <a:pt x="706" y="153"/>
                  </a:cubicBezTo>
                  <a:cubicBezTo>
                    <a:pt x="694" y="148"/>
                    <a:pt x="685" y="142"/>
                    <a:pt x="679" y="135"/>
                  </a:cubicBezTo>
                  <a:cubicBezTo>
                    <a:pt x="674" y="129"/>
                    <a:pt x="671" y="121"/>
                    <a:pt x="671" y="111"/>
                  </a:cubicBezTo>
                  <a:cubicBezTo>
                    <a:pt x="671" y="99"/>
                    <a:pt x="676" y="89"/>
                    <a:pt x="686" y="81"/>
                  </a:cubicBezTo>
                  <a:cubicBezTo>
                    <a:pt x="695" y="73"/>
                    <a:pt x="708" y="69"/>
                    <a:pt x="722" y="69"/>
                  </a:cubicBezTo>
                  <a:cubicBezTo>
                    <a:pt x="734" y="69"/>
                    <a:pt x="744" y="71"/>
                    <a:pt x="753" y="76"/>
                  </a:cubicBezTo>
                  <a:cubicBezTo>
                    <a:pt x="753" y="99"/>
                    <a:pt x="753" y="99"/>
                    <a:pt x="753" y="99"/>
                  </a:cubicBezTo>
                  <a:cubicBezTo>
                    <a:pt x="744" y="92"/>
                    <a:pt x="733" y="89"/>
                    <a:pt x="720" y="89"/>
                  </a:cubicBezTo>
                  <a:cubicBezTo>
                    <a:pt x="713" y="89"/>
                    <a:pt x="707" y="90"/>
                    <a:pt x="702" y="94"/>
                  </a:cubicBezTo>
                  <a:cubicBezTo>
                    <a:pt x="697" y="98"/>
                    <a:pt x="695" y="103"/>
                    <a:pt x="695" y="109"/>
                  </a:cubicBezTo>
                  <a:cubicBezTo>
                    <a:pt x="695" y="115"/>
                    <a:pt x="697" y="120"/>
                    <a:pt x="700" y="123"/>
                  </a:cubicBezTo>
                  <a:cubicBezTo>
                    <a:pt x="704" y="127"/>
                    <a:pt x="711" y="131"/>
                    <a:pt x="723" y="135"/>
                  </a:cubicBezTo>
                  <a:cubicBezTo>
                    <a:pt x="736" y="141"/>
                    <a:pt x="746" y="147"/>
                    <a:pt x="751" y="154"/>
                  </a:cubicBezTo>
                  <a:cubicBezTo>
                    <a:pt x="757" y="160"/>
                    <a:pt x="760" y="168"/>
                    <a:pt x="760" y="178"/>
                  </a:cubicBezTo>
                  <a:close/>
                  <a:moveTo>
                    <a:pt x="916" y="144"/>
                  </a:moveTo>
                  <a:cubicBezTo>
                    <a:pt x="916" y="167"/>
                    <a:pt x="910" y="185"/>
                    <a:pt x="897" y="199"/>
                  </a:cubicBezTo>
                  <a:cubicBezTo>
                    <a:pt x="884" y="213"/>
                    <a:pt x="867" y="220"/>
                    <a:pt x="845" y="220"/>
                  </a:cubicBezTo>
                  <a:cubicBezTo>
                    <a:pt x="823" y="220"/>
                    <a:pt x="806" y="213"/>
                    <a:pt x="794" y="200"/>
                  </a:cubicBezTo>
                  <a:cubicBezTo>
                    <a:pt x="781" y="186"/>
                    <a:pt x="775" y="168"/>
                    <a:pt x="775" y="146"/>
                  </a:cubicBezTo>
                  <a:cubicBezTo>
                    <a:pt x="775" y="122"/>
                    <a:pt x="781" y="103"/>
                    <a:pt x="794" y="90"/>
                  </a:cubicBezTo>
                  <a:cubicBezTo>
                    <a:pt x="807" y="76"/>
                    <a:pt x="825" y="69"/>
                    <a:pt x="848" y="69"/>
                  </a:cubicBezTo>
                  <a:cubicBezTo>
                    <a:pt x="869" y="69"/>
                    <a:pt x="886" y="76"/>
                    <a:pt x="898" y="89"/>
                  </a:cubicBezTo>
                  <a:cubicBezTo>
                    <a:pt x="910" y="102"/>
                    <a:pt x="916" y="121"/>
                    <a:pt x="916" y="144"/>
                  </a:cubicBezTo>
                  <a:close/>
                  <a:moveTo>
                    <a:pt x="893" y="145"/>
                  </a:moveTo>
                  <a:cubicBezTo>
                    <a:pt x="893" y="127"/>
                    <a:pt x="889" y="113"/>
                    <a:pt x="881" y="103"/>
                  </a:cubicBezTo>
                  <a:cubicBezTo>
                    <a:pt x="873" y="93"/>
                    <a:pt x="861" y="89"/>
                    <a:pt x="846" y="89"/>
                  </a:cubicBezTo>
                  <a:cubicBezTo>
                    <a:pt x="832" y="89"/>
                    <a:pt x="820" y="93"/>
                    <a:pt x="811" y="103"/>
                  </a:cubicBezTo>
                  <a:cubicBezTo>
                    <a:pt x="803" y="113"/>
                    <a:pt x="798" y="127"/>
                    <a:pt x="798" y="145"/>
                  </a:cubicBezTo>
                  <a:cubicBezTo>
                    <a:pt x="798" y="162"/>
                    <a:pt x="803" y="176"/>
                    <a:pt x="811" y="186"/>
                  </a:cubicBezTo>
                  <a:cubicBezTo>
                    <a:pt x="820" y="195"/>
                    <a:pt x="832" y="200"/>
                    <a:pt x="846" y="200"/>
                  </a:cubicBezTo>
                  <a:cubicBezTo>
                    <a:pt x="861" y="200"/>
                    <a:pt x="873" y="195"/>
                    <a:pt x="881" y="186"/>
                  </a:cubicBezTo>
                  <a:cubicBezTo>
                    <a:pt x="889" y="176"/>
                    <a:pt x="893" y="163"/>
                    <a:pt x="893" y="145"/>
                  </a:cubicBezTo>
                  <a:close/>
                  <a:moveTo>
                    <a:pt x="1010" y="23"/>
                  </a:moveTo>
                  <a:cubicBezTo>
                    <a:pt x="1006" y="21"/>
                    <a:pt x="1001" y="20"/>
                    <a:pt x="995" y="20"/>
                  </a:cubicBezTo>
                  <a:cubicBezTo>
                    <a:pt x="979" y="20"/>
                    <a:pt x="971" y="30"/>
                    <a:pt x="971" y="50"/>
                  </a:cubicBezTo>
                  <a:cubicBezTo>
                    <a:pt x="971" y="72"/>
                    <a:pt x="971" y="72"/>
                    <a:pt x="971" y="72"/>
                  </a:cubicBezTo>
                  <a:cubicBezTo>
                    <a:pt x="1005" y="72"/>
                    <a:pt x="1005" y="72"/>
                    <a:pt x="1005" y="72"/>
                  </a:cubicBezTo>
                  <a:cubicBezTo>
                    <a:pt x="1005" y="92"/>
                    <a:pt x="1005" y="92"/>
                    <a:pt x="1005" y="92"/>
                  </a:cubicBezTo>
                  <a:cubicBezTo>
                    <a:pt x="971" y="92"/>
                    <a:pt x="971" y="92"/>
                    <a:pt x="971" y="92"/>
                  </a:cubicBezTo>
                  <a:cubicBezTo>
                    <a:pt x="971" y="216"/>
                    <a:pt x="971" y="216"/>
                    <a:pt x="971" y="216"/>
                  </a:cubicBezTo>
                  <a:cubicBezTo>
                    <a:pt x="948" y="216"/>
                    <a:pt x="948" y="216"/>
                    <a:pt x="948" y="216"/>
                  </a:cubicBezTo>
                  <a:cubicBezTo>
                    <a:pt x="948" y="92"/>
                    <a:pt x="948" y="92"/>
                    <a:pt x="948" y="92"/>
                  </a:cubicBezTo>
                  <a:cubicBezTo>
                    <a:pt x="923" y="92"/>
                    <a:pt x="923" y="92"/>
                    <a:pt x="923" y="92"/>
                  </a:cubicBezTo>
                  <a:cubicBezTo>
                    <a:pt x="923" y="72"/>
                    <a:pt x="923" y="72"/>
                    <a:pt x="923" y="72"/>
                  </a:cubicBezTo>
                  <a:cubicBezTo>
                    <a:pt x="948" y="72"/>
                    <a:pt x="948" y="72"/>
                    <a:pt x="948" y="72"/>
                  </a:cubicBezTo>
                  <a:cubicBezTo>
                    <a:pt x="948" y="49"/>
                    <a:pt x="948" y="49"/>
                    <a:pt x="948" y="49"/>
                  </a:cubicBezTo>
                  <a:cubicBezTo>
                    <a:pt x="948" y="34"/>
                    <a:pt x="952" y="23"/>
                    <a:pt x="961" y="14"/>
                  </a:cubicBezTo>
                  <a:cubicBezTo>
                    <a:pt x="969" y="5"/>
                    <a:pt x="980" y="0"/>
                    <a:pt x="994" y="0"/>
                  </a:cubicBezTo>
                  <a:cubicBezTo>
                    <a:pt x="1001" y="0"/>
                    <a:pt x="1006" y="1"/>
                    <a:pt x="1010" y="3"/>
                  </a:cubicBezTo>
                  <a:lnTo>
                    <a:pt x="1010" y="23"/>
                  </a:lnTo>
                  <a:close/>
                  <a:moveTo>
                    <a:pt x="1088" y="215"/>
                  </a:moveTo>
                  <a:cubicBezTo>
                    <a:pt x="1083" y="218"/>
                    <a:pt x="1076" y="220"/>
                    <a:pt x="1067" y="220"/>
                  </a:cubicBezTo>
                  <a:cubicBezTo>
                    <a:pt x="1042" y="220"/>
                    <a:pt x="1029" y="205"/>
                    <a:pt x="1029" y="177"/>
                  </a:cubicBezTo>
                  <a:cubicBezTo>
                    <a:pt x="1029" y="92"/>
                    <a:pt x="1029" y="92"/>
                    <a:pt x="1029" y="92"/>
                  </a:cubicBezTo>
                  <a:cubicBezTo>
                    <a:pt x="1004" y="92"/>
                    <a:pt x="1004" y="92"/>
                    <a:pt x="1004" y="92"/>
                  </a:cubicBezTo>
                  <a:cubicBezTo>
                    <a:pt x="1004" y="72"/>
                    <a:pt x="1004" y="72"/>
                    <a:pt x="1004" y="72"/>
                  </a:cubicBezTo>
                  <a:cubicBezTo>
                    <a:pt x="1029" y="72"/>
                    <a:pt x="1029" y="72"/>
                    <a:pt x="1029" y="72"/>
                  </a:cubicBezTo>
                  <a:cubicBezTo>
                    <a:pt x="1029" y="37"/>
                    <a:pt x="1029" y="37"/>
                    <a:pt x="1029" y="37"/>
                  </a:cubicBezTo>
                  <a:cubicBezTo>
                    <a:pt x="1052" y="30"/>
                    <a:pt x="1052" y="30"/>
                    <a:pt x="1052" y="30"/>
                  </a:cubicBezTo>
                  <a:cubicBezTo>
                    <a:pt x="1052" y="72"/>
                    <a:pt x="1052" y="72"/>
                    <a:pt x="1052" y="72"/>
                  </a:cubicBezTo>
                  <a:cubicBezTo>
                    <a:pt x="1088" y="72"/>
                    <a:pt x="1088" y="72"/>
                    <a:pt x="1088" y="72"/>
                  </a:cubicBezTo>
                  <a:cubicBezTo>
                    <a:pt x="1088" y="92"/>
                    <a:pt x="1088" y="92"/>
                    <a:pt x="1088" y="92"/>
                  </a:cubicBezTo>
                  <a:cubicBezTo>
                    <a:pt x="1052" y="92"/>
                    <a:pt x="1052" y="92"/>
                    <a:pt x="1052" y="92"/>
                  </a:cubicBezTo>
                  <a:cubicBezTo>
                    <a:pt x="1052" y="173"/>
                    <a:pt x="1052" y="173"/>
                    <a:pt x="1052" y="173"/>
                  </a:cubicBezTo>
                  <a:cubicBezTo>
                    <a:pt x="1052" y="183"/>
                    <a:pt x="1054" y="190"/>
                    <a:pt x="1057" y="194"/>
                  </a:cubicBezTo>
                  <a:cubicBezTo>
                    <a:pt x="1060" y="198"/>
                    <a:pt x="1066" y="200"/>
                    <a:pt x="1073" y="200"/>
                  </a:cubicBezTo>
                  <a:cubicBezTo>
                    <a:pt x="1079" y="200"/>
                    <a:pt x="1084" y="198"/>
                    <a:pt x="1088" y="195"/>
                  </a:cubicBezTo>
                  <a:lnTo>
                    <a:pt x="1088" y="215"/>
                  </a:lnTo>
                  <a:close/>
                  <a:moveTo>
                    <a:pt x="1330" y="216"/>
                  </a:moveTo>
                  <a:cubicBezTo>
                    <a:pt x="1304" y="216"/>
                    <a:pt x="1304" y="216"/>
                    <a:pt x="1304" y="216"/>
                  </a:cubicBezTo>
                  <a:cubicBezTo>
                    <a:pt x="1282" y="160"/>
                    <a:pt x="1282" y="160"/>
                    <a:pt x="1282" y="160"/>
                  </a:cubicBezTo>
                  <a:cubicBezTo>
                    <a:pt x="1197" y="160"/>
                    <a:pt x="1197" y="160"/>
                    <a:pt x="1197" y="160"/>
                  </a:cubicBezTo>
                  <a:cubicBezTo>
                    <a:pt x="1177" y="216"/>
                    <a:pt x="1177" y="216"/>
                    <a:pt x="1177" y="216"/>
                  </a:cubicBezTo>
                  <a:cubicBezTo>
                    <a:pt x="1151" y="216"/>
                    <a:pt x="1151" y="216"/>
                    <a:pt x="1151" y="216"/>
                  </a:cubicBezTo>
                  <a:cubicBezTo>
                    <a:pt x="1228" y="15"/>
                    <a:pt x="1228" y="15"/>
                    <a:pt x="1228" y="15"/>
                  </a:cubicBezTo>
                  <a:cubicBezTo>
                    <a:pt x="1252" y="15"/>
                    <a:pt x="1252" y="15"/>
                    <a:pt x="1252" y="15"/>
                  </a:cubicBezTo>
                  <a:lnTo>
                    <a:pt x="1330" y="216"/>
                  </a:lnTo>
                  <a:close/>
                  <a:moveTo>
                    <a:pt x="1275" y="139"/>
                  </a:moveTo>
                  <a:cubicBezTo>
                    <a:pt x="1243" y="53"/>
                    <a:pt x="1243" y="53"/>
                    <a:pt x="1243" y="53"/>
                  </a:cubicBezTo>
                  <a:cubicBezTo>
                    <a:pt x="1242" y="51"/>
                    <a:pt x="1241" y="46"/>
                    <a:pt x="1240" y="39"/>
                  </a:cubicBezTo>
                  <a:cubicBezTo>
                    <a:pt x="1239" y="39"/>
                    <a:pt x="1239" y="39"/>
                    <a:pt x="1239" y="39"/>
                  </a:cubicBezTo>
                  <a:cubicBezTo>
                    <a:pt x="1238" y="45"/>
                    <a:pt x="1237" y="50"/>
                    <a:pt x="1236" y="53"/>
                  </a:cubicBezTo>
                  <a:cubicBezTo>
                    <a:pt x="1205" y="139"/>
                    <a:pt x="1205" y="139"/>
                    <a:pt x="1205" y="139"/>
                  </a:cubicBezTo>
                  <a:lnTo>
                    <a:pt x="1275" y="139"/>
                  </a:lnTo>
                  <a:close/>
                  <a:moveTo>
                    <a:pt x="1459" y="79"/>
                  </a:moveTo>
                  <a:cubicBezTo>
                    <a:pt x="1374" y="197"/>
                    <a:pt x="1374" y="197"/>
                    <a:pt x="1374" y="197"/>
                  </a:cubicBezTo>
                  <a:cubicBezTo>
                    <a:pt x="1458" y="197"/>
                    <a:pt x="1458" y="197"/>
                    <a:pt x="1458" y="197"/>
                  </a:cubicBezTo>
                  <a:cubicBezTo>
                    <a:pt x="1458" y="216"/>
                    <a:pt x="1458" y="216"/>
                    <a:pt x="1458" y="216"/>
                  </a:cubicBezTo>
                  <a:cubicBezTo>
                    <a:pt x="1340" y="216"/>
                    <a:pt x="1340" y="216"/>
                    <a:pt x="1340" y="216"/>
                  </a:cubicBezTo>
                  <a:cubicBezTo>
                    <a:pt x="1340" y="209"/>
                    <a:pt x="1340" y="209"/>
                    <a:pt x="1340" y="209"/>
                  </a:cubicBezTo>
                  <a:cubicBezTo>
                    <a:pt x="1425" y="92"/>
                    <a:pt x="1425" y="92"/>
                    <a:pt x="1425" y="92"/>
                  </a:cubicBezTo>
                  <a:cubicBezTo>
                    <a:pt x="1348" y="92"/>
                    <a:pt x="1348" y="92"/>
                    <a:pt x="1348" y="92"/>
                  </a:cubicBezTo>
                  <a:cubicBezTo>
                    <a:pt x="1348" y="72"/>
                    <a:pt x="1348" y="72"/>
                    <a:pt x="1348" y="72"/>
                  </a:cubicBezTo>
                  <a:cubicBezTo>
                    <a:pt x="1459" y="72"/>
                    <a:pt x="1459" y="72"/>
                    <a:pt x="1459" y="72"/>
                  </a:cubicBezTo>
                  <a:lnTo>
                    <a:pt x="1459" y="79"/>
                  </a:lnTo>
                  <a:close/>
                  <a:moveTo>
                    <a:pt x="1597" y="216"/>
                  </a:moveTo>
                  <a:cubicBezTo>
                    <a:pt x="1574" y="216"/>
                    <a:pt x="1574" y="216"/>
                    <a:pt x="1574" y="216"/>
                  </a:cubicBezTo>
                  <a:cubicBezTo>
                    <a:pt x="1574" y="194"/>
                    <a:pt x="1574" y="194"/>
                    <a:pt x="1574" y="194"/>
                  </a:cubicBezTo>
                  <a:cubicBezTo>
                    <a:pt x="1574" y="194"/>
                    <a:pt x="1574" y="194"/>
                    <a:pt x="1574" y="194"/>
                  </a:cubicBezTo>
                  <a:cubicBezTo>
                    <a:pt x="1564" y="211"/>
                    <a:pt x="1549" y="220"/>
                    <a:pt x="1530" y="220"/>
                  </a:cubicBezTo>
                  <a:cubicBezTo>
                    <a:pt x="1495" y="220"/>
                    <a:pt x="1478" y="199"/>
                    <a:pt x="1478" y="158"/>
                  </a:cubicBezTo>
                  <a:cubicBezTo>
                    <a:pt x="1478" y="72"/>
                    <a:pt x="1478" y="72"/>
                    <a:pt x="1478" y="72"/>
                  </a:cubicBezTo>
                  <a:cubicBezTo>
                    <a:pt x="1501" y="72"/>
                    <a:pt x="1501" y="72"/>
                    <a:pt x="1501" y="72"/>
                  </a:cubicBezTo>
                  <a:cubicBezTo>
                    <a:pt x="1501" y="155"/>
                    <a:pt x="1501" y="155"/>
                    <a:pt x="1501" y="155"/>
                  </a:cubicBezTo>
                  <a:cubicBezTo>
                    <a:pt x="1501" y="185"/>
                    <a:pt x="1513" y="200"/>
                    <a:pt x="1536" y="200"/>
                  </a:cubicBezTo>
                  <a:cubicBezTo>
                    <a:pt x="1547" y="200"/>
                    <a:pt x="1557" y="196"/>
                    <a:pt x="1564" y="188"/>
                  </a:cubicBezTo>
                  <a:cubicBezTo>
                    <a:pt x="1571" y="179"/>
                    <a:pt x="1574" y="169"/>
                    <a:pt x="1574" y="155"/>
                  </a:cubicBezTo>
                  <a:cubicBezTo>
                    <a:pt x="1574" y="72"/>
                    <a:pt x="1574" y="72"/>
                    <a:pt x="1574" y="72"/>
                  </a:cubicBezTo>
                  <a:cubicBezTo>
                    <a:pt x="1597" y="72"/>
                    <a:pt x="1597" y="72"/>
                    <a:pt x="1597" y="72"/>
                  </a:cubicBezTo>
                  <a:lnTo>
                    <a:pt x="1597" y="216"/>
                  </a:lnTo>
                  <a:close/>
                  <a:moveTo>
                    <a:pt x="1711" y="96"/>
                  </a:moveTo>
                  <a:cubicBezTo>
                    <a:pt x="1707" y="93"/>
                    <a:pt x="1701" y="91"/>
                    <a:pt x="1694" y="91"/>
                  </a:cubicBezTo>
                  <a:cubicBezTo>
                    <a:pt x="1684" y="91"/>
                    <a:pt x="1675" y="96"/>
                    <a:pt x="1669" y="105"/>
                  </a:cubicBezTo>
                  <a:cubicBezTo>
                    <a:pt x="1663" y="115"/>
                    <a:pt x="1659" y="128"/>
                    <a:pt x="1659" y="143"/>
                  </a:cubicBezTo>
                  <a:cubicBezTo>
                    <a:pt x="1659" y="216"/>
                    <a:pt x="1659" y="216"/>
                    <a:pt x="1659" y="216"/>
                  </a:cubicBezTo>
                  <a:cubicBezTo>
                    <a:pt x="1636" y="216"/>
                    <a:pt x="1636" y="216"/>
                    <a:pt x="1636" y="216"/>
                  </a:cubicBezTo>
                  <a:cubicBezTo>
                    <a:pt x="1636" y="72"/>
                    <a:pt x="1636" y="72"/>
                    <a:pt x="1636" y="72"/>
                  </a:cubicBezTo>
                  <a:cubicBezTo>
                    <a:pt x="1659" y="72"/>
                    <a:pt x="1659" y="72"/>
                    <a:pt x="1659" y="72"/>
                  </a:cubicBezTo>
                  <a:cubicBezTo>
                    <a:pt x="1659" y="102"/>
                    <a:pt x="1659" y="102"/>
                    <a:pt x="1659" y="102"/>
                  </a:cubicBezTo>
                  <a:cubicBezTo>
                    <a:pt x="1660" y="102"/>
                    <a:pt x="1660" y="102"/>
                    <a:pt x="1660" y="102"/>
                  </a:cubicBezTo>
                  <a:cubicBezTo>
                    <a:pt x="1663" y="92"/>
                    <a:pt x="1668" y="84"/>
                    <a:pt x="1675" y="78"/>
                  </a:cubicBezTo>
                  <a:cubicBezTo>
                    <a:pt x="1681" y="73"/>
                    <a:pt x="1689" y="70"/>
                    <a:pt x="1698" y="70"/>
                  </a:cubicBezTo>
                  <a:cubicBezTo>
                    <a:pt x="1704" y="70"/>
                    <a:pt x="1708" y="70"/>
                    <a:pt x="1711" y="72"/>
                  </a:cubicBezTo>
                  <a:lnTo>
                    <a:pt x="1711" y="96"/>
                  </a:lnTo>
                  <a:close/>
                  <a:moveTo>
                    <a:pt x="1840" y="150"/>
                  </a:moveTo>
                  <a:cubicBezTo>
                    <a:pt x="1738" y="150"/>
                    <a:pt x="1738" y="150"/>
                    <a:pt x="1738" y="150"/>
                  </a:cubicBezTo>
                  <a:cubicBezTo>
                    <a:pt x="1738" y="166"/>
                    <a:pt x="1743" y="179"/>
                    <a:pt x="1751" y="187"/>
                  </a:cubicBezTo>
                  <a:cubicBezTo>
                    <a:pt x="1759" y="196"/>
                    <a:pt x="1770" y="200"/>
                    <a:pt x="1785" y="200"/>
                  </a:cubicBezTo>
                  <a:cubicBezTo>
                    <a:pt x="1801" y="200"/>
                    <a:pt x="1816" y="195"/>
                    <a:pt x="1830" y="184"/>
                  </a:cubicBezTo>
                  <a:cubicBezTo>
                    <a:pt x="1830" y="206"/>
                    <a:pt x="1830" y="206"/>
                    <a:pt x="1830" y="206"/>
                  </a:cubicBezTo>
                  <a:cubicBezTo>
                    <a:pt x="1817" y="215"/>
                    <a:pt x="1800" y="220"/>
                    <a:pt x="1779" y="220"/>
                  </a:cubicBezTo>
                  <a:cubicBezTo>
                    <a:pt x="1759" y="220"/>
                    <a:pt x="1743" y="213"/>
                    <a:pt x="1731" y="200"/>
                  </a:cubicBezTo>
                  <a:cubicBezTo>
                    <a:pt x="1720" y="187"/>
                    <a:pt x="1714" y="168"/>
                    <a:pt x="1714" y="145"/>
                  </a:cubicBezTo>
                  <a:cubicBezTo>
                    <a:pt x="1714" y="131"/>
                    <a:pt x="1717" y="118"/>
                    <a:pt x="1723" y="106"/>
                  </a:cubicBezTo>
                  <a:cubicBezTo>
                    <a:pt x="1728" y="94"/>
                    <a:pt x="1736" y="85"/>
                    <a:pt x="1747" y="79"/>
                  </a:cubicBezTo>
                  <a:cubicBezTo>
                    <a:pt x="1757" y="72"/>
                    <a:pt x="1768" y="69"/>
                    <a:pt x="1780" y="69"/>
                  </a:cubicBezTo>
                  <a:cubicBezTo>
                    <a:pt x="1799" y="69"/>
                    <a:pt x="1814" y="75"/>
                    <a:pt x="1824" y="87"/>
                  </a:cubicBezTo>
                  <a:cubicBezTo>
                    <a:pt x="1834" y="99"/>
                    <a:pt x="1840" y="116"/>
                    <a:pt x="1840" y="138"/>
                  </a:cubicBezTo>
                  <a:lnTo>
                    <a:pt x="1840" y="150"/>
                  </a:lnTo>
                  <a:close/>
                  <a:moveTo>
                    <a:pt x="1816" y="131"/>
                  </a:moveTo>
                  <a:cubicBezTo>
                    <a:pt x="1816" y="117"/>
                    <a:pt x="1813" y="107"/>
                    <a:pt x="1806" y="100"/>
                  </a:cubicBezTo>
                  <a:cubicBezTo>
                    <a:pt x="1800" y="92"/>
                    <a:pt x="1791" y="89"/>
                    <a:pt x="1780" y="89"/>
                  </a:cubicBezTo>
                  <a:cubicBezTo>
                    <a:pt x="1769" y="89"/>
                    <a:pt x="1760" y="92"/>
                    <a:pt x="1753" y="100"/>
                  </a:cubicBezTo>
                  <a:cubicBezTo>
                    <a:pt x="1745" y="108"/>
                    <a:pt x="1740" y="118"/>
                    <a:pt x="1738" y="131"/>
                  </a:cubicBezTo>
                  <a:lnTo>
                    <a:pt x="1816" y="1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91BC292-FF23-44A1-9262-401809752A5A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4010526" y="3215744"/>
              <a:ext cx="2814762" cy="499962"/>
            </a:xfrm>
            <a:custGeom>
              <a:avLst/>
              <a:gdLst>
                <a:gd name="T0" fmla="*/ 438 w 1904"/>
                <a:gd name="T1" fmla="*/ 67 h 336"/>
                <a:gd name="T2" fmla="*/ 524 w 1904"/>
                <a:gd name="T3" fmla="*/ 245 h 336"/>
                <a:gd name="T4" fmla="*/ 770 w 1904"/>
                <a:gd name="T5" fmla="*/ 230 h 336"/>
                <a:gd name="T6" fmla="*/ 682 w 1904"/>
                <a:gd name="T7" fmla="*/ 239 h 336"/>
                <a:gd name="T8" fmla="*/ 717 w 1904"/>
                <a:gd name="T9" fmla="*/ 205 h 336"/>
                <a:gd name="T10" fmla="*/ 733 w 1904"/>
                <a:gd name="T11" fmla="*/ 121 h 336"/>
                <a:gd name="T12" fmla="*/ 713 w 1904"/>
                <a:gd name="T13" fmla="*/ 147 h 336"/>
                <a:gd name="T14" fmla="*/ 762 w 1904"/>
                <a:gd name="T15" fmla="*/ 206 h 336"/>
                <a:gd name="T16" fmla="*/ 888 w 1904"/>
                <a:gd name="T17" fmla="*/ 246 h 336"/>
                <a:gd name="T18" fmla="*/ 791 w 1904"/>
                <a:gd name="T19" fmla="*/ 125 h 336"/>
                <a:gd name="T20" fmla="*/ 877 w 1904"/>
                <a:gd name="T21" fmla="*/ 240 h 336"/>
                <a:gd name="T22" fmla="*/ 911 w 1904"/>
                <a:gd name="T23" fmla="*/ 269 h 336"/>
                <a:gd name="T24" fmla="*/ 1025 w 1904"/>
                <a:gd name="T25" fmla="*/ 246 h 336"/>
                <a:gd name="T26" fmla="*/ 983 w 1904"/>
                <a:gd name="T27" fmla="*/ 184 h 336"/>
                <a:gd name="T28" fmla="*/ 949 w 1904"/>
                <a:gd name="T29" fmla="*/ 135 h 336"/>
                <a:gd name="T30" fmla="*/ 1049 w 1904"/>
                <a:gd name="T31" fmla="*/ 269 h 336"/>
                <a:gd name="T32" fmla="*/ 959 w 1904"/>
                <a:gd name="T33" fmla="*/ 229 h 336"/>
                <a:gd name="T34" fmla="*/ 1026 w 1904"/>
                <a:gd name="T35" fmla="*/ 210 h 336"/>
                <a:gd name="T36" fmla="*/ 1083 w 1904"/>
                <a:gd name="T37" fmla="*/ 56 h 336"/>
                <a:gd name="T38" fmla="*/ 1271 w 1904"/>
                <a:gd name="T39" fmla="*/ 258 h 336"/>
                <a:gd name="T40" fmla="*/ 1177 w 1904"/>
                <a:gd name="T41" fmla="*/ 233 h 336"/>
                <a:gd name="T42" fmla="*/ 1256 w 1904"/>
                <a:gd name="T43" fmla="*/ 199 h 336"/>
                <a:gd name="T44" fmla="*/ 1195 w 1904"/>
                <a:gd name="T45" fmla="*/ 79 h 336"/>
                <a:gd name="T46" fmla="*/ 1240 w 1904"/>
                <a:gd name="T47" fmla="*/ 85 h 336"/>
                <a:gd name="T48" fmla="*/ 1215 w 1904"/>
                <a:gd name="T49" fmla="*/ 144 h 336"/>
                <a:gd name="T50" fmla="*/ 1381 w 1904"/>
                <a:gd name="T51" fmla="*/ 267 h 336"/>
                <a:gd name="T52" fmla="*/ 1297 w 1904"/>
                <a:gd name="T53" fmla="*/ 144 h 336"/>
                <a:gd name="T54" fmla="*/ 1344 w 1904"/>
                <a:gd name="T55" fmla="*/ 82 h 336"/>
                <a:gd name="T56" fmla="*/ 1344 w 1904"/>
                <a:gd name="T57" fmla="*/ 144 h 336"/>
                <a:gd name="T58" fmla="*/ 1381 w 1904"/>
                <a:gd name="T59" fmla="*/ 248 h 336"/>
                <a:gd name="T60" fmla="*/ 1497 w 1904"/>
                <a:gd name="T61" fmla="*/ 246 h 336"/>
                <a:gd name="T62" fmla="*/ 1401 w 1904"/>
                <a:gd name="T63" fmla="*/ 125 h 336"/>
                <a:gd name="T64" fmla="*/ 1486 w 1904"/>
                <a:gd name="T65" fmla="*/ 240 h 336"/>
                <a:gd name="T66" fmla="*/ 1520 w 1904"/>
                <a:gd name="T67" fmla="*/ 269 h 336"/>
                <a:gd name="T68" fmla="*/ 1654 w 1904"/>
                <a:gd name="T69" fmla="*/ 244 h 336"/>
                <a:gd name="T70" fmla="*/ 1563 w 1904"/>
                <a:gd name="T71" fmla="*/ 143 h 336"/>
                <a:gd name="T72" fmla="*/ 1655 w 1904"/>
                <a:gd name="T73" fmla="*/ 56 h 336"/>
                <a:gd name="T74" fmla="*/ 1655 w 1904"/>
                <a:gd name="T75" fmla="*/ 183 h 336"/>
                <a:gd name="T76" fmla="*/ 1569 w 1904"/>
                <a:gd name="T77" fmla="*/ 199 h 336"/>
                <a:gd name="T78" fmla="*/ 1655 w 1904"/>
                <a:gd name="T79" fmla="*/ 204 h 336"/>
                <a:gd name="T80" fmla="*/ 1781 w 1904"/>
                <a:gd name="T81" fmla="*/ 252 h 336"/>
                <a:gd name="T82" fmla="*/ 1886 w 1904"/>
                <a:gd name="T83" fmla="*/ 141 h 336"/>
                <a:gd name="T84" fmla="*/ 1834 w 1904"/>
                <a:gd name="T85" fmla="*/ 141 h 336"/>
                <a:gd name="T86" fmla="*/ 1834 w 1904"/>
                <a:gd name="T87" fmla="*/ 253 h 336"/>
                <a:gd name="T88" fmla="*/ 653 w 1904"/>
                <a:gd name="T89" fmla="*/ 88 h 336"/>
                <a:gd name="T90" fmla="*/ 631 w 1904"/>
                <a:gd name="T91" fmla="*/ 67 h 336"/>
                <a:gd name="T92" fmla="*/ 653 w 1904"/>
                <a:gd name="T93" fmla="*/ 269 h 336"/>
                <a:gd name="T94" fmla="*/ 653 w 1904"/>
                <a:gd name="T95" fmla="*/ 269 h 336"/>
                <a:gd name="T96" fmla="*/ 1714 w 1904"/>
                <a:gd name="T97" fmla="*/ 88 h 336"/>
                <a:gd name="T98" fmla="*/ 1735 w 1904"/>
                <a:gd name="T99" fmla="*/ 67 h 336"/>
                <a:gd name="T100" fmla="*/ 1713 w 1904"/>
                <a:gd name="T101" fmla="*/ 125 h 336"/>
                <a:gd name="T102" fmla="*/ 119 w 1904"/>
                <a:gd name="T103" fmla="*/ 133 h 336"/>
                <a:gd name="T104" fmla="*/ 34 w 1904"/>
                <a:gd name="T105" fmla="*/ 269 h 336"/>
                <a:gd name="T106" fmla="*/ 336 w 1904"/>
                <a:gd name="T107" fmla="*/ 33 h 336"/>
                <a:gd name="T108" fmla="*/ 84 w 1904"/>
                <a:gd name="T109" fmla="*/ 168 h 336"/>
                <a:gd name="T110" fmla="*/ 252 w 1904"/>
                <a:gd name="T111" fmla="*/ 2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4" h="336">
                  <a:moveTo>
                    <a:pt x="611" y="67"/>
                  </a:moveTo>
                  <a:cubicBezTo>
                    <a:pt x="537" y="269"/>
                    <a:pt x="537" y="269"/>
                    <a:pt x="537" y="269"/>
                  </a:cubicBezTo>
                  <a:cubicBezTo>
                    <a:pt x="511" y="269"/>
                    <a:pt x="511" y="269"/>
                    <a:pt x="511" y="269"/>
                  </a:cubicBezTo>
                  <a:cubicBezTo>
                    <a:pt x="438" y="67"/>
                    <a:pt x="438" y="67"/>
                    <a:pt x="438" y="67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520" y="227"/>
                    <a:pt x="520" y="227"/>
                    <a:pt x="520" y="227"/>
                  </a:cubicBezTo>
                  <a:cubicBezTo>
                    <a:pt x="522" y="233"/>
                    <a:pt x="523" y="239"/>
                    <a:pt x="524" y="245"/>
                  </a:cubicBezTo>
                  <a:cubicBezTo>
                    <a:pt x="524" y="245"/>
                    <a:pt x="524" y="245"/>
                    <a:pt x="524" y="245"/>
                  </a:cubicBezTo>
                  <a:cubicBezTo>
                    <a:pt x="525" y="240"/>
                    <a:pt x="526" y="234"/>
                    <a:pt x="529" y="227"/>
                  </a:cubicBezTo>
                  <a:cubicBezTo>
                    <a:pt x="586" y="67"/>
                    <a:pt x="586" y="67"/>
                    <a:pt x="586" y="67"/>
                  </a:cubicBezTo>
                  <a:lnTo>
                    <a:pt x="611" y="67"/>
                  </a:lnTo>
                  <a:close/>
                  <a:moveTo>
                    <a:pt x="770" y="230"/>
                  </a:moveTo>
                  <a:cubicBezTo>
                    <a:pt x="770" y="243"/>
                    <a:pt x="765" y="253"/>
                    <a:pt x="756" y="261"/>
                  </a:cubicBezTo>
                  <a:cubicBezTo>
                    <a:pt x="746" y="269"/>
                    <a:pt x="733" y="272"/>
                    <a:pt x="717" y="272"/>
                  </a:cubicBezTo>
                  <a:cubicBezTo>
                    <a:pt x="704" y="272"/>
                    <a:pt x="692" y="270"/>
                    <a:pt x="682" y="264"/>
                  </a:cubicBezTo>
                  <a:cubicBezTo>
                    <a:pt x="682" y="239"/>
                    <a:pt x="682" y="239"/>
                    <a:pt x="682" y="239"/>
                  </a:cubicBezTo>
                  <a:cubicBezTo>
                    <a:pt x="693" y="248"/>
                    <a:pt x="706" y="253"/>
                    <a:pt x="719" y="253"/>
                  </a:cubicBezTo>
                  <a:cubicBezTo>
                    <a:pt x="737" y="253"/>
                    <a:pt x="747" y="246"/>
                    <a:pt x="747" y="233"/>
                  </a:cubicBezTo>
                  <a:cubicBezTo>
                    <a:pt x="747" y="227"/>
                    <a:pt x="745" y="223"/>
                    <a:pt x="741" y="219"/>
                  </a:cubicBezTo>
                  <a:cubicBezTo>
                    <a:pt x="738" y="216"/>
                    <a:pt x="730" y="211"/>
                    <a:pt x="717" y="205"/>
                  </a:cubicBezTo>
                  <a:cubicBezTo>
                    <a:pt x="704" y="200"/>
                    <a:pt x="695" y="194"/>
                    <a:pt x="690" y="188"/>
                  </a:cubicBezTo>
                  <a:cubicBezTo>
                    <a:pt x="685" y="182"/>
                    <a:pt x="682" y="173"/>
                    <a:pt x="682" y="163"/>
                  </a:cubicBezTo>
                  <a:cubicBezTo>
                    <a:pt x="682" y="151"/>
                    <a:pt x="687" y="141"/>
                    <a:pt x="696" y="133"/>
                  </a:cubicBezTo>
                  <a:cubicBezTo>
                    <a:pt x="706" y="125"/>
                    <a:pt x="718" y="121"/>
                    <a:pt x="733" y="121"/>
                  </a:cubicBezTo>
                  <a:cubicBezTo>
                    <a:pt x="744" y="121"/>
                    <a:pt x="754" y="124"/>
                    <a:pt x="764" y="128"/>
                  </a:cubicBezTo>
                  <a:cubicBezTo>
                    <a:pt x="764" y="151"/>
                    <a:pt x="764" y="151"/>
                    <a:pt x="764" y="151"/>
                  </a:cubicBezTo>
                  <a:cubicBezTo>
                    <a:pt x="754" y="144"/>
                    <a:pt x="743" y="141"/>
                    <a:pt x="731" y="141"/>
                  </a:cubicBezTo>
                  <a:cubicBezTo>
                    <a:pt x="723" y="141"/>
                    <a:pt x="717" y="143"/>
                    <a:pt x="713" y="147"/>
                  </a:cubicBezTo>
                  <a:cubicBezTo>
                    <a:pt x="708" y="150"/>
                    <a:pt x="706" y="155"/>
                    <a:pt x="706" y="161"/>
                  </a:cubicBezTo>
                  <a:cubicBezTo>
                    <a:pt x="706" y="168"/>
                    <a:pt x="707" y="172"/>
                    <a:pt x="711" y="176"/>
                  </a:cubicBezTo>
                  <a:cubicBezTo>
                    <a:pt x="715" y="179"/>
                    <a:pt x="722" y="183"/>
                    <a:pt x="733" y="188"/>
                  </a:cubicBezTo>
                  <a:cubicBezTo>
                    <a:pt x="747" y="194"/>
                    <a:pt x="756" y="200"/>
                    <a:pt x="762" y="206"/>
                  </a:cubicBezTo>
                  <a:cubicBezTo>
                    <a:pt x="767" y="213"/>
                    <a:pt x="770" y="221"/>
                    <a:pt x="770" y="230"/>
                  </a:cubicBezTo>
                  <a:close/>
                  <a:moveTo>
                    <a:pt x="911" y="269"/>
                  </a:moveTo>
                  <a:cubicBezTo>
                    <a:pt x="888" y="269"/>
                    <a:pt x="888" y="269"/>
                    <a:pt x="888" y="269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7" y="246"/>
                    <a:pt x="887" y="246"/>
                    <a:pt x="887" y="246"/>
                  </a:cubicBezTo>
                  <a:cubicBezTo>
                    <a:pt x="878" y="264"/>
                    <a:pt x="863" y="272"/>
                    <a:pt x="843" y="272"/>
                  </a:cubicBezTo>
                  <a:cubicBezTo>
                    <a:pt x="809" y="272"/>
                    <a:pt x="791" y="252"/>
                    <a:pt x="791" y="211"/>
                  </a:cubicBezTo>
                  <a:cubicBezTo>
                    <a:pt x="791" y="125"/>
                    <a:pt x="791" y="125"/>
                    <a:pt x="791" y="125"/>
                  </a:cubicBezTo>
                  <a:cubicBezTo>
                    <a:pt x="815" y="125"/>
                    <a:pt x="815" y="125"/>
                    <a:pt x="815" y="125"/>
                  </a:cubicBezTo>
                  <a:cubicBezTo>
                    <a:pt x="815" y="207"/>
                    <a:pt x="815" y="207"/>
                    <a:pt x="815" y="207"/>
                  </a:cubicBezTo>
                  <a:cubicBezTo>
                    <a:pt x="815" y="238"/>
                    <a:pt x="826" y="253"/>
                    <a:pt x="849" y="253"/>
                  </a:cubicBezTo>
                  <a:cubicBezTo>
                    <a:pt x="861" y="253"/>
                    <a:pt x="870" y="249"/>
                    <a:pt x="877" y="240"/>
                  </a:cubicBezTo>
                  <a:cubicBezTo>
                    <a:pt x="884" y="232"/>
                    <a:pt x="888" y="221"/>
                    <a:pt x="888" y="208"/>
                  </a:cubicBezTo>
                  <a:cubicBezTo>
                    <a:pt x="888" y="125"/>
                    <a:pt x="888" y="125"/>
                    <a:pt x="888" y="125"/>
                  </a:cubicBezTo>
                  <a:cubicBezTo>
                    <a:pt x="911" y="125"/>
                    <a:pt x="911" y="125"/>
                    <a:pt x="911" y="125"/>
                  </a:cubicBezTo>
                  <a:lnTo>
                    <a:pt x="911" y="269"/>
                  </a:lnTo>
                  <a:close/>
                  <a:moveTo>
                    <a:pt x="1049" y="269"/>
                  </a:moveTo>
                  <a:cubicBezTo>
                    <a:pt x="1026" y="269"/>
                    <a:pt x="1026" y="269"/>
                    <a:pt x="1026" y="269"/>
                  </a:cubicBezTo>
                  <a:cubicBezTo>
                    <a:pt x="1026" y="246"/>
                    <a:pt x="1026" y="246"/>
                    <a:pt x="1026" y="246"/>
                  </a:cubicBezTo>
                  <a:cubicBezTo>
                    <a:pt x="1025" y="246"/>
                    <a:pt x="1025" y="246"/>
                    <a:pt x="1025" y="246"/>
                  </a:cubicBezTo>
                  <a:cubicBezTo>
                    <a:pt x="1015" y="264"/>
                    <a:pt x="1001" y="272"/>
                    <a:pt x="981" y="272"/>
                  </a:cubicBezTo>
                  <a:cubicBezTo>
                    <a:pt x="967" y="272"/>
                    <a:pt x="956" y="269"/>
                    <a:pt x="948" y="261"/>
                  </a:cubicBezTo>
                  <a:cubicBezTo>
                    <a:pt x="939" y="254"/>
                    <a:pt x="935" y="243"/>
                    <a:pt x="935" y="231"/>
                  </a:cubicBezTo>
                  <a:cubicBezTo>
                    <a:pt x="935" y="204"/>
                    <a:pt x="951" y="188"/>
                    <a:pt x="983" y="184"/>
                  </a:cubicBezTo>
                  <a:cubicBezTo>
                    <a:pt x="1026" y="178"/>
                    <a:pt x="1026" y="178"/>
                    <a:pt x="1026" y="178"/>
                  </a:cubicBezTo>
                  <a:cubicBezTo>
                    <a:pt x="1026" y="153"/>
                    <a:pt x="1016" y="141"/>
                    <a:pt x="996" y="141"/>
                  </a:cubicBezTo>
                  <a:cubicBezTo>
                    <a:pt x="979" y="141"/>
                    <a:pt x="963" y="147"/>
                    <a:pt x="949" y="159"/>
                  </a:cubicBezTo>
                  <a:cubicBezTo>
                    <a:pt x="949" y="135"/>
                    <a:pt x="949" y="135"/>
                    <a:pt x="949" y="135"/>
                  </a:cubicBezTo>
                  <a:cubicBezTo>
                    <a:pt x="953" y="132"/>
                    <a:pt x="961" y="129"/>
                    <a:pt x="971" y="126"/>
                  </a:cubicBezTo>
                  <a:cubicBezTo>
                    <a:pt x="981" y="123"/>
                    <a:pt x="990" y="121"/>
                    <a:pt x="998" y="121"/>
                  </a:cubicBezTo>
                  <a:cubicBezTo>
                    <a:pt x="1032" y="121"/>
                    <a:pt x="1049" y="139"/>
                    <a:pt x="1049" y="175"/>
                  </a:cubicBezTo>
                  <a:lnTo>
                    <a:pt x="1049" y="269"/>
                  </a:lnTo>
                  <a:close/>
                  <a:moveTo>
                    <a:pt x="1026" y="196"/>
                  </a:moveTo>
                  <a:cubicBezTo>
                    <a:pt x="991" y="201"/>
                    <a:pt x="991" y="201"/>
                    <a:pt x="991" y="201"/>
                  </a:cubicBezTo>
                  <a:cubicBezTo>
                    <a:pt x="979" y="203"/>
                    <a:pt x="971" y="206"/>
                    <a:pt x="966" y="209"/>
                  </a:cubicBezTo>
                  <a:cubicBezTo>
                    <a:pt x="961" y="213"/>
                    <a:pt x="959" y="220"/>
                    <a:pt x="959" y="229"/>
                  </a:cubicBezTo>
                  <a:cubicBezTo>
                    <a:pt x="959" y="236"/>
                    <a:pt x="961" y="242"/>
                    <a:pt x="967" y="246"/>
                  </a:cubicBezTo>
                  <a:cubicBezTo>
                    <a:pt x="972" y="251"/>
                    <a:pt x="978" y="253"/>
                    <a:pt x="986" y="253"/>
                  </a:cubicBezTo>
                  <a:cubicBezTo>
                    <a:pt x="998" y="253"/>
                    <a:pt x="1007" y="249"/>
                    <a:pt x="1015" y="241"/>
                  </a:cubicBezTo>
                  <a:cubicBezTo>
                    <a:pt x="1022" y="233"/>
                    <a:pt x="1026" y="222"/>
                    <a:pt x="1026" y="210"/>
                  </a:cubicBezTo>
                  <a:lnTo>
                    <a:pt x="1026" y="196"/>
                  </a:lnTo>
                  <a:close/>
                  <a:moveTo>
                    <a:pt x="1106" y="269"/>
                  </a:moveTo>
                  <a:cubicBezTo>
                    <a:pt x="1083" y="269"/>
                    <a:pt x="1083" y="269"/>
                    <a:pt x="1083" y="269"/>
                  </a:cubicBezTo>
                  <a:cubicBezTo>
                    <a:pt x="1083" y="56"/>
                    <a:pt x="1083" y="56"/>
                    <a:pt x="1083" y="56"/>
                  </a:cubicBezTo>
                  <a:cubicBezTo>
                    <a:pt x="1106" y="56"/>
                    <a:pt x="1106" y="56"/>
                    <a:pt x="1106" y="56"/>
                  </a:cubicBezTo>
                  <a:lnTo>
                    <a:pt x="1106" y="269"/>
                  </a:lnTo>
                  <a:close/>
                  <a:moveTo>
                    <a:pt x="1289" y="218"/>
                  </a:moveTo>
                  <a:cubicBezTo>
                    <a:pt x="1289" y="235"/>
                    <a:pt x="1283" y="248"/>
                    <a:pt x="1271" y="258"/>
                  </a:cubicBezTo>
                  <a:cubicBezTo>
                    <a:pt x="1259" y="268"/>
                    <a:pt x="1243" y="272"/>
                    <a:pt x="1222" y="272"/>
                  </a:cubicBezTo>
                  <a:cubicBezTo>
                    <a:pt x="1214" y="272"/>
                    <a:pt x="1206" y="271"/>
                    <a:pt x="1197" y="269"/>
                  </a:cubicBezTo>
                  <a:cubicBezTo>
                    <a:pt x="1187" y="266"/>
                    <a:pt x="1181" y="264"/>
                    <a:pt x="1177" y="261"/>
                  </a:cubicBezTo>
                  <a:cubicBezTo>
                    <a:pt x="1177" y="233"/>
                    <a:pt x="1177" y="233"/>
                    <a:pt x="1177" y="233"/>
                  </a:cubicBezTo>
                  <a:cubicBezTo>
                    <a:pt x="1182" y="238"/>
                    <a:pt x="1190" y="242"/>
                    <a:pt x="1199" y="246"/>
                  </a:cubicBezTo>
                  <a:cubicBezTo>
                    <a:pt x="1208" y="249"/>
                    <a:pt x="1217" y="251"/>
                    <a:pt x="1225" y="251"/>
                  </a:cubicBezTo>
                  <a:cubicBezTo>
                    <a:pt x="1251" y="251"/>
                    <a:pt x="1264" y="241"/>
                    <a:pt x="1264" y="221"/>
                  </a:cubicBezTo>
                  <a:cubicBezTo>
                    <a:pt x="1264" y="212"/>
                    <a:pt x="1261" y="205"/>
                    <a:pt x="1256" y="199"/>
                  </a:cubicBezTo>
                  <a:cubicBezTo>
                    <a:pt x="1250" y="193"/>
                    <a:pt x="1239" y="185"/>
                    <a:pt x="1222" y="175"/>
                  </a:cubicBezTo>
                  <a:cubicBezTo>
                    <a:pt x="1205" y="166"/>
                    <a:pt x="1193" y="157"/>
                    <a:pt x="1187" y="149"/>
                  </a:cubicBezTo>
                  <a:cubicBezTo>
                    <a:pt x="1180" y="140"/>
                    <a:pt x="1177" y="130"/>
                    <a:pt x="1177" y="118"/>
                  </a:cubicBezTo>
                  <a:cubicBezTo>
                    <a:pt x="1177" y="102"/>
                    <a:pt x="1183" y="89"/>
                    <a:pt x="1195" y="79"/>
                  </a:cubicBezTo>
                  <a:cubicBezTo>
                    <a:pt x="1207" y="69"/>
                    <a:pt x="1222" y="64"/>
                    <a:pt x="1241" y="64"/>
                  </a:cubicBezTo>
                  <a:cubicBezTo>
                    <a:pt x="1259" y="64"/>
                    <a:pt x="1272" y="66"/>
                    <a:pt x="1280" y="71"/>
                  </a:cubicBezTo>
                  <a:cubicBezTo>
                    <a:pt x="1280" y="97"/>
                    <a:pt x="1280" y="97"/>
                    <a:pt x="1280" y="97"/>
                  </a:cubicBezTo>
                  <a:cubicBezTo>
                    <a:pt x="1270" y="89"/>
                    <a:pt x="1256" y="85"/>
                    <a:pt x="1240" y="85"/>
                  </a:cubicBezTo>
                  <a:cubicBezTo>
                    <a:pt x="1228" y="85"/>
                    <a:pt x="1219" y="88"/>
                    <a:pt x="1212" y="93"/>
                  </a:cubicBezTo>
                  <a:cubicBezTo>
                    <a:pt x="1205" y="99"/>
                    <a:pt x="1202" y="106"/>
                    <a:pt x="1202" y="116"/>
                  </a:cubicBezTo>
                  <a:cubicBezTo>
                    <a:pt x="1202" y="122"/>
                    <a:pt x="1203" y="128"/>
                    <a:pt x="1205" y="132"/>
                  </a:cubicBezTo>
                  <a:cubicBezTo>
                    <a:pt x="1207" y="136"/>
                    <a:pt x="1210" y="140"/>
                    <a:pt x="1215" y="144"/>
                  </a:cubicBezTo>
                  <a:cubicBezTo>
                    <a:pt x="1220" y="148"/>
                    <a:pt x="1229" y="153"/>
                    <a:pt x="1241" y="159"/>
                  </a:cubicBezTo>
                  <a:cubicBezTo>
                    <a:pt x="1259" y="169"/>
                    <a:pt x="1271" y="179"/>
                    <a:pt x="1278" y="188"/>
                  </a:cubicBezTo>
                  <a:cubicBezTo>
                    <a:pt x="1285" y="196"/>
                    <a:pt x="1289" y="207"/>
                    <a:pt x="1289" y="218"/>
                  </a:cubicBezTo>
                  <a:close/>
                  <a:moveTo>
                    <a:pt x="1381" y="267"/>
                  </a:moveTo>
                  <a:cubicBezTo>
                    <a:pt x="1375" y="271"/>
                    <a:pt x="1368" y="272"/>
                    <a:pt x="1359" y="272"/>
                  </a:cubicBezTo>
                  <a:cubicBezTo>
                    <a:pt x="1334" y="272"/>
                    <a:pt x="1321" y="258"/>
                    <a:pt x="1321" y="230"/>
                  </a:cubicBezTo>
                  <a:cubicBezTo>
                    <a:pt x="1321" y="144"/>
                    <a:pt x="1321" y="144"/>
                    <a:pt x="1321" y="144"/>
                  </a:cubicBezTo>
                  <a:cubicBezTo>
                    <a:pt x="1297" y="144"/>
                    <a:pt x="1297" y="144"/>
                    <a:pt x="1297" y="144"/>
                  </a:cubicBezTo>
                  <a:cubicBezTo>
                    <a:pt x="1297" y="125"/>
                    <a:pt x="1297" y="125"/>
                    <a:pt x="1297" y="125"/>
                  </a:cubicBezTo>
                  <a:cubicBezTo>
                    <a:pt x="1321" y="125"/>
                    <a:pt x="1321" y="125"/>
                    <a:pt x="1321" y="125"/>
                  </a:cubicBezTo>
                  <a:cubicBezTo>
                    <a:pt x="1321" y="90"/>
                    <a:pt x="1321" y="90"/>
                    <a:pt x="1321" y="90"/>
                  </a:cubicBezTo>
                  <a:cubicBezTo>
                    <a:pt x="1344" y="82"/>
                    <a:pt x="1344" y="82"/>
                    <a:pt x="1344" y="82"/>
                  </a:cubicBezTo>
                  <a:cubicBezTo>
                    <a:pt x="1344" y="125"/>
                    <a:pt x="1344" y="125"/>
                    <a:pt x="1344" y="125"/>
                  </a:cubicBezTo>
                  <a:cubicBezTo>
                    <a:pt x="1381" y="125"/>
                    <a:pt x="1381" y="125"/>
                    <a:pt x="1381" y="125"/>
                  </a:cubicBezTo>
                  <a:cubicBezTo>
                    <a:pt x="1381" y="144"/>
                    <a:pt x="1381" y="144"/>
                    <a:pt x="1381" y="144"/>
                  </a:cubicBezTo>
                  <a:cubicBezTo>
                    <a:pt x="1344" y="144"/>
                    <a:pt x="1344" y="144"/>
                    <a:pt x="1344" y="144"/>
                  </a:cubicBezTo>
                  <a:cubicBezTo>
                    <a:pt x="1344" y="226"/>
                    <a:pt x="1344" y="226"/>
                    <a:pt x="1344" y="226"/>
                  </a:cubicBezTo>
                  <a:cubicBezTo>
                    <a:pt x="1344" y="235"/>
                    <a:pt x="1346" y="242"/>
                    <a:pt x="1349" y="246"/>
                  </a:cubicBezTo>
                  <a:cubicBezTo>
                    <a:pt x="1353" y="250"/>
                    <a:pt x="1358" y="252"/>
                    <a:pt x="1366" y="252"/>
                  </a:cubicBezTo>
                  <a:cubicBezTo>
                    <a:pt x="1372" y="252"/>
                    <a:pt x="1377" y="251"/>
                    <a:pt x="1381" y="248"/>
                  </a:cubicBezTo>
                  <a:lnTo>
                    <a:pt x="1381" y="267"/>
                  </a:lnTo>
                  <a:close/>
                  <a:moveTo>
                    <a:pt x="1520" y="269"/>
                  </a:moveTo>
                  <a:cubicBezTo>
                    <a:pt x="1497" y="269"/>
                    <a:pt x="1497" y="269"/>
                    <a:pt x="1497" y="269"/>
                  </a:cubicBezTo>
                  <a:cubicBezTo>
                    <a:pt x="1497" y="246"/>
                    <a:pt x="1497" y="246"/>
                    <a:pt x="1497" y="246"/>
                  </a:cubicBezTo>
                  <a:cubicBezTo>
                    <a:pt x="1496" y="246"/>
                    <a:pt x="1496" y="246"/>
                    <a:pt x="1496" y="246"/>
                  </a:cubicBezTo>
                  <a:cubicBezTo>
                    <a:pt x="1487" y="264"/>
                    <a:pt x="1472" y="272"/>
                    <a:pt x="1452" y="272"/>
                  </a:cubicBezTo>
                  <a:cubicBezTo>
                    <a:pt x="1418" y="272"/>
                    <a:pt x="1401" y="252"/>
                    <a:pt x="1401" y="211"/>
                  </a:cubicBezTo>
                  <a:cubicBezTo>
                    <a:pt x="1401" y="125"/>
                    <a:pt x="1401" y="125"/>
                    <a:pt x="1401" y="125"/>
                  </a:cubicBezTo>
                  <a:cubicBezTo>
                    <a:pt x="1424" y="125"/>
                    <a:pt x="1424" y="125"/>
                    <a:pt x="1424" y="125"/>
                  </a:cubicBezTo>
                  <a:cubicBezTo>
                    <a:pt x="1424" y="207"/>
                    <a:pt x="1424" y="207"/>
                    <a:pt x="1424" y="207"/>
                  </a:cubicBezTo>
                  <a:cubicBezTo>
                    <a:pt x="1424" y="238"/>
                    <a:pt x="1435" y="253"/>
                    <a:pt x="1458" y="253"/>
                  </a:cubicBezTo>
                  <a:cubicBezTo>
                    <a:pt x="1470" y="253"/>
                    <a:pt x="1479" y="249"/>
                    <a:pt x="1486" y="240"/>
                  </a:cubicBezTo>
                  <a:cubicBezTo>
                    <a:pt x="1493" y="232"/>
                    <a:pt x="1497" y="221"/>
                    <a:pt x="1497" y="208"/>
                  </a:cubicBezTo>
                  <a:cubicBezTo>
                    <a:pt x="1497" y="125"/>
                    <a:pt x="1497" y="125"/>
                    <a:pt x="1497" y="125"/>
                  </a:cubicBezTo>
                  <a:cubicBezTo>
                    <a:pt x="1520" y="125"/>
                    <a:pt x="1520" y="125"/>
                    <a:pt x="1520" y="125"/>
                  </a:cubicBezTo>
                  <a:lnTo>
                    <a:pt x="1520" y="269"/>
                  </a:lnTo>
                  <a:close/>
                  <a:moveTo>
                    <a:pt x="1678" y="269"/>
                  </a:moveTo>
                  <a:cubicBezTo>
                    <a:pt x="1655" y="269"/>
                    <a:pt x="1655" y="269"/>
                    <a:pt x="1655" y="269"/>
                  </a:cubicBezTo>
                  <a:cubicBezTo>
                    <a:pt x="1655" y="244"/>
                    <a:pt x="1655" y="244"/>
                    <a:pt x="1655" y="244"/>
                  </a:cubicBezTo>
                  <a:cubicBezTo>
                    <a:pt x="1654" y="244"/>
                    <a:pt x="1654" y="244"/>
                    <a:pt x="1654" y="244"/>
                  </a:cubicBezTo>
                  <a:cubicBezTo>
                    <a:pt x="1644" y="263"/>
                    <a:pt x="1627" y="272"/>
                    <a:pt x="1605" y="272"/>
                  </a:cubicBezTo>
                  <a:cubicBezTo>
                    <a:pt x="1587" y="272"/>
                    <a:pt x="1572" y="266"/>
                    <a:pt x="1561" y="253"/>
                  </a:cubicBezTo>
                  <a:cubicBezTo>
                    <a:pt x="1551" y="240"/>
                    <a:pt x="1545" y="222"/>
                    <a:pt x="1545" y="200"/>
                  </a:cubicBezTo>
                  <a:cubicBezTo>
                    <a:pt x="1545" y="177"/>
                    <a:pt x="1551" y="157"/>
                    <a:pt x="1563" y="143"/>
                  </a:cubicBezTo>
                  <a:cubicBezTo>
                    <a:pt x="1575" y="129"/>
                    <a:pt x="1591" y="121"/>
                    <a:pt x="1611" y="121"/>
                  </a:cubicBezTo>
                  <a:cubicBezTo>
                    <a:pt x="1631" y="121"/>
                    <a:pt x="1645" y="129"/>
                    <a:pt x="1654" y="145"/>
                  </a:cubicBezTo>
                  <a:cubicBezTo>
                    <a:pt x="1655" y="145"/>
                    <a:pt x="1655" y="145"/>
                    <a:pt x="1655" y="145"/>
                  </a:cubicBezTo>
                  <a:cubicBezTo>
                    <a:pt x="1655" y="56"/>
                    <a:pt x="1655" y="56"/>
                    <a:pt x="1655" y="56"/>
                  </a:cubicBezTo>
                  <a:cubicBezTo>
                    <a:pt x="1678" y="56"/>
                    <a:pt x="1678" y="56"/>
                    <a:pt x="1678" y="56"/>
                  </a:cubicBezTo>
                  <a:lnTo>
                    <a:pt x="1678" y="269"/>
                  </a:lnTo>
                  <a:close/>
                  <a:moveTo>
                    <a:pt x="1655" y="204"/>
                  </a:moveTo>
                  <a:cubicBezTo>
                    <a:pt x="1655" y="183"/>
                    <a:pt x="1655" y="183"/>
                    <a:pt x="1655" y="183"/>
                  </a:cubicBezTo>
                  <a:cubicBezTo>
                    <a:pt x="1655" y="171"/>
                    <a:pt x="1651" y="161"/>
                    <a:pt x="1643" y="153"/>
                  </a:cubicBezTo>
                  <a:cubicBezTo>
                    <a:pt x="1635" y="145"/>
                    <a:pt x="1625" y="141"/>
                    <a:pt x="1614" y="141"/>
                  </a:cubicBezTo>
                  <a:cubicBezTo>
                    <a:pt x="1600" y="141"/>
                    <a:pt x="1589" y="146"/>
                    <a:pt x="1581" y="156"/>
                  </a:cubicBezTo>
                  <a:cubicBezTo>
                    <a:pt x="1573" y="167"/>
                    <a:pt x="1569" y="181"/>
                    <a:pt x="1569" y="199"/>
                  </a:cubicBezTo>
                  <a:cubicBezTo>
                    <a:pt x="1569" y="216"/>
                    <a:pt x="1573" y="229"/>
                    <a:pt x="1580" y="238"/>
                  </a:cubicBezTo>
                  <a:cubicBezTo>
                    <a:pt x="1588" y="248"/>
                    <a:pt x="1598" y="253"/>
                    <a:pt x="1611" y="253"/>
                  </a:cubicBezTo>
                  <a:cubicBezTo>
                    <a:pt x="1624" y="253"/>
                    <a:pt x="1634" y="248"/>
                    <a:pt x="1643" y="239"/>
                  </a:cubicBezTo>
                  <a:cubicBezTo>
                    <a:pt x="1651" y="230"/>
                    <a:pt x="1655" y="218"/>
                    <a:pt x="1655" y="204"/>
                  </a:cubicBezTo>
                  <a:close/>
                  <a:moveTo>
                    <a:pt x="1904" y="196"/>
                  </a:moveTo>
                  <a:cubicBezTo>
                    <a:pt x="1904" y="219"/>
                    <a:pt x="1897" y="238"/>
                    <a:pt x="1884" y="252"/>
                  </a:cubicBezTo>
                  <a:cubicBezTo>
                    <a:pt x="1871" y="265"/>
                    <a:pt x="1854" y="272"/>
                    <a:pt x="1832" y="272"/>
                  </a:cubicBezTo>
                  <a:cubicBezTo>
                    <a:pt x="1811" y="272"/>
                    <a:pt x="1794" y="266"/>
                    <a:pt x="1781" y="252"/>
                  </a:cubicBezTo>
                  <a:cubicBezTo>
                    <a:pt x="1768" y="239"/>
                    <a:pt x="1762" y="221"/>
                    <a:pt x="1762" y="199"/>
                  </a:cubicBezTo>
                  <a:cubicBezTo>
                    <a:pt x="1762" y="175"/>
                    <a:pt x="1769" y="156"/>
                    <a:pt x="1782" y="142"/>
                  </a:cubicBezTo>
                  <a:cubicBezTo>
                    <a:pt x="1795" y="128"/>
                    <a:pt x="1813" y="121"/>
                    <a:pt x="1835" y="121"/>
                  </a:cubicBezTo>
                  <a:cubicBezTo>
                    <a:pt x="1857" y="121"/>
                    <a:pt x="1874" y="128"/>
                    <a:pt x="1886" y="141"/>
                  </a:cubicBezTo>
                  <a:cubicBezTo>
                    <a:pt x="1898" y="155"/>
                    <a:pt x="1904" y="173"/>
                    <a:pt x="1904" y="196"/>
                  </a:cubicBezTo>
                  <a:close/>
                  <a:moveTo>
                    <a:pt x="1880" y="197"/>
                  </a:moveTo>
                  <a:cubicBezTo>
                    <a:pt x="1880" y="179"/>
                    <a:pt x="1876" y="165"/>
                    <a:pt x="1868" y="156"/>
                  </a:cubicBezTo>
                  <a:cubicBezTo>
                    <a:pt x="1860" y="146"/>
                    <a:pt x="1849" y="141"/>
                    <a:pt x="1834" y="141"/>
                  </a:cubicBezTo>
                  <a:cubicBezTo>
                    <a:pt x="1819" y="141"/>
                    <a:pt x="1807" y="146"/>
                    <a:pt x="1799" y="156"/>
                  </a:cubicBezTo>
                  <a:cubicBezTo>
                    <a:pt x="1790" y="166"/>
                    <a:pt x="1786" y="180"/>
                    <a:pt x="1786" y="198"/>
                  </a:cubicBezTo>
                  <a:cubicBezTo>
                    <a:pt x="1786" y="215"/>
                    <a:pt x="1790" y="228"/>
                    <a:pt x="1799" y="238"/>
                  </a:cubicBezTo>
                  <a:cubicBezTo>
                    <a:pt x="1807" y="248"/>
                    <a:pt x="1819" y="253"/>
                    <a:pt x="1834" y="253"/>
                  </a:cubicBezTo>
                  <a:cubicBezTo>
                    <a:pt x="1849" y="253"/>
                    <a:pt x="1860" y="248"/>
                    <a:pt x="1868" y="238"/>
                  </a:cubicBezTo>
                  <a:cubicBezTo>
                    <a:pt x="1876" y="229"/>
                    <a:pt x="1880" y="215"/>
                    <a:pt x="1880" y="197"/>
                  </a:cubicBezTo>
                  <a:close/>
                  <a:moveTo>
                    <a:pt x="657" y="77"/>
                  </a:moveTo>
                  <a:cubicBezTo>
                    <a:pt x="657" y="82"/>
                    <a:pt x="656" y="85"/>
                    <a:pt x="653" y="88"/>
                  </a:cubicBezTo>
                  <a:cubicBezTo>
                    <a:pt x="650" y="91"/>
                    <a:pt x="646" y="93"/>
                    <a:pt x="642" y="93"/>
                  </a:cubicBezTo>
                  <a:cubicBezTo>
                    <a:pt x="638" y="93"/>
                    <a:pt x="634" y="91"/>
                    <a:pt x="631" y="88"/>
                  </a:cubicBezTo>
                  <a:cubicBezTo>
                    <a:pt x="628" y="86"/>
                    <a:pt x="627" y="82"/>
                    <a:pt x="627" y="77"/>
                  </a:cubicBezTo>
                  <a:cubicBezTo>
                    <a:pt x="627" y="73"/>
                    <a:pt x="628" y="70"/>
                    <a:pt x="631" y="67"/>
                  </a:cubicBezTo>
                  <a:cubicBezTo>
                    <a:pt x="634" y="64"/>
                    <a:pt x="638" y="63"/>
                    <a:pt x="642" y="63"/>
                  </a:cubicBezTo>
                  <a:cubicBezTo>
                    <a:pt x="646" y="63"/>
                    <a:pt x="650" y="64"/>
                    <a:pt x="653" y="67"/>
                  </a:cubicBezTo>
                  <a:cubicBezTo>
                    <a:pt x="656" y="70"/>
                    <a:pt x="657" y="73"/>
                    <a:pt x="657" y="77"/>
                  </a:cubicBezTo>
                  <a:close/>
                  <a:moveTo>
                    <a:pt x="653" y="269"/>
                  </a:moveTo>
                  <a:cubicBezTo>
                    <a:pt x="630" y="269"/>
                    <a:pt x="630" y="269"/>
                    <a:pt x="630" y="269"/>
                  </a:cubicBezTo>
                  <a:cubicBezTo>
                    <a:pt x="630" y="125"/>
                    <a:pt x="630" y="125"/>
                    <a:pt x="630" y="125"/>
                  </a:cubicBezTo>
                  <a:cubicBezTo>
                    <a:pt x="653" y="125"/>
                    <a:pt x="653" y="125"/>
                    <a:pt x="653" y="125"/>
                  </a:cubicBezTo>
                  <a:lnTo>
                    <a:pt x="653" y="269"/>
                  </a:lnTo>
                  <a:close/>
                  <a:moveTo>
                    <a:pt x="1740" y="77"/>
                  </a:moveTo>
                  <a:cubicBezTo>
                    <a:pt x="1740" y="82"/>
                    <a:pt x="1738" y="85"/>
                    <a:pt x="1735" y="88"/>
                  </a:cubicBezTo>
                  <a:cubicBezTo>
                    <a:pt x="1732" y="91"/>
                    <a:pt x="1729" y="93"/>
                    <a:pt x="1725" y="93"/>
                  </a:cubicBezTo>
                  <a:cubicBezTo>
                    <a:pt x="1720" y="93"/>
                    <a:pt x="1717" y="91"/>
                    <a:pt x="1714" y="88"/>
                  </a:cubicBezTo>
                  <a:cubicBezTo>
                    <a:pt x="1711" y="86"/>
                    <a:pt x="1709" y="82"/>
                    <a:pt x="1709" y="77"/>
                  </a:cubicBezTo>
                  <a:cubicBezTo>
                    <a:pt x="1709" y="73"/>
                    <a:pt x="1711" y="70"/>
                    <a:pt x="1714" y="67"/>
                  </a:cubicBezTo>
                  <a:cubicBezTo>
                    <a:pt x="1717" y="64"/>
                    <a:pt x="1720" y="63"/>
                    <a:pt x="1725" y="63"/>
                  </a:cubicBezTo>
                  <a:cubicBezTo>
                    <a:pt x="1729" y="63"/>
                    <a:pt x="1732" y="64"/>
                    <a:pt x="1735" y="67"/>
                  </a:cubicBezTo>
                  <a:cubicBezTo>
                    <a:pt x="1738" y="70"/>
                    <a:pt x="1740" y="73"/>
                    <a:pt x="1740" y="77"/>
                  </a:cubicBezTo>
                  <a:close/>
                  <a:moveTo>
                    <a:pt x="1736" y="269"/>
                  </a:moveTo>
                  <a:cubicBezTo>
                    <a:pt x="1713" y="269"/>
                    <a:pt x="1713" y="269"/>
                    <a:pt x="1713" y="269"/>
                  </a:cubicBezTo>
                  <a:cubicBezTo>
                    <a:pt x="1713" y="125"/>
                    <a:pt x="1713" y="125"/>
                    <a:pt x="1713" y="125"/>
                  </a:cubicBezTo>
                  <a:cubicBezTo>
                    <a:pt x="1736" y="125"/>
                    <a:pt x="1736" y="125"/>
                    <a:pt x="1736" y="125"/>
                  </a:cubicBezTo>
                  <a:lnTo>
                    <a:pt x="1736" y="269"/>
                  </a:lnTo>
                  <a:close/>
                  <a:moveTo>
                    <a:pt x="252" y="0"/>
                  </a:moveTo>
                  <a:cubicBezTo>
                    <a:pt x="119" y="133"/>
                    <a:pt x="119" y="133"/>
                    <a:pt x="119" y="13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252" y="336"/>
                    <a:pt x="252" y="336"/>
                    <a:pt x="252" y="336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6" y="33"/>
                    <a:pt x="336" y="33"/>
                    <a:pt x="336" y="33"/>
                  </a:cubicBezTo>
                  <a:lnTo>
                    <a:pt x="252" y="0"/>
                  </a:lnTo>
                  <a:close/>
                  <a:moveTo>
                    <a:pt x="34" y="218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34" y="218"/>
                  </a:lnTo>
                  <a:close/>
                  <a:moveTo>
                    <a:pt x="163" y="168"/>
                  </a:moveTo>
                  <a:cubicBezTo>
                    <a:pt x="252" y="99"/>
                    <a:pt x="252" y="99"/>
                    <a:pt x="252" y="99"/>
                  </a:cubicBezTo>
                  <a:cubicBezTo>
                    <a:pt x="252" y="237"/>
                    <a:pt x="252" y="237"/>
                    <a:pt x="252" y="237"/>
                  </a:cubicBezTo>
                  <a:lnTo>
                    <a:pt x="163" y="168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AA431A15-3BBE-4E09-B21D-BC181F8D8435}"/>
                </a:ext>
              </a:extLst>
            </p:cNvPr>
            <p:cNvSpPr/>
            <p:nvPr/>
          </p:nvSpPr>
          <p:spPr bwMode="auto">
            <a:xfrm>
              <a:off x="7064041" y="3251314"/>
              <a:ext cx="428819" cy="428821"/>
            </a:xfrm>
            <a:prstGeom prst="mathPlus">
              <a:avLst>
                <a:gd name="adj1" fmla="val 5927"/>
              </a:avLst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E5EBED-BD5B-41BE-BE93-902B0026A6B3}"/>
              </a:ext>
            </a:extLst>
          </p:cNvPr>
          <p:cNvGrpSpPr/>
          <p:nvPr/>
        </p:nvGrpSpPr>
        <p:grpSpPr>
          <a:xfrm>
            <a:off x="4901758" y="3819826"/>
            <a:ext cx="525482" cy="399825"/>
            <a:chOff x="4734259" y="4648795"/>
            <a:chExt cx="633775" cy="482222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F58DF8B-797A-4843-BC2F-608610756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259" y="4648795"/>
              <a:ext cx="203221" cy="213555"/>
            </a:xfrm>
            <a:custGeom>
              <a:avLst/>
              <a:gdLst>
                <a:gd name="T0" fmla="*/ 41 w 81"/>
                <a:gd name="T1" fmla="*/ 0 h 85"/>
                <a:gd name="T2" fmla="*/ 0 w 81"/>
                <a:gd name="T3" fmla="*/ 44 h 85"/>
                <a:gd name="T4" fmla="*/ 40 w 81"/>
                <a:gd name="T5" fmla="*/ 85 h 85"/>
                <a:gd name="T6" fmla="*/ 81 w 81"/>
                <a:gd name="T7" fmla="*/ 44 h 85"/>
                <a:gd name="T8" fmla="*/ 41 w 81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5">
                  <a:moveTo>
                    <a:pt x="41" y="0"/>
                  </a:moveTo>
                  <a:cubicBezTo>
                    <a:pt x="41" y="0"/>
                    <a:pt x="40" y="44"/>
                    <a:pt x="0" y="44"/>
                  </a:cubicBezTo>
                  <a:cubicBezTo>
                    <a:pt x="0" y="44"/>
                    <a:pt x="40" y="40"/>
                    <a:pt x="40" y="85"/>
                  </a:cubicBezTo>
                  <a:cubicBezTo>
                    <a:pt x="40" y="85"/>
                    <a:pt x="42" y="44"/>
                    <a:pt x="81" y="44"/>
                  </a:cubicBezTo>
                  <a:cubicBezTo>
                    <a:pt x="81" y="44"/>
                    <a:pt x="41" y="39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97908968-ACC1-4D2C-8836-3FC2C1B7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368" y="4652239"/>
              <a:ext cx="89555" cy="895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7" name="Oval 7">
              <a:extLst>
                <a:ext uri="{FF2B5EF4-FFF2-40B4-BE49-F238E27FC236}">
                  <a16:creationId xmlns:a16="http://schemas.microsoft.com/office/drawing/2014/main" id="{D27301AD-DCC8-45E0-8527-1704F594D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12" y="5058684"/>
              <a:ext cx="62000" cy="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D6391B13-FE31-412E-A18F-D90B14B27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481" y="4759017"/>
              <a:ext cx="365110" cy="372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4763" cap="flat">
              <a:solidFill>
                <a:srgbClr val="737FB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5D783A19-1FDA-4E38-BD9A-61C31532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591" y="4769351"/>
              <a:ext cx="216999" cy="165333"/>
            </a:xfrm>
            <a:custGeom>
              <a:avLst/>
              <a:gdLst>
                <a:gd name="T0" fmla="*/ 49 w 87"/>
                <a:gd name="T1" fmla="*/ 5 h 66"/>
                <a:gd name="T2" fmla="*/ 28 w 87"/>
                <a:gd name="T3" fmla="*/ 21 h 66"/>
                <a:gd name="T4" fmla="*/ 0 w 87"/>
                <a:gd name="T5" fmla="*/ 42 h 66"/>
                <a:gd name="T6" fmla="*/ 35 w 87"/>
                <a:gd name="T7" fmla="*/ 62 h 66"/>
                <a:gd name="T8" fmla="*/ 87 w 87"/>
                <a:gd name="T9" fmla="*/ 63 h 66"/>
                <a:gd name="T10" fmla="*/ 49 w 87"/>
                <a:gd name="T11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6">
                  <a:moveTo>
                    <a:pt x="49" y="5"/>
                  </a:moveTo>
                  <a:cubicBezTo>
                    <a:pt x="49" y="5"/>
                    <a:pt x="29" y="0"/>
                    <a:pt x="28" y="21"/>
                  </a:cubicBezTo>
                  <a:cubicBezTo>
                    <a:pt x="28" y="21"/>
                    <a:pt x="1" y="18"/>
                    <a:pt x="0" y="42"/>
                  </a:cubicBezTo>
                  <a:cubicBezTo>
                    <a:pt x="0" y="66"/>
                    <a:pt x="35" y="62"/>
                    <a:pt x="35" y="62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23"/>
                    <a:pt x="49" y="5"/>
                  </a:cubicBezTo>
                  <a:close/>
                </a:path>
              </a:pathLst>
            </a:custGeom>
            <a:solidFill>
              <a:srgbClr val="394BA5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DD159E8B-BDC4-4DB6-A704-830A66D48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592" y="4907128"/>
              <a:ext cx="161888" cy="168778"/>
            </a:xfrm>
            <a:custGeom>
              <a:avLst/>
              <a:gdLst>
                <a:gd name="T0" fmla="*/ 23 w 65"/>
                <a:gd name="T1" fmla="*/ 65 h 67"/>
                <a:gd name="T2" fmla="*/ 65 w 65"/>
                <a:gd name="T3" fmla="*/ 42 h 67"/>
                <a:gd name="T4" fmla="*/ 43 w 65"/>
                <a:gd name="T5" fmla="*/ 25 h 67"/>
                <a:gd name="T6" fmla="*/ 29 w 65"/>
                <a:gd name="T7" fmla="*/ 2 h 67"/>
                <a:gd name="T8" fmla="*/ 3 w 65"/>
                <a:gd name="T9" fmla="*/ 4 h 67"/>
                <a:gd name="T10" fmla="*/ 23 w 65"/>
                <a:gd name="T11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7">
                  <a:moveTo>
                    <a:pt x="23" y="65"/>
                  </a:moveTo>
                  <a:cubicBezTo>
                    <a:pt x="23" y="65"/>
                    <a:pt x="65" y="67"/>
                    <a:pt x="65" y="42"/>
                  </a:cubicBezTo>
                  <a:cubicBezTo>
                    <a:pt x="65" y="16"/>
                    <a:pt x="43" y="25"/>
                    <a:pt x="43" y="25"/>
                  </a:cubicBezTo>
                  <a:cubicBezTo>
                    <a:pt x="43" y="25"/>
                    <a:pt x="47" y="5"/>
                    <a:pt x="29" y="2"/>
                  </a:cubicBezTo>
                  <a:cubicBezTo>
                    <a:pt x="11" y="0"/>
                    <a:pt x="3" y="4"/>
                    <a:pt x="3" y="4"/>
                  </a:cubicBezTo>
                  <a:cubicBezTo>
                    <a:pt x="3" y="4"/>
                    <a:pt x="0" y="48"/>
                    <a:pt x="23" y="65"/>
                  </a:cubicBezTo>
                  <a:close/>
                </a:path>
              </a:pathLst>
            </a:custGeom>
            <a:solidFill>
              <a:srgbClr val="394BA5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DE41B83E-3DE5-41A0-A11F-48D0C584A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813" y="4955350"/>
              <a:ext cx="168777" cy="158444"/>
            </a:xfrm>
            <a:custGeom>
              <a:avLst/>
              <a:gdLst>
                <a:gd name="T0" fmla="*/ 68 w 68"/>
                <a:gd name="T1" fmla="*/ 2 h 62"/>
                <a:gd name="T2" fmla="*/ 24 w 68"/>
                <a:gd name="T3" fmla="*/ 2 h 62"/>
                <a:gd name="T4" fmla="*/ 11 w 68"/>
                <a:gd name="T5" fmla="*/ 22 h 62"/>
                <a:gd name="T6" fmla="*/ 2 w 68"/>
                <a:gd name="T7" fmla="*/ 43 h 62"/>
                <a:gd name="T8" fmla="*/ 31 w 68"/>
                <a:gd name="T9" fmla="*/ 59 h 62"/>
                <a:gd name="T10" fmla="*/ 68 w 68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2">
                  <a:moveTo>
                    <a:pt x="68" y="2"/>
                  </a:moveTo>
                  <a:cubicBezTo>
                    <a:pt x="68" y="2"/>
                    <a:pt x="30" y="0"/>
                    <a:pt x="24" y="2"/>
                  </a:cubicBezTo>
                  <a:cubicBezTo>
                    <a:pt x="18" y="3"/>
                    <a:pt x="8" y="11"/>
                    <a:pt x="11" y="22"/>
                  </a:cubicBezTo>
                  <a:cubicBezTo>
                    <a:pt x="11" y="22"/>
                    <a:pt x="0" y="24"/>
                    <a:pt x="2" y="43"/>
                  </a:cubicBezTo>
                  <a:cubicBezTo>
                    <a:pt x="4" y="62"/>
                    <a:pt x="31" y="59"/>
                    <a:pt x="31" y="59"/>
                  </a:cubicBezTo>
                  <a:cubicBezTo>
                    <a:pt x="31" y="59"/>
                    <a:pt x="67" y="40"/>
                    <a:pt x="68" y="2"/>
                  </a:cubicBezTo>
                  <a:close/>
                </a:path>
              </a:pathLst>
            </a:custGeom>
            <a:solidFill>
              <a:srgbClr val="394BA5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00C10A90-7719-46CC-9864-580C20075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259" y="4807239"/>
              <a:ext cx="602775" cy="279000"/>
            </a:xfrm>
            <a:custGeom>
              <a:avLst/>
              <a:gdLst>
                <a:gd name="T0" fmla="*/ 47 w 241"/>
                <a:gd name="T1" fmla="*/ 41 h 110"/>
                <a:gd name="T2" fmla="*/ 4 w 241"/>
                <a:gd name="T3" fmla="*/ 87 h 110"/>
                <a:gd name="T4" fmla="*/ 131 w 241"/>
                <a:gd name="T5" fmla="*/ 90 h 110"/>
                <a:gd name="T6" fmla="*/ 235 w 241"/>
                <a:gd name="T7" fmla="*/ 17 h 110"/>
                <a:gd name="T8" fmla="*/ 169 w 241"/>
                <a:gd name="T9" fmla="*/ 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10">
                  <a:moveTo>
                    <a:pt x="47" y="41"/>
                  </a:moveTo>
                  <a:cubicBezTo>
                    <a:pt x="17" y="58"/>
                    <a:pt x="0" y="74"/>
                    <a:pt x="4" y="87"/>
                  </a:cubicBezTo>
                  <a:cubicBezTo>
                    <a:pt x="11" y="108"/>
                    <a:pt x="67" y="110"/>
                    <a:pt x="131" y="90"/>
                  </a:cubicBezTo>
                  <a:cubicBezTo>
                    <a:pt x="195" y="71"/>
                    <a:pt x="241" y="38"/>
                    <a:pt x="235" y="17"/>
                  </a:cubicBezTo>
                  <a:cubicBezTo>
                    <a:pt x="230" y="4"/>
                    <a:pt x="203" y="0"/>
                    <a:pt x="169" y="3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3" name="Group 28">
            <a:extLst>
              <a:ext uri="{FF2B5EF4-FFF2-40B4-BE49-F238E27FC236}">
                <a16:creationId xmlns:a16="http://schemas.microsoft.com/office/drawing/2014/main" id="{07F980CC-F080-4A69-A145-8AB86C6BF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8525" y="3914783"/>
            <a:ext cx="460741" cy="299536"/>
            <a:chOff x="4790" y="3712"/>
            <a:chExt cx="403" cy="262"/>
          </a:xfrm>
        </p:grpSpPr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1788CF0C-8E76-43F3-884E-6AEEC4EC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750"/>
              <a:ext cx="323" cy="224"/>
            </a:xfrm>
            <a:custGeom>
              <a:avLst/>
              <a:gdLst>
                <a:gd name="T0" fmla="*/ 135 w 184"/>
                <a:gd name="T1" fmla="*/ 29 h 127"/>
                <a:gd name="T2" fmla="*/ 89 w 184"/>
                <a:gd name="T3" fmla="*/ 0 h 127"/>
                <a:gd name="T4" fmla="*/ 39 w 184"/>
                <a:gd name="T5" fmla="*/ 37 h 127"/>
                <a:gd name="T6" fmla="*/ 5 w 184"/>
                <a:gd name="T7" fmla="*/ 59 h 127"/>
                <a:gd name="T8" fmla="*/ 70 w 184"/>
                <a:gd name="T9" fmla="*/ 59 h 127"/>
                <a:gd name="T10" fmla="*/ 89 w 184"/>
                <a:gd name="T11" fmla="*/ 51 h 127"/>
                <a:gd name="T12" fmla="*/ 113 w 184"/>
                <a:gd name="T13" fmla="*/ 76 h 127"/>
                <a:gd name="T14" fmla="*/ 89 w 184"/>
                <a:gd name="T15" fmla="*/ 101 h 127"/>
                <a:gd name="T16" fmla="*/ 68 w 184"/>
                <a:gd name="T17" fmla="*/ 90 h 127"/>
                <a:gd name="T18" fmla="*/ 0 w 184"/>
                <a:gd name="T19" fmla="*/ 90 h 127"/>
                <a:gd name="T20" fmla="*/ 44 w 184"/>
                <a:gd name="T21" fmla="*/ 127 h 127"/>
                <a:gd name="T22" fmla="*/ 49 w 184"/>
                <a:gd name="T23" fmla="*/ 127 h 127"/>
                <a:gd name="T24" fmla="*/ 130 w 184"/>
                <a:gd name="T25" fmla="*/ 127 h 127"/>
                <a:gd name="T26" fmla="*/ 135 w 184"/>
                <a:gd name="T27" fmla="*/ 127 h 127"/>
                <a:gd name="T28" fmla="*/ 184 w 184"/>
                <a:gd name="T29" fmla="*/ 78 h 127"/>
                <a:gd name="T30" fmla="*/ 135 w 184"/>
                <a:gd name="T31" fmla="*/ 2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127">
                  <a:moveTo>
                    <a:pt x="135" y="29"/>
                  </a:moveTo>
                  <a:cubicBezTo>
                    <a:pt x="127" y="12"/>
                    <a:pt x="109" y="0"/>
                    <a:pt x="89" y="0"/>
                  </a:cubicBezTo>
                  <a:cubicBezTo>
                    <a:pt x="65" y="0"/>
                    <a:pt x="46" y="16"/>
                    <a:pt x="39" y="37"/>
                  </a:cubicBezTo>
                  <a:cubicBezTo>
                    <a:pt x="24" y="38"/>
                    <a:pt x="12" y="47"/>
                    <a:pt x="5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5" y="54"/>
                    <a:pt x="81" y="51"/>
                    <a:pt x="89" y="51"/>
                  </a:cubicBezTo>
                  <a:cubicBezTo>
                    <a:pt x="102" y="51"/>
                    <a:pt x="113" y="62"/>
                    <a:pt x="113" y="76"/>
                  </a:cubicBezTo>
                  <a:cubicBezTo>
                    <a:pt x="113" y="90"/>
                    <a:pt x="102" y="101"/>
                    <a:pt x="89" y="101"/>
                  </a:cubicBezTo>
                  <a:cubicBezTo>
                    <a:pt x="80" y="101"/>
                    <a:pt x="72" y="96"/>
                    <a:pt x="68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" y="111"/>
                    <a:pt x="22" y="127"/>
                    <a:pt x="44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7"/>
                    <a:pt x="133" y="127"/>
                    <a:pt x="135" y="127"/>
                  </a:cubicBezTo>
                  <a:cubicBezTo>
                    <a:pt x="162" y="127"/>
                    <a:pt x="184" y="105"/>
                    <a:pt x="184" y="78"/>
                  </a:cubicBezTo>
                  <a:cubicBezTo>
                    <a:pt x="184" y="51"/>
                    <a:pt x="162" y="30"/>
                    <a:pt x="135" y="29"/>
                  </a:cubicBezTo>
                  <a:close/>
                </a:path>
              </a:pathLst>
            </a:custGeom>
            <a:solidFill>
              <a:srgbClr val="394BA5"/>
            </a:solidFill>
            <a:ln w="4763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Oval 30">
              <a:extLst>
                <a:ext uri="{FF2B5EF4-FFF2-40B4-BE49-F238E27FC236}">
                  <a16:creationId xmlns:a16="http://schemas.microsoft.com/office/drawing/2014/main" id="{859C3EA4-E6BC-4BFE-8A3A-0BABE82BE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3858"/>
              <a:ext cx="47" cy="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B137004F-2018-4F00-BB96-BA89BC7A1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3712"/>
              <a:ext cx="233" cy="172"/>
            </a:xfrm>
            <a:custGeom>
              <a:avLst/>
              <a:gdLst>
                <a:gd name="T0" fmla="*/ 113 w 133"/>
                <a:gd name="T1" fmla="*/ 18 h 98"/>
                <a:gd name="T2" fmla="*/ 81 w 133"/>
                <a:gd name="T3" fmla="*/ 1 h 98"/>
                <a:gd name="T4" fmla="*/ 40 w 133"/>
                <a:gd name="T5" fmla="*/ 30 h 98"/>
                <a:gd name="T6" fmla="*/ 1 w 133"/>
                <a:gd name="T7" fmla="*/ 62 h 98"/>
                <a:gd name="T8" fmla="*/ 40 w 133"/>
                <a:gd name="T9" fmla="*/ 97 h 98"/>
                <a:gd name="T10" fmla="*/ 133 w 133"/>
                <a:gd name="T11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98">
                  <a:moveTo>
                    <a:pt x="113" y="18"/>
                  </a:moveTo>
                  <a:cubicBezTo>
                    <a:pt x="113" y="18"/>
                    <a:pt x="102" y="1"/>
                    <a:pt x="81" y="1"/>
                  </a:cubicBezTo>
                  <a:cubicBezTo>
                    <a:pt x="56" y="0"/>
                    <a:pt x="41" y="20"/>
                    <a:pt x="40" y="30"/>
                  </a:cubicBezTo>
                  <a:cubicBezTo>
                    <a:pt x="40" y="30"/>
                    <a:pt x="0" y="30"/>
                    <a:pt x="1" y="62"/>
                  </a:cubicBezTo>
                  <a:cubicBezTo>
                    <a:pt x="1" y="98"/>
                    <a:pt x="40" y="97"/>
                    <a:pt x="40" y="97"/>
                  </a:cubicBezTo>
                  <a:cubicBezTo>
                    <a:pt x="133" y="97"/>
                    <a:pt x="133" y="97"/>
                    <a:pt x="133" y="97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73BD58-9EDF-4BAE-97F5-C86F2AD5DAA3}"/>
              </a:ext>
            </a:extLst>
          </p:cNvPr>
          <p:cNvGrpSpPr/>
          <p:nvPr/>
        </p:nvGrpSpPr>
        <p:grpSpPr>
          <a:xfrm>
            <a:off x="6542465" y="3876872"/>
            <a:ext cx="468464" cy="384963"/>
            <a:chOff x="6968988" y="4721680"/>
            <a:chExt cx="530202" cy="435698"/>
          </a:xfrm>
        </p:grpSpPr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09D16CEE-EE38-4FB7-A1BB-10E5BE9E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8988" y="4800421"/>
              <a:ext cx="131238" cy="267718"/>
            </a:xfrm>
            <a:custGeom>
              <a:avLst/>
              <a:gdLst>
                <a:gd name="T0" fmla="*/ 50 w 50"/>
                <a:gd name="T1" fmla="*/ 0 h 102"/>
                <a:gd name="T2" fmla="*/ 0 w 50"/>
                <a:gd name="T3" fmla="*/ 51 h 102"/>
                <a:gd name="T4" fmla="*/ 50 w 50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102">
                  <a:moveTo>
                    <a:pt x="50" y="0"/>
                  </a:moveTo>
                  <a:lnTo>
                    <a:pt x="0" y="51"/>
                  </a:lnTo>
                  <a:lnTo>
                    <a:pt x="50" y="102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F9FFC2D-E336-40BA-9970-C22F7F227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577" y="4800421"/>
              <a:ext cx="128613" cy="267718"/>
            </a:xfrm>
            <a:custGeom>
              <a:avLst/>
              <a:gdLst>
                <a:gd name="T0" fmla="*/ 0 w 49"/>
                <a:gd name="T1" fmla="*/ 0 h 102"/>
                <a:gd name="T2" fmla="*/ 49 w 49"/>
                <a:gd name="T3" fmla="*/ 51 h 102"/>
                <a:gd name="T4" fmla="*/ 0 w 49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02">
                  <a:moveTo>
                    <a:pt x="0" y="0"/>
                  </a:moveTo>
                  <a:lnTo>
                    <a:pt x="49" y="51"/>
                  </a:lnTo>
                  <a:lnTo>
                    <a:pt x="0" y="102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3E68A9CE-D4EE-40BF-B967-5ADF4D11D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599" y="4724305"/>
              <a:ext cx="228354" cy="433073"/>
            </a:xfrm>
            <a:custGeom>
              <a:avLst/>
              <a:gdLst>
                <a:gd name="T0" fmla="*/ 84 w 87"/>
                <a:gd name="T1" fmla="*/ 0 h 165"/>
                <a:gd name="T2" fmla="*/ 30 w 87"/>
                <a:gd name="T3" fmla="*/ 0 h 165"/>
                <a:gd name="T4" fmla="*/ 0 w 87"/>
                <a:gd name="T5" fmla="*/ 82 h 165"/>
                <a:gd name="T6" fmla="*/ 37 w 87"/>
                <a:gd name="T7" fmla="*/ 82 h 165"/>
                <a:gd name="T8" fmla="*/ 9 w 87"/>
                <a:gd name="T9" fmla="*/ 165 h 165"/>
                <a:gd name="T10" fmla="*/ 87 w 87"/>
                <a:gd name="T11" fmla="*/ 56 h 165"/>
                <a:gd name="T12" fmla="*/ 49 w 87"/>
                <a:gd name="T13" fmla="*/ 56 h 165"/>
                <a:gd name="T14" fmla="*/ 84 w 87"/>
                <a:gd name="T1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65">
                  <a:moveTo>
                    <a:pt x="8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37" y="82"/>
                  </a:lnTo>
                  <a:lnTo>
                    <a:pt x="9" y="165"/>
                  </a:lnTo>
                  <a:lnTo>
                    <a:pt x="87" y="56"/>
                  </a:lnTo>
                  <a:lnTo>
                    <a:pt x="49" y="5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737FBB"/>
            </a:solidFill>
            <a:ln w="14288" cap="flat">
              <a:solidFill>
                <a:srgbClr val="737FB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995ACEC4-CEFC-464A-9D45-F4590E1C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472" y="4721680"/>
              <a:ext cx="204731" cy="425199"/>
            </a:xfrm>
            <a:custGeom>
              <a:avLst/>
              <a:gdLst>
                <a:gd name="T0" fmla="*/ 46 w 78"/>
                <a:gd name="T1" fmla="*/ 0 h 162"/>
                <a:gd name="T2" fmla="*/ 16 w 78"/>
                <a:gd name="T3" fmla="*/ 68 h 162"/>
                <a:gd name="T4" fmla="*/ 52 w 78"/>
                <a:gd name="T5" fmla="*/ 68 h 162"/>
                <a:gd name="T6" fmla="*/ 0 w 78"/>
                <a:gd name="T7" fmla="*/ 162 h 162"/>
                <a:gd name="T8" fmla="*/ 78 w 78"/>
                <a:gd name="T9" fmla="*/ 56 h 162"/>
                <a:gd name="T10" fmla="*/ 40 w 78"/>
                <a:gd name="T11" fmla="*/ 56 h 162"/>
                <a:gd name="T12" fmla="*/ 74 w 78"/>
                <a:gd name="T13" fmla="*/ 0 h 162"/>
                <a:gd name="T14" fmla="*/ 46 w 78"/>
                <a:gd name="T1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62">
                  <a:moveTo>
                    <a:pt x="46" y="0"/>
                  </a:moveTo>
                  <a:lnTo>
                    <a:pt x="16" y="68"/>
                  </a:lnTo>
                  <a:lnTo>
                    <a:pt x="52" y="68"/>
                  </a:lnTo>
                  <a:lnTo>
                    <a:pt x="0" y="162"/>
                  </a:lnTo>
                  <a:lnTo>
                    <a:pt x="78" y="56"/>
                  </a:lnTo>
                  <a:lnTo>
                    <a:pt x="40" y="56"/>
                  </a:lnTo>
                  <a:lnTo>
                    <a:pt x="74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394BA5"/>
            </a:solidFill>
            <a:ln w="9525">
              <a:solidFill>
                <a:srgbClr val="394BA5"/>
              </a:solidFill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028083-D53A-4041-B75D-DA5239901DA1}"/>
              </a:ext>
            </a:extLst>
          </p:cNvPr>
          <p:cNvGrpSpPr/>
          <p:nvPr/>
        </p:nvGrpSpPr>
        <p:grpSpPr>
          <a:xfrm flipH="1">
            <a:off x="3449226" y="3984221"/>
            <a:ext cx="206149" cy="144662"/>
            <a:chOff x="10019256" y="1974760"/>
            <a:chExt cx="283367" cy="198849"/>
          </a:xfrm>
        </p:grpSpPr>
        <p:sp>
          <p:nvSpPr>
            <p:cNvPr id="83" name="Rectangle 109">
              <a:extLst>
                <a:ext uri="{FF2B5EF4-FFF2-40B4-BE49-F238E27FC236}">
                  <a16:creationId xmlns:a16="http://schemas.microsoft.com/office/drawing/2014/main" id="{8551ED1F-FCEE-4607-BFFC-3569DCE78EA6}"/>
                </a:ext>
              </a:extLst>
            </p:cNvPr>
            <p:cNvSpPr/>
            <p:nvPr/>
          </p:nvSpPr>
          <p:spPr bwMode="auto">
            <a:xfrm rot="8100000">
              <a:off x="10068741" y="1974760"/>
              <a:ext cx="198849" cy="198849"/>
            </a:xfrm>
            <a:custGeom>
              <a:avLst/>
              <a:gdLst>
                <a:gd name="connsiteX0" fmla="*/ 0 w 981299"/>
                <a:gd name="connsiteY0" fmla="*/ 0 h 981299"/>
                <a:gd name="connsiteX1" fmla="*/ 981299 w 981299"/>
                <a:gd name="connsiteY1" fmla="*/ 0 h 981299"/>
                <a:gd name="connsiteX2" fmla="*/ 981299 w 981299"/>
                <a:gd name="connsiteY2" fmla="*/ 981299 h 981299"/>
                <a:gd name="connsiteX3" fmla="*/ 0 w 981299"/>
                <a:gd name="connsiteY3" fmla="*/ 981299 h 981299"/>
                <a:gd name="connsiteX4" fmla="*/ 0 w 981299"/>
                <a:gd name="connsiteY4" fmla="*/ 0 h 981299"/>
                <a:gd name="connsiteX0" fmla="*/ 981299 w 1072739"/>
                <a:gd name="connsiteY0" fmla="*/ 981299 h 1072739"/>
                <a:gd name="connsiteX1" fmla="*/ 0 w 1072739"/>
                <a:gd name="connsiteY1" fmla="*/ 981299 h 1072739"/>
                <a:gd name="connsiteX2" fmla="*/ 0 w 1072739"/>
                <a:gd name="connsiteY2" fmla="*/ 0 h 1072739"/>
                <a:gd name="connsiteX3" fmla="*/ 981299 w 1072739"/>
                <a:gd name="connsiteY3" fmla="*/ 0 h 1072739"/>
                <a:gd name="connsiteX4" fmla="*/ 1072739 w 1072739"/>
                <a:gd name="connsiteY4" fmla="*/ 1072739 h 1072739"/>
                <a:gd name="connsiteX0" fmla="*/ 981299 w 981299"/>
                <a:gd name="connsiteY0" fmla="*/ 981299 h 981299"/>
                <a:gd name="connsiteX1" fmla="*/ 0 w 981299"/>
                <a:gd name="connsiteY1" fmla="*/ 981299 h 981299"/>
                <a:gd name="connsiteX2" fmla="*/ 0 w 981299"/>
                <a:gd name="connsiteY2" fmla="*/ 0 h 981299"/>
                <a:gd name="connsiteX3" fmla="*/ 981299 w 981299"/>
                <a:gd name="connsiteY3" fmla="*/ 0 h 981299"/>
                <a:gd name="connsiteX0" fmla="*/ 0 w 981299"/>
                <a:gd name="connsiteY0" fmla="*/ 981299 h 981299"/>
                <a:gd name="connsiteX1" fmla="*/ 0 w 981299"/>
                <a:gd name="connsiteY1" fmla="*/ 0 h 981299"/>
                <a:gd name="connsiteX2" fmla="*/ 981299 w 981299"/>
                <a:gd name="connsiteY2" fmla="*/ 0 h 98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299" h="981299">
                  <a:moveTo>
                    <a:pt x="0" y="981299"/>
                  </a:moveTo>
                  <a:lnTo>
                    <a:pt x="0" y="0"/>
                  </a:lnTo>
                  <a:lnTo>
                    <a:pt x="981299" y="0"/>
                  </a:lnTo>
                </a:path>
              </a:pathLst>
            </a:custGeom>
            <a:noFill/>
            <a:ln w="31750">
              <a:solidFill>
                <a:srgbClr val="00188F"/>
              </a:solidFill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029AA7C-660D-41BB-BFDB-B79C9D0017C6}"/>
                </a:ext>
              </a:extLst>
            </p:cNvPr>
            <p:cNvCxnSpPr/>
            <p:nvPr/>
          </p:nvCxnSpPr>
          <p:spPr>
            <a:xfrm flipH="1">
              <a:off x="10019256" y="2074184"/>
              <a:ext cx="283367" cy="0"/>
            </a:xfrm>
            <a:prstGeom prst="line">
              <a:avLst/>
            </a:prstGeom>
            <a:noFill/>
            <a:ln w="31750">
              <a:solidFill>
                <a:srgbClr val="00188F"/>
              </a:solidFill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85" name="tool_2">
            <a:extLst>
              <a:ext uri="{FF2B5EF4-FFF2-40B4-BE49-F238E27FC236}">
                <a16:creationId xmlns:a16="http://schemas.microsoft.com/office/drawing/2014/main" id="{BDF59E4E-5C5F-4E0C-B4F4-8B51797C0F45}"/>
              </a:ext>
            </a:extLst>
          </p:cNvPr>
          <p:cNvSpPr>
            <a:spLocks noChangeAspect="1"/>
          </p:cNvSpPr>
          <p:nvPr/>
        </p:nvSpPr>
        <p:spPr bwMode="auto">
          <a:xfrm>
            <a:off x="4983767" y="972825"/>
            <a:ext cx="361464" cy="354116"/>
          </a:xfrm>
          <a:custGeom>
            <a:avLst/>
            <a:gdLst>
              <a:gd name="T0" fmla="*/ 226 w 339"/>
              <a:gd name="T1" fmla="*/ 175 h 332"/>
              <a:gd name="T2" fmla="*/ 82 w 339"/>
              <a:gd name="T3" fmla="*/ 314 h 332"/>
              <a:gd name="T4" fmla="*/ 18 w 339"/>
              <a:gd name="T5" fmla="*/ 314 h 332"/>
              <a:gd name="T6" fmla="*/ 18 w 339"/>
              <a:gd name="T7" fmla="*/ 250 h 332"/>
              <a:gd name="T8" fmla="*/ 165 w 339"/>
              <a:gd name="T9" fmla="*/ 113 h 332"/>
              <a:gd name="T10" fmla="*/ 167 w 339"/>
              <a:gd name="T11" fmla="*/ 112 h 332"/>
              <a:gd name="T12" fmla="*/ 164 w 339"/>
              <a:gd name="T13" fmla="*/ 87 h 332"/>
              <a:gd name="T14" fmla="*/ 251 w 339"/>
              <a:gd name="T15" fmla="*/ 0 h 332"/>
              <a:gd name="T16" fmla="*/ 299 w 339"/>
              <a:gd name="T17" fmla="*/ 14 h 332"/>
              <a:gd name="T18" fmla="*/ 232 w 339"/>
              <a:gd name="T19" fmla="*/ 80 h 332"/>
              <a:gd name="T20" fmla="*/ 255 w 339"/>
              <a:gd name="T21" fmla="*/ 102 h 332"/>
              <a:gd name="T22" fmla="*/ 322 w 339"/>
              <a:gd name="T23" fmla="*/ 36 h 332"/>
              <a:gd name="T24" fmla="*/ 339 w 339"/>
              <a:gd name="T25" fmla="*/ 87 h 332"/>
              <a:gd name="T26" fmla="*/ 251 w 339"/>
              <a:gd name="T27" fmla="*/ 174 h 332"/>
              <a:gd name="T28" fmla="*/ 229 w 339"/>
              <a:gd name="T29" fmla="*/ 171 h 332"/>
              <a:gd name="T30" fmla="*/ 226 w 339"/>
              <a:gd name="T31" fmla="*/ 17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332">
                <a:moveTo>
                  <a:pt x="226" y="175"/>
                </a:moveTo>
                <a:cubicBezTo>
                  <a:pt x="82" y="314"/>
                  <a:pt x="82" y="314"/>
                  <a:pt x="82" y="314"/>
                </a:cubicBezTo>
                <a:cubicBezTo>
                  <a:pt x="65" y="332"/>
                  <a:pt x="36" y="332"/>
                  <a:pt x="18" y="314"/>
                </a:cubicBezTo>
                <a:cubicBezTo>
                  <a:pt x="0" y="296"/>
                  <a:pt x="0" y="268"/>
                  <a:pt x="18" y="250"/>
                </a:cubicBezTo>
                <a:cubicBezTo>
                  <a:pt x="165" y="113"/>
                  <a:pt x="165" y="113"/>
                  <a:pt x="165" y="113"/>
                </a:cubicBezTo>
                <a:cubicBezTo>
                  <a:pt x="167" y="112"/>
                  <a:pt x="167" y="112"/>
                  <a:pt x="167" y="112"/>
                </a:cubicBezTo>
                <a:cubicBezTo>
                  <a:pt x="165" y="104"/>
                  <a:pt x="164" y="96"/>
                  <a:pt x="164" y="87"/>
                </a:cubicBezTo>
                <a:cubicBezTo>
                  <a:pt x="164" y="39"/>
                  <a:pt x="203" y="0"/>
                  <a:pt x="251" y="0"/>
                </a:cubicBezTo>
                <a:cubicBezTo>
                  <a:pt x="269" y="0"/>
                  <a:pt x="286" y="5"/>
                  <a:pt x="299" y="14"/>
                </a:cubicBezTo>
                <a:cubicBezTo>
                  <a:pt x="232" y="80"/>
                  <a:pt x="232" y="80"/>
                  <a:pt x="232" y="80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322" y="36"/>
                  <a:pt x="322" y="36"/>
                  <a:pt x="322" y="36"/>
                </a:cubicBezTo>
                <a:cubicBezTo>
                  <a:pt x="332" y="50"/>
                  <a:pt x="339" y="68"/>
                  <a:pt x="339" y="87"/>
                </a:cubicBezTo>
                <a:cubicBezTo>
                  <a:pt x="339" y="135"/>
                  <a:pt x="299" y="174"/>
                  <a:pt x="251" y="174"/>
                </a:cubicBezTo>
                <a:cubicBezTo>
                  <a:pt x="243" y="174"/>
                  <a:pt x="236" y="173"/>
                  <a:pt x="229" y="171"/>
                </a:cubicBezTo>
                <a:lnTo>
                  <a:pt x="226" y="175"/>
                </a:lnTo>
                <a:close/>
              </a:path>
            </a:pathLst>
          </a:custGeom>
          <a:solidFill>
            <a:srgbClr val="8665AB"/>
          </a:solidFill>
          <a:ln w="19050">
            <a:solidFill>
              <a:srgbClr val="5C2D91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86" name="gear_3">
            <a:extLst>
              <a:ext uri="{FF2B5EF4-FFF2-40B4-BE49-F238E27FC236}">
                <a16:creationId xmlns:a16="http://schemas.microsoft.com/office/drawing/2014/main" id="{2707A9E3-B361-40BF-9907-13950ACF28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83984" y="985583"/>
            <a:ext cx="336633" cy="339485"/>
          </a:xfrm>
          <a:custGeom>
            <a:avLst/>
            <a:gdLst>
              <a:gd name="T0" fmla="*/ 81 w 327"/>
              <a:gd name="T1" fmla="*/ 162 h 327"/>
              <a:gd name="T2" fmla="*/ 162 w 327"/>
              <a:gd name="T3" fmla="*/ 80 h 327"/>
              <a:gd name="T4" fmla="*/ 244 w 327"/>
              <a:gd name="T5" fmla="*/ 162 h 327"/>
              <a:gd name="T6" fmla="*/ 162 w 327"/>
              <a:gd name="T7" fmla="*/ 243 h 327"/>
              <a:gd name="T8" fmla="*/ 81 w 327"/>
              <a:gd name="T9" fmla="*/ 162 h 327"/>
              <a:gd name="T10" fmla="*/ 298 w 327"/>
              <a:gd name="T11" fmla="*/ 162 h 327"/>
              <a:gd name="T12" fmla="*/ 295 w 327"/>
              <a:gd name="T13" fmla="*/ 135 h 327"/>
              <a:gd name="T14" fmla="*/ 327 w 327"/>
              <a:gd name="T15" fmla="*/ 117 h 327"/>
              <a:gd name="T16" fmla="*/ 286 w 327"/>
              <a:gd name="T17" fmla="*/ 46 h 327"/>
              <a:gd name="T18" fmla="*/ 256 w 327"/>
              <a:gd name="T19" fmla="*/ 64 h 327"/>
              <a:gd name="T20" fmla="*/ 205 w 327"/>
              <a:gd name="T21" fmla="*/ 33 h 327"/>
              <a:gd name="T22" fmla="*/ 205 w 327"/>
              <a:gd name="T23" fmla="*/ 0 h 327"/>
              <a:gd name="T24" fmla="*/ 124 w 327"/>
              <a:gd name="T25" fmla="*/ 0 h 327"/>
              <a:gd name="T26" fmla="*/ 124 w 327"/>
              <a:gd name="T27" fmla="*/ 31 h 327"/>
              <a:gd name="T28" fmla="*/ 68 w 327"/>
              <a:gd name="T29" fmla="*/ 64 h 327"/>
              <a:gd name="T30" fmla="*/ 41 w 327"/>
              <a:gd name="T31" fmla="*/ 48 h 327"/>
              <a:gd name="T32" fmla="*/ 0 w 327"/>
              <a:gd name="T33" fmla="*/ 119 h 327"/>
              <a:gd name="T34" fmla="*/ 29 w 327"/>
              <a:gd name="T35" fmla="*/ 135 h 327"/>
              <a:gd name="T36" fmla="*/ 26 w 327"/>
              <a:gd name="T37" fmla="*/ 162 h 327"/>
              <a:gd name="T38" fmla="*/ 30 w 327"/>
              <a:gd name="T39" fmla="*/ 194 h 327"/>
              <a:gd name="T40" fmla="*/ 3 w 327"/>
              <a:gd name="T41" fmla="*/ 210 h 327"/>
              <a:gd name="T42" fmla="*/ 43 w 327"/>
              <a:gd name="T43" fmla="*/ 280 h 327"/>
              <a:gd name="T44" fmla="*/ 72 w 327"/>
              <a:gd name="T45" fmla="*/ 264 h 327"/>
              <a:gd name="T46" fmla="*/ 124 w 327"/>
              <a:gd name="T47" fmla="*/ 292 h 327"/>
              <a:gd name="T48" fmla="*/ 124 w 327"/>
              <a:gd name="T49" fmla="*/ 327 h 327"/>
              <a:gd name="T50" fmla="*/ 205 w 327"/>
              <a:gd name="T51" fmla="*/ 327 h 327"/>
              <a:gd name="T52" fmla="*/ 205 w 327"/>
              <a:gd name="T53" fmla="*/ 291 h 327"/>
              <a:gd name="T54" fmla="*/ 252 w 327"/>
              <a:gd name="T55" fmla="*/ 264 h 327"/>
              <a:gd name="T56" fmla="*/ 283 w 327"/>
              <a:gd name="T57" fmla="*/ 282 h 327"/>
              <a:gd name="T58" fmla="*/ 324 w 327"/>
              <a:gd name="T59" fmla="*/ 212 h 327"/>
              <a:gd name="T60" fmla="*/ 294 w 327"/>
              <a:gd name="T61" fmla="*/ 194 h 327"/>
              <a:gd name="T62" fmla="*/ 298 w 327"/>
              <a:gd name="T63" fmla="*/ 16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7" h="327">
                <a:moveTo>
                  <a:pt x="81" y="162"/>
                </a:moveTo>
                <a:cubicBezTo>
                  <a:pt x="81" y="117"/>
                  <a:pt x="117" y="80"/>
                  <a:pt x="162" y="80"/>
                </a:cubicBezTo>
                <a:cubicBezTo>
                  <a:pt x="207" y="80"/>
                  <a:pt x="244" y="117"/>
                  <a:pt x="244" y="162"/>
                </a:cubicBezTo>
                <a:cubicBezTo>
                  <a:pt x="244" y="207"/>
                  <a:pt x="207" y="243"/>
                  <a:pt x="162" y="243"/>
                </a:cubicBezTo>
                <a:cubicBezTo>
                  <a:pt x="117" y="243"/>
                  <a:pt x="81" y="207"/>
                  <a:pt x="81" y="162"/>
                </a:cubicBezTo>
                <a:close/>
                <a:moveTo>
                  <a:pt x="298" y="162"/>
                </a:moveTo>
                <a:cubicBezTo>
                  <a:pt x="298" y="153"/>
                  <a:pt x="297" y="144"/>
                  <a:pt x="295" y="135"/>
                </a:cubicBezTo>
                <a:cubicBezTo>
                  <a:pt x="327" y="117"/>
                  <a:pt x="327" y="117"/>
                  <a:pt x="327" y="117"/>
                </a:cubicBezTo>
                <a:cubicBezTo>
                  <a:pt x="286" y="46"/>
                  <a:pt x="286" y="46"/>
                  <a:pt x="286" y="46"/>
                </a:cubicBezTo>
                <a:cubicBezTo>
                  <a:pt x="256" y="64"/>
                  <a:pt x="256" y="64"/>
                  <a:pt x="256" y="64"/>
                </a:cubicBezTo>
                <a:cubicBezTo>
                  <a:pt x="242" y="50"/>
                  <a:pt x="225" y="39"/>
                  <a:pt x="205" y="33"/>
                </a:cubicBezTo>
                <a:cubicBezTo>
                  <a:pt x="205" y="0"/>
                  <a:pt x="205" y="0"/>
                  <a:pt x="205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03" y="38"/>
                  <a:pt x="84" y="49"/>
                  <a:pt x="68" y="64"/>
                </a:cubicBezTo>
                <a:cubicBezTo>
                  <a:pt x="41" y="48"/>
                  <a:pt x="41" y="48"/>
                  <a:pt x="41" y="48"/>
                </a:cubicBezTo>
                <a:cubicBezTo>
                  <a:pt x="0" y="119"/>
                  <a:pt x="0" y="119"/>
                  <a:pt x="0" y="119"/>
                </a:cubicBezTo>
                <a:cubicBezTo>
                  <a:pt x="29" y="135"/>
                  <a:pt x="29" y="135"/>
                  <a:pt x="29" y="135"/>
                </a:cubicBezTo>
                <a:cubicBezTo>
                  <a:pt x="27" y="144"/>
                  <a:pt x="26" y="153"/>
                  <a:pt x="26" y="162"/>
                </a:cubicBezTo>
                <a:cubicBezTo>
                  <a:pt x="26" y="173"/>
                  <a:pt x="28" y="184"/>
                  <a:pt x="30" y="194"/>
                </a:cubicBezTo>
                <a:cubicBezTo>
                  <a:pt x="3" y="210"/>
                  <a:pt x="3" y="210"/>
                  <a:pt x="3" y="210"/>
                </a:cubicBezTo>
                <a:cubicBezTo>
                  <a:pt x="43" y="280"/>
                  <a:pt x="43" y="280"/>
                  <a:pt x="43" y="280"/>
                </a:cubicBezTo>
                <a:cubicBezTo>
                  <a:pt x="72" y="264"/>
                  <a:pt x="72" y="264"/>
                  <a:pt x="72" y="264"/>
                </a:cubicBezTo>
                <a:cubicBezTo>
                  <a:pt x="87" y="277"/>
                  <a:pt x="105" y="287"/>
                  <a:pt x="124" y="292"/>
                </a:cubicBezTo>
                <a:cubicBezTo>
                  <a:pt x="124" y="327"/>
                  <a:pt x="124" y="327"/>
                  <a:pt x="124" y="327"/>
                </a:cubicBezTo>
                <a:cubicBezTo>
                  <a:pt x="205" y="327"/>
                  <a:pt x="205" y="327"/>
                  <a:pt x="205" y="327"/>
                </a:cubicBezTo>
                <a:cubicBezTo>
                  <a:pt x="205" y="291"/>
                  <a:pt x="205" y="291"/>
                  <a:pt x="205" y="291"/>
                </a:cubicBezTo>
                <a:cubicBezTo>
                  <a:pt x="223" y="285"/>
                  <a:pt x="238" y="276"/>
                  <a:pt x="252" y="264"/>
                </a:cubicBezTo>
                <a:cubicBezTo>
                  <a:pt x="283" y="282"/>
                  <a:pt x="283" y="282"/>
                  <a:pt x="283" y="282"/>
                </a:cubicBezTo>
                <a:cubicBezTo>
                  <a:pt x="324" y="212"/>
                  <a:pt x="324" y="212"/>
                  <a:pt x="324" y="212"/>
                </a:cubicBezTo>
                <a:cubicBezTo>
                  <a:pt x="294" y="194"/>
                  <a:pt x="294" y="194"/>
                  <a:pt x="294" y="194"/>
                </a:cubicBezTo>
                <a:cubicBezTo>
                  <a:pt x="297" y="184"/>
                  <a:pt x="298" y="173"/>
                  <a:pt x="298" y="162"/>
                </a:cubicBezTo>
                <a:close/>
              </a:path>
            </a:pathLst>
          </a:custGeom>
          <a:solidFill>
            <a:srgbClr val="8665AB"/>
          </a:solidFill>
          <a:ln w="19050">
            <a:solidFill>
              <a:srgbClr val="5C2D91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2C1C97-08E3-4002-A256-98C84A88F233}"/>
              </a:ext>
            </a:extLst>
          </p:cNvPr>
          <p:cNvGrpSpPr/>
          <p:nvPr/>
        </p:nvGrpSpPr>
        <p:grpSpPr>
          <a:xfrm>
            <a:off x="6573347" y="941429"/>
            <a:ext cx="406700" cy="458758"/>
            <a:chOff x="9158295" y="1826244"/>
            <a:chExt cx="395516" cy="446143"/>
          </a:xfrm>
          <a:solidFill>
            <a:srgbClr val="7438B6"/>
          </a:solidFill>
        </p:grpSpPr>
        <p:sp>
          <p:nvSpPr>
            <p:cNvPr id="88" name="gear_3">
              <a:extLst>
                <a:ext uri="{FF2B5EF4-FFF2-40B4-BE49-F238E27FC236}">
                  <a16:creationId xmlns:a16="http://schemas.microsoft.com/office/drawing/2014/main" id="{DCE048A7-0AF6-49C6-8DE6-247072A857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58295" y="2034073"/>
              <a:ext cx="236312" cy="238314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solidFill>
              <a:srgbClr val="8665AB"/>
            </a:solidFill>
            <a:ln w="19050">
              <a:solidFill>
                <a:srgbClr val="5C2D91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89" name="gear_3">
              <a:extLst>
                <a:ext uri="{FF2B5EF4-FFF2-40B4-BE49-F238E27FC236}">
                  <a16:creationId xmlns:a16="http://schemas.microsoft.com/office/drawing/2014/main" id="{EF56FFF8-E0AA-43E1-9BAC-34F99471134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317499" y="1826244"/>
              <a:ext cx="236312" cy="238314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solidFill>
              <a:srgbClr val="8665AB"/>
            </a:solidFill>
            <a:ln w="19050">
              <a:solidFill>
                <a:srgbClr val="5C2D91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414169D-111D-42A7-988D-B097020F05C8}"/>
              </a:ext>
            </a:extLst>
          </p:cNvPr>
          <p:cNvGrpSpPr/>
          <p:nvPr/>
        </p:nvGrpSpPr>
        <p:grpSpPr>
          <a:xfrm>
            <a:off x="8285821" y="1084505"/>
            <a:ext cx="206149" cy="144662"/>
            <a:chOff x="10019256" y="1974760"/>
            <a:chExt cx="283367" cy="198849"/>
          </a:xfrm>
        </p:grpSpPr>
        <p:sp>
          <p:nvSpPr>
            <p:cNvPr id="91" name="Rectangle 109">
              <a:extLst>
                <a:ext uri="{FF2B5EF4-FFF2-40B4-BE49-F238E27FC236}">
                  <a16:creationId xmlns:a16="http://schemas.microsoft.com/office/drawing/2014/main" id="{40A8928C-8C98-425E-B4E0-CE483B177327}"/>
                </a:ext>
              </a:extLst>
            </p:cNvPr>
            <p:cNvSpPr/>
            <p:nvPr/>
          </p:nvSpPr>
          <p:spPr bwMode="auto">
            <a:xfrm rot="8100000">
              <a:off x="10068741" y="1974760"/>
              <a:ext cx="198849" cy="198849"/>
            </a:xfrm>
            <a:custGeom>
              <a:avLst/>
              <a:gdLst>
                <a:gd name="connsiteX0" fmla="*/ 0 w 981299"/>
                <a:gd name="connsiteY0" fmla="*/ 0 h 981299"/>
                <a:gd name="connsiteX1" fmla="*/ 981299 w 981299"/>
                <a:gd name="connsiteY1" fmla="*/ 0 h 981299"/>
                <a:gd name="connsiteX2" fmla="*/ 981299 w 981299"/>
                <a:gd name="connsiteY2" fmla="*/ 981299 h 981299"/>
                <a:gd name="connsiteX3" fmla="*/ 0 w 981299"/>
                <a:gd name="connsiteY3" fmla="*/ 981299 h 981299"/>
                <a:gd name="connsiteX4" fmla="*/ 0 w 981299"/>
                <a:gd name="connsiteY4" fmla="*/ 0 h 981299"/>
                <a:gd name="connsiteX0" fmla="*/ 981299 w 1072739"/>
                <a:gd name="connsiteY0" fmla="*/ 981299 h 1072739"/>
                <a:gd name="connsiteX1" fmla="*/ 0 w 1072739"/>
                <a:gd name="connsiteY1" fmla="*/ 981299 h 1072739"/>
                <a:gd name="connsiteX2" fmla="*/ 0 w 1072739"/>
                <a:gd name="connsiteY2" fmla="*/ 0 h 1072739"/>
                <a:gd name="connsiteX3" fmla="*/ 981299 w 1072739"/>
                <a:gd name="connsiteY3" fmla="*/ 0 h 1072739"/>
                <a:gd name="connsiteX4" fmla="*/ 1072739 w 1072739"/>
                <a:gd name="connsiteY4" fmla="*/ 1072739 h 1072739"/>
                <a:gd name="connsiteX0" fmla="*/ 981299 w 981299"/>
                <a:gd name="connsiteY0" fmla="*/ 981299 h 981299"/>
                <a:gd name="connsiteX1" fmla="*/ 0 w 981299"/>
                <a:gd name="connsiteY1" fmla="*/ 981299 h 981299"/>
                <a:gd name="connsiteX2" fmla="*/ 0 w 981299"/>
                <a:gd name="connsiteY2" fmla="*/ 0 h 981299"/>
                <a:gd name="connsiteX3" fmla="*/ 981299 w 981299"/>
                <a:gd name="connsiteY3" fmla="*/ 0 h 981299"/>
                <a:gd name="connsiteX0" fmla="*/ 0 w 981299"/>
                <a:gd name="connsiteY0" fmla="*/ 981299 h 981299"/>
                <a:gd name="connsiteX1" fmla="*/ 0 w 981299"/>
                <a:gd name="connsiteY1" fmla="*/ 0 h 981299"/>
                <a:gd name="connsiteX2" fmla="*/ 981299 w 981299"/>
                <a:gd name="connsiteY2" fmla="*/ 0 h 98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299" h="981299">
                  <a:moveTo>
                    <a:pt x="0" y="981299"/>
                  </a:moveTo>
                  <a:lnTo>
                    <a:pt x="0" y="0"/>
                  </a:lnTo>
                  <a:lnTo>
                    <a:pt x="981299" y="0"/>
                  </a:lnTo>
                </a:path>
              </a:pathLst>
            </a:custGeom>
            <a:noFill/>
            <a:ln w="31750">
              <a:solidFill>
                <a:srgbClr val="5C2D91"/>
              </a:solidFill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D7E840-2168-49B7-BD44-D589D95EEB64}"/>
                </a:ext>
              </a:extLst>
            </p:cNvPr>
            <p:cNvCxnSpPr/>
            <p:nvPr/>
          </p:nvCxnSpPr>
          <p:spPr>
            <a:xfrm flipH="1">
              <a:off x="10019256" y="2074184"/>
              <a:ext cx="283367" cy="0"/>
            </a:xfrm>
            <a:prstGeom prst="line">
              <a:avLst/>
            </a:prstGeom>
            <a:noFill/>
            <a:ln w="31750">
              <a:solidFill>
                <a:srgbClr val="5C2D91"/>
              </a:solidFill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7111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" dur="2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8" dur="2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44444E-6 L 0.01602 -4.44444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2.96296E-6 L 0.01588 2.96296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8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16628 -1.85185E-6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9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8.33333E-7 1.48148E-6 L -0.16628 1.48148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10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7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5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-2.59259E-6 L 0.33464 -0.11018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2" y="-5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7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5" presetClass="pat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8.33333E-7 2.96296E-6 L 0.31601 -0.01273 " pathEditMode="relative" rAng="0" ptsTypes="AA">
                                      <p:cBhvr>
                                        <p:cTn id="42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-64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accel="10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29167E-6 -1.11111E-6 L 0.31601 -0.01273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-64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accel="100000" autoRev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8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5" presetClass="pat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3.75E-6 4.81481E-6 L 0.31601 -0.01274 " pathEditMode="relative" rAng="0" ptsTypes="AA">
                                      <p:cBhvr>
                                        <p:cTn id="54" dur="5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-64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accel="10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35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5E-6 1.48148E-6 L -0.16628 1.48148E-6 " pathEditMode="relative" rAng="0" ptsTypes="AA">
                                      <p:cBhvr>
                                        <p:cTn id="60" dur="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accel="10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8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35" presetClass="pat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29167E-6 -2.59259E-6 L -0.16628 -2.59259E-6 " pathEditMode="relative" rAng="0" ptsTypes="AA">
                                      <p:cBhvr>
                                        <p:cTn id="66" dur="5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375E-6 0 L -4.375E-6 0.0963 " pathEditMode="relative" rAng="0" ptsTypes="AA">
                                      <p:cBhvr>
                                        <p:cTn id="71" dur="7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" presetClass="emph" presetSubtype="0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3" dur="1750" fill="hold"/>
                                        <p:tgtEl>
                                          <p:spTgt spid="8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5" dur="1750" fill="hold"/>
                                        <p:tgtEl>
                                          <p:spTgt spid="90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7" dur="1750" fill="hold"/>
                                        <p:tgtEl>
                                          <p:spTgt spid="73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9" dur="1750" fill="hold"/>
                                        <p:tgtEl>
                                          <p:spTgt spid="7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1" dur="1750" fill="hold"/>
                                        <p:tgtEl>
                                          <p:spTgt spid="64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repeatCount="indefinite" accel="50000" decel="5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3" dur="1750" fill="hold"/>
                                        <p:tgtEl>
                                          <p:spTgt spid="82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repeatCount="indefinite" accel="50000" decel="50000" autoRev="1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5" dur="1750" fill="hold"/>
                                        <p:tgtEl>
                                          <p:spTgt spid="8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repeatCount="indefinite" accel="50000" decel="50000" autoRev="1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7" dur="175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6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7010-D61C-401E-9193-AAC45B54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Tools is now Cross-Platform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CB52-1C79-4251-A1BA-24E73778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https://aka.ms/FuncCrossPlatTools</a:t>
            </a:r>
            <a:endParaRPr lang="en-US" dirty="0"/>
          </a:p>
          <a:p>
            <a:r>
              <a:rPr lang="en-US" dirty="0"/>
              <a:t>Ported to .NET Core</a:t>
            </a:r>
          </a:p>
          <a:p>
            <a:r>
              <a:rPr lang="en-US" dirty="0"/>
              <a:t>Available in Azure in preview with the “beta” runtime</a:t>
            </a:r>
          </a:p>
          <a:p>
            <a:r>
              <a:rPr lang="en-US" dirty="0"/>
              <a:t>Can run Core Tools on Mac/Linux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4573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FAE0-BAB2-47DA-97AF-37ABB5A8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Yourself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F732-82A4-48ED-924A-033B7549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 Mosaic</a:t>
            </a:r>
            <a:br>
              <a:rPr lang="en-US" dirty="0"/>
            </a:b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lindydonna</a:t>
            </a:r>
            <a:r>
              <a:rPr lang="en-US" dirty="0">
                <a:hlinkClick r:id="rId2"/>
              </a:rPr>
              <a:t>/photo-mosaic</a:t>
            </a:r>
            <a:endParaRPr lang="en-US" dirty="0"/>
          </a:p>
          <a:p>
            <a:r>
              <a:rPr lang="en-US" dirty="0"/>
              <a:t>Content moderator webpage and functions</a:t>
            </a:r>
            <a:br>
              <a:rPr lang="en-US" dirty="0"/>
            </a:br>
            <a:r>
              <a:rPr lang="en-US" dirty="0">
                <a:hlinkClick r:id="rId3"/>
              </a:rPr>
              <a:t>https://aka.ms/functions-cat-reviews</a:t>
            </a:r>
            <a:r>
              <a:rPr lang="en-US" dirty="0"/>
              <a:t> </a:t>
            </a:r>
          </a:p>
          <a:p>
            <a:r>
              <a:rPr lang="en-US" dirty="0" err="1"/>
              <a:t>CoderCards</a:t>
            </a:r>
            <a:r>
              <a:rPr lang="en-US" dirty="0"/>
              <a:t> – trading card generator</a:t>
            </a:r>
            <a:br>
              <a:rPr lang="en-US" dirty="0"/>
            </a:br>
            <a:r>
              <a:rPr lang="en-US" dirty="0">
                <a:hlinkClick r:id="rId4"/>
              </a:rPr>
              <a:t>https://aka.ms/codercards</a:t>
            </a:r>
            <a:r>
              <a:rPr lang="en-US" dirty="0"/>
              <a:t> </a:t>
            </a:r>
          </a:p>
          <a:p>
            <a:r>
              <a:rPr lang="en-US" dirty="0"/>
              <a:t>Single page app using proxies</a:t>
            </a:r>
            <a:br>
              <a:rPr lang="en-US" dirty="0"/>
            </a:br>
            <a:r>
              <a:rPr lang="en-US" dirty="0">
                <a:hlinkClick r:id="rId5"/>
              </a:rPr>
              <a:t>https://aka.ms/functions-spa</a:t>
            </a:r>
            <a:r>
              <a:rPr lang="en-US" dirty="0"/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885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919A-D36E-4D0B-AE0C-D0A59799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Sacha Bruttin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91F5-09C5-4041-B01A-D4A4122A9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4754880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Cloud Solution Architect</a:t>
            </a:r>
          </a:p>
          <a:p>
            <a:pPr marL="0" indent="0">
              <a:buNone/>
            </a:pPr>
            <a:r>
              <a:rPr lang="en-US" dirty="0"/>
              <a:t>.NET Enthusiast</a:t>
            </a:r>
          </a:p>
          <a:p>
            <a:pPr marL="0" indent="0">
              <a:buNone/>
            </a:pPr>
            <a:r>
              <a:rPr lang="en-US" dirty="0"/>
              <a:t>Father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sacha@bruttin.com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sachabruttin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7414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1BF5-408C-4279-AD39-22A1443D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LID4096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996703D-8E93-4A0C-92B8-B702039B4C56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1" b="16681"/>
          <a:stretch>
            <a:fillRect/>
          </a:stretch>
        </p:blipFill>
        <p:spPr>
          <a:xfrm>
            <a:off x="0" y="-1"/>
            <a:ext cx="12188952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AAEB-F6CF-4E28-9FCA-9B49F4EF1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1C78-9193-456C-83EC-772F94B5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On-Premise to </a:t>
            </a:r>
            <a:r>
              <a:rPr lang="en-US" dirty="0" err="1"/>
              <a:t>Serverless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B92E-22F9-4765-9DC1-EC5EA080F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“evolution” of application platforms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953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879" y="5896645"/>
            <a:ext cx="2717997" cy="74158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3200" kern="0" dirty="0">
                <a:solidFill>
                  <a:srgbClr val="0070C0"/>
                </a:solidFill>
                <a:latin typeface="Segoe UI"/>
              </a:rPr>
              <a:t>On-Premises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-11449" y="5910067"/>
            <a:ext cx="275684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1210543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08AC357A-CE29-4061-B66B-61B9106B951F}"/>
              </a:ext>
            </a:extLst>
          </p:cNvPr>
          <p:cNvSpPr txBox="1"/>
          <p:nvPr/>
        </p:nvSpPr>
        <p:spPr>
          <a:xfrm rot="20877579">
            <a:off x="580172" y="4640833"/>
            <a:ext cx="1832033" cy="5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many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servers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do I need?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2C7F164-D5DC-4773-A6B6-0FA281150922}"/>
              </a:ext>
            </a:extLst>
          </p:cNvPr>
          <p:cNvSpPr txBox="1"/>
          <p:nvPr/>
        </p:nvSpPr>
        <p:spPr>
          <a:xfrm rot="21066084">
            <a:off x="6892619" y="3084716"/>
            <a:ext cx="1263487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Which OS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should I use?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B419743A-E54D-4F29-A536-BE914D6DD763}"/>
              </a:ext>
            </a:extLst>
          </p:cNvPr>
          <p:cNvSpPr txBox="1"/>
          <p:nvPr/>
        </p:nvSpPr>
        <p:spPr>
          <a:xfrm>
            <a:off x="7421179" y="4854682"/>
            <a:ext cx="1881713" cy="5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often should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I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patch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servers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4FFEFDA6-DC12-4102-B56A-92DABB0AA1A9}"/>
              </a:ext>
            </a:extLst>
          </p:cNvPr>
          <p:cNvSpPr txBox="1"/>
          <p:nvPr/>
        </p:nvSpPr>
        <p:spPr>
          <a:xfrm rot="20700000">
            <a:off x="1078036" y="1256163"/>
            <a:ext cx="1935145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What size of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servers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should I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buy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0FAC1726-28A7-4960-BA0C-BB764E2E31A2}"/>
              </a:ext>
            </a:extLst>
          </p:cNvPr>
          <p:cNvSpPr txBox="1"/>
          <p:nvPr/>
        </p:nvSpPr>
        <p:spPr>
          <a:xfrm rot="1233718">
            <a:off x="10028125" y="1375118"/>
            <a:ext cx="1814920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often should I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backup 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3379046E-538C-4A49-B064-DABE32C84478}"/>
              </a:ext>
            </a:extLst>
          </p:cNvPr>
          <p:cNvSpPr txBox="1"/>
          <p:nvPr/>
        </p:nvSpPr>
        <p:spPr>
          <a:xfrm>
            <a:off x="9988526" y="2213717"/>
            <a:ext cx="1782860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can I increase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utilization?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74C5B96-3B22-4E4B-A609-C17613CB2BEA}"/>
              </a:ext>
            </a:extLst>
          </p:cNvPr>
          <p:cNvSpPr txBox="1"/>
          <p:nvPr/>
        </p:nvSpPr>
        <p:spPr>
          <a:xfrm>
            <a:off x="6708038" y="181978"/>
            <a:ext cx="2037737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do I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deploy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new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code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to 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A2EB86EB-157E-4144-905B-F13291770571}"/>
              </a:ext>
            </a:extLst>
          </p:cNvPr>
          <p:cNvSpPr txBox="1"/>
          <p:nvPr/>
        </p:nvSpPr>
        <p:spPr>
          <a:xfrm>
            <a:off x="4654744" y="878364"/>
            <a:ext cx="2135521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Which packages should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be on 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5527077-AE97-47AA-BD97-F755BDFD8D79}"/>
              </a:ext>
            </a:extLst>
          </p:cNvPr>
          <p:cNvSpPr txBox="1"/>
          <p:nvPr/>
        </p:nvSpPr>
        <p:spPr>
          <a:xfrm>
            <a:off x="2537873" y="4815735"/>
            <a:ext cx="2273056" cy="507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It takes how long to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provision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a new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5F48CB9B-1183-4C06-A7C5-90F0F4BC485D}"/>
              </a:ext>
            </a:extLst>
          </p:cNvPr>
          <p:cNvSpPr txBox="1"/>
          <p:nvPr/>
        </p:nvSpPr>
        <p:spPr>
          <a:xfrm rot="2037234">
            <a:off x="9685271" y="3428460"/>
            <a:ext cx="1768433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Are 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in a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secure location?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9688C2-16E4-4EE7-8F0A-4FCEF65B818F}"/>
              </a:ext>
            </a:extLst>
          </p:cNvPr>
          <p:cNvSpPr txBox="1"/>
          <p:nvPr/>
        </p:nvSpPr>
        <p:spPr>
          <a:xfrm rot="20116499">
            <a:off x="7159157" y="3699363"/>
            <a:ext cx="1911101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What happens if the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power goes out?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CDD9048F-D154-4AE8-8943-AF540591AEC4}"/>
              </a:ext>
            </a:extLst>
          </p:cNvPr>
          <p:cNvSpPr txBox="1"/>
          <p:nvPr/>
        </p:nvSpPr>
        <p:spPr>
          <a:xfrm rot="19484879">
            <a:off x="475961" y="3442521"/>
            <a:ext cx="1912703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Do I need secondary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network connection?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400E6DC3-6FE4-4B92-A837-44D524EE6889}"/>
              </a:ext>
            </a:extLst>
          </p:cNvPr>
          <p:cNvSpPr txBox="1"/>
          <p:nvPr/>
        </p:nvSpPr>
        <p:spPr>
          <a:xfrm rot="21388068">
            <a:off x="2916918" y="156043"/>
            <a:ext cx="2786340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What is the right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size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of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servers 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for my business needs?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DA3D07-DFDE-4BAE-A823-A35FDB08F22E}"/>
              </a:ext>
            </a:extLst>
          </p:cNvPr>
          <p:cNvSpPr txBox="1"/>
          <p:nvPr/>
        </p:nvSpPr>
        <p:spPr>
          <a:xfrm rot="20700000">
            <a:off x="3602814" y="3072575"/>
            <a:ext cx="2040364" cy="5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Who has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physical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access to 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servers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2BB1518-288E-4A04-A584-D069A31E1589}"/>
              </a:ext>
            </a:extLst>
          </p:cNvPr>
          <p:cNvSpPr txBox="1"/>
          <p:nvPr/>
        </p:nvSpPr>
        <p:spPr>
          <a:xfrm rot="19699786">
            <a:off x="4275743" y="3884778"/>
            <a:ext cx="1042273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Do I need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 UPS?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BE850DA-80E5-46EA-8144-F9570F419EB8}"/>
              </a:ext>
            </a:extLst>
          </p:cNvPr>
          <p:cNvSpPr txBox="1"/>
          <p:nvPr/>
        </p:nvSpPr>
        <p:spPr>
          <a:xfrm rot="20103308">
            <a:off x="550613" y="398820"/>
            <a:ext cx="1951175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What media should I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use to keep backup?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24AD7F0D-29D6-4E2C-A0F7-4537B2290E71}"/>
              </a:ext>
            </a:extLst>
          </p:cNvPr>
          <p:cNvSpPr txBox="1"/>
          <p:nvPr/>
        </p:nvSpPr>
        <p:spPr>
          <a:xfrm rot="469746">
            <a:off x="8948970" y="3962347"/>
            <a:ext cx="2217984" cy="50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What storage I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need to use?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A5E9F7C7-2085-4410-96F4-81B73EC1BA4C}"/>
              </a:ext>
            </a:extLst>
          </p:cNvPr>
          <p:cNvSpPr txBox="1"/>
          <p:nvPr/>
        </p:nvSpPr>
        <p:spPr>
          <a:xfrm rot="736380">
            <a:off x="672906" y="2324926"/>
            <a:ext cx="1396338" cy="507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can I 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scale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my app?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0A1BCD9-3DD2-4F6C-B01F-7F702194436E}"/>
              </a:ext>
            </a:extLst>
          </p:cNvPr>
          <p:cNvSpPr txBox="1"/>
          <p:nvPr/>
        </p:nvSpPr>
        <p:spPr>
          <a:xfrm rot="20700000">
            <a:off x="9114781" y="330751"/>
            <a:ext cx="2308317" cy="507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What happens in case of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hardware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failure?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FB72B630-EEEA-4E45-B90C-AC753A4B7240}"/>
              </a:ext>
            </a:extLst>
          </p:cNvPr>
          <p:cNvSpPr txBox="1"/>
          <p:nvPr/>
        </p:nvSpPr>
        <p:spPr>
          <a:xfrm rot="164117">
            <a:off x="9747535" y="4698083"/>
            <a:ext cx="2031325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can I dynamically</a:t>
            </a:r>
            <a:b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configure my app?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D053BDE4-E7ED-4FE9-854E-748588B368DD}"/>
              </a:ext>
            </a:extLst>
          </p:cNvPr>
          <p:cNvSpPr txBox="1"/>
          <p:nvPr/>
        </p:nvSpPr>
        <p:spPr>
          <a:xfrm rot="1660797">
            <a:off x="2280485" y="3865790"/>
            <a:ext cx="1509922" cy="5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Who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monitors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Servers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D438378-49C5-4372-A33E-8179C3CE13B9}"/>
              </a:ext>
            </a:extLst>
          </p:cNvPr>
          <p:cNvSpPr txBox="1"/>
          <p:nvPr/>
        </p:nvSpPr>
        <p:spPr>
          <a:xfrm rot="20084240">
            <a:off x="7093537" y="1143578"/>
            <a:ext cx="1509922" cy="5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Who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monitors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895870">
              <a:lnSpc>
                <a:spcPct val="90000"/>
              </a:lnSpc>
              <a:defRPr/>
            </a:pP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my </a:t>
            </a:r>
            <a:r>
              <a:rPr lang="en-US" sz="146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App</a:t>
            </a:r>
            <a:r>
              <a:rPr lang="en-US" sz="146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C7248088-4FC8-469C-A0A6-5A4EB7560C4F}"/>
              </a:ext>
            </a:extLst>
          </p:cNvPr>
          <p:cNvGrpSpPr/>
          <p:nvPr/>
        </p:nvGrpSpPr>
        <p:grpSpPr>
          <a:xfrm>
            <a:off x="5439028" y="4121228"/>
            <a:ext cx="1313945" cy="1313945"/>
            <a:chOff x="5547902" y="4202399"/>
            <a:chExt cx="1340672" cy="1340672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755518F-1332-4581-9621-61C43CC711ED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A2D496DD-C6EA-4BFF-BA41-68E7019CF029}"/>
                </a:ext>
              </a:extLst>
            </p:cNvPr>
            <p:cNvGrpSpPr/>
            <p:nvPr/>
          </p:nvGrpSpPr>
          <p:grpSpPr>
            <a:xfrm>
              <a:off x="5882043" y="4461171"/>
              <a:ext cx="744667" cy="794664"/>
              <a:chOff x="2084593" y="2157479"/>
              <a:chExt cx="958326" cy="1022668"/>
            </a:xfrm>
          </p:grpSpPr>
          <p:grpSp>
            <p:nvGrpSpPr>
              <p:cNvPr id="497" name="Group 4">
                <a:extLst>
                  <a:ext uri="{FF2B5EF4-FFF2-40B4-BE49-F238E27FC236}">
                    <a16:creationId xmlns:a16="http://schemas.microsoft.com/office/drawing/2014/main" id="{DB37634A-166C-4754-9F49-03E7D8207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505" name="Rectangle 5">
                  <a:extLst>
                    <a:ext uri="{FF2B5EF4-FFF2-40B4-BE49-F238E27FC236}">
                      <a16:creationId xmlns:a16="http://schemas.microsoft.com/office/drawing/2014/main" id="{0705E0AF-7F2B-4C8C-AAD9-19630E779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6" name="Freeform 6">
                  <a:extLst>
                    <a:ext uri="{FF2B5EF4-FFF2-40B4-BE49-F238E27FC236}">
                      <a16:creationId xmlns:a16="http://schemas.microsoft.com/office/drawing/2014/main" id="{37BC0BC6-0C65-4CFB-B333-43BB4C140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7" name="Rectangle 7">
                  <a:extLst>
                    <a:ext uri="{FF2B5EF4-FFF2-40B4-BE49-F238E27FC236}">
                      <a16:creationId xmlns:a16="http://schemas.microsoft.com/office/drawing/2014/main" id="{07710CB3-5D29-45C8-A1E8-0E4C5C6CB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8" name="Rectangle 8">
                  <a:extLst>
                    <a:ext uri="{FF2B5EF4-FFF2-40B4-BE49-F238E27FC236}">
                      <a16:creationId xmlns:a16="http://schemas.microsoft.com/office/drawing/2014/main" id="{CE7F3212-77CE-4133-8C7C-33E048782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9" name="Rectangle 9">
                  <a:extLst>
                    <a:ext uri="{FF2B5EF4-FFF2-40B4-BE49-F238E27FC236}">
                      <a16:creationId xmlns:a16="http://schemas.microsoft.com/office/drawing/2014/main" id="{938177DE-9762-4054-A951-1138B211F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10" name="Rectangle 10">
                  <a:extLst>
                    <a:ext uri="{FF2B5EF4-FFF2-40B4-BE49-F238E27FC236}">
                      <a16:creationId xmlns:a16="http://schemas.microsoft.com/office/drawing/2014/main" id="{89A86235-957F-403E-9D9E-9B5CB6487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11" name="Rectangle 11">
                  <a:extLst>
                    <a:ext uri="{FF2B5EF4-FFF2-40B4-BE49-F238E27FC236}">
                      <a16:creationId xmlns:a16="http://schemas.microsoft.com/office/drawing/2014/main" id="{A68CA5FC-1D23-464E-9A7B-B0E75C1A1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12" name="Rectangle 12">
                  <a:extLst>
                    <a:ext uri="{FF2B5EF4-FFF2-40B4-BE49-F238E27FC236}">
                      <a16:creationId xmlns:a16="http://schemas.microsoft.com/office/drawing/2014/main" id="{D67ADD76-14AE-4C4E-B77C-EEEF51B78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13" name="Rectangle 13">
                  <a:extLst>
                    <a:ext uri="{FF2B5EF4-FFF2-40B4-BE49-F238E27FC236}">
                      <a16:creationId xmlns:a16="http://schemas.microsoft.com/office/drawing/2014/main" id="{68BDCE7E-9662-4DBC-81CF-EF2D9224E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08E9E1A6-24A5-4201-85F8-42C05D0D866D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BB58F740-7CDB-4F56-92D6-14E27F4BB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1" name="Freeform 6">
                  <a:extLst>
                    <a:ext uri="{FF2B5EF4-FFF2-40B4-BE49-F238E27FC236}">
                      <a16:creationId xmlns:a16="http://schemas.microsoft.com/office/drawing/2014/main" id="{0F11372C-6001-4F01-8407-E6520D0F9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2" name="Rectangle 7">
                  <a:extLst>
                    <a:ext uri="{FF2B5EF4-FFF2-40B4-BE49-F238E27FC236}">
                      <a16:creationId xmlns:a16="http://schemas.microsoft.com/office/drawing/2014/main" id="{E2BE5618-CBDD-4FB6-9226-32DEBF6A2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3" name="Rectangle 8">
                  <a:extLst>
                    <a:ext uri="{FF2B5EF4-FFF2-40B4-BE49-F238E27FC236}">
                      <a16:creationId xmlns:a16="http://schemas.microsoft.com/office/drawing/2014/main" id="{2BF4E629-CDC1-44BB-AF62-6D4B700DB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04" name="Rectangle 9">
                  <a:extLst>
                    <a:ext uri="{FF2B5EF4-FFF2-40B4-BE49-F238E27FC236}">
                      <a16:creationId xmlns:a16="http://schemas.microsoft.com/office/drawing/2014/main" id="{C29C09C2-C8D6-414C-861A-969125645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499" name="Isosceles Triangle 498">
                <a:extLst>
                  <a:ext uri="{FF2B5EF4-FFF2-40B4-BE49-F238E27FC236}">
                    <a16:creationId xmlns:a16="http://schemas.microsoft.com/office/drawing/2014/main" id="{724AC76B-2EF3-4F15-83E3-0DBC08AE5C8B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 err="1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04703DEA-9C90-443E-893E-DF200A2BD659}"/>
              </a:ext>
            </a:extLst>
          </p:cNvPr>
          <p:cNvGrpSpPr/>
          <p:nvPr/>
        </p:nvGrpSpPr>
        <p:grpSpPr>
          <a:xfrm>
            <a:off x="5439028" y="1689737"/>
            <a:ext cx="1313945" cy="1313945"/>
            <a:chOff x="5547902" y="2127586"/>
            <a:chExt cx="1340672" cy="1340672"/>
          </a:xfrm>
        </p:grpSpPr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05A0A71C-A96A-40E3-A038-D5CD153D0CAD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6" name="Group 16">
              <a:extLst>
                <a:ext uri="{FF2B5EF4-FFF2-40B4-BE49-F238E27FC236}">
                  <a16:creationId xmlns:a16="http://schemas.microsoft.com/office/drawing/2014/main" id="{9451A24D-1EDA-430A-934A-8014299FA2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7"/>
              <a:ext cx="770389" cy="891106"/>
              <a:chOff x="13" y="7"/>
              <a:chExt cx="351" cy="406"/>
            </a:xfrm>
          </p:grpSpPr>
          <p:sp>
            <p:nvSpPr>
              <p:cNvPr id="517" name="Freeform 17">
                <a:extLst>
                  <a:ext uri="{FF2B5EF4-FFF2-40B4-BE49-F238E27FC236}">
                    <a16:creationId xmlns:a16="http://schemas.microsoft.com/office/drawing/2014/main" id="{9800920D-A144-4F0C-9501-4F02788AA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18" name="Freeform 18">
                <a:extLst>
                  <a:ext uri="{FF2B5EF4-FFF2-40B4-BE49-F238E27FC236}">
                    <a16:creationId xmlns:a16="http://schemas.microsoft.com/office/drawing/2014/main" id="{7D620620-4656-4353-A03C-C8E1E8DE2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19" name="Line 19">
                <a:extLst>
                  <a:ext uri="{FF2B5EF4-FFF2-40B4-BE49-F238E27FC236}">
                    <a16:creationId xmlns:a16="http://schemas.microsoft.com/office/drawing/2014/main" id="{D5426AE5-E555-4EAB-B53D-1AE41F0A6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0" name="Freeform 20">
                <a:extLst>
                  <a:ext uri="{FF2B5EF4-FFF2-40B4-BE49-F238E27FC236}">
                    <a16:creationId xmlns:a16="http://schemas.microsoft.com/office/drawing/2014/main" id="{E2364337-AA43-4732-9972-8440843AB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1" name="Freeform 21">
                <a:extLst>
                  <a:ext uri="{FF2B5EF4-FFF2-40B4-BE49-F238E27FC236}">
                    <a16:creationId xmlns:a16="http://schemas.microsoft.com/office/drawing/2014/main" id="{5164D626-7A59-4491-852D-1ED981C68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2" name="Line 22">
                <a:extLst>
                  <a:ext uri="{FF2B5EF4-FFF2-40B4-BE49-F238E27FC236}">
                    <a16:creationId xmlns:a16="http://schemas.microsoft.com/office/drawing/2014/main" id="{880977D3-945C-41F8-91F0-AA3182F68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3" name="Freeform 23">
                <a:extLst>
                  <a:ext uri="{FF2B5EF4-FFF2-40B4-BE49-F238E27FC236}">
                    <a16:creationId xmlns:a16="http://schemas.microsoft.com/office/drawing/2014/main" id="{82B04A9D-661C-4C4C-8191-B48424B30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4" name="Freeform 24">
                <a:extLst>
                  <a:ext uri="{FF2B5EF4-FFF2-40B4-BE49-F238E27FC236}">
                    <a16:creationId xmlns:a16="http://schemas.microsoft.com/office/drawing/2014/main" id="{2316E637-8CE9-4371-A78E-96C69352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5" name="Freeform 25">
                <a:extLst>
                  <a:ext uri="{FF2B5EF4-FFF2-40B4-BE49-F238E27FC236}">
                    <a16:creationId xmlns:a16="http://schemas.microsoft.com/office/drawing/2014/main" id="{6D242E18-3D57-4367-A2C5-99CC9D641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6" name="Line 26">
                <a:extLst>
                  <a:ext uri="{FF2B5EF4-FFF2-40B4-BE49-F238E27FC236}">
                    <a16:creationId xmlns:a16="http://schemas.microsoft.com/office/drawing/2014/main" id="{AD4DDCC5-23E1-4BF0-B86C-5477FA27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7" name="Freeform 27">
                <a:extLst>
                  <a:ext uri="{FF2B5EF4-FFF2-40B4-BE49-F238E27FC236}">
                    <a16:creationId xmlns:a16="http://schemas.microsoft.com/office/drawing/2014/main" id="{DD15874A-F6A7-47D3-81D8-CC6503675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8" name="Freeform 28">
                <a:extLst>
                  <a:ext uri="{FF2B5EF4-FFF2-40B4-BE49-F238E27FC236}">
                    <a16:creationId xmlns:a16="http://schemas.microsoft.com/office/drawing/2014/main" id="{CE678D07-7CB7-4F05-83F0-EA35E820D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1D988519-8146-451D-8F25-3B533B4ECA97}"/>
              </a:ext>
            </a:extLst>
          </p:cNvPr>
          <p:cNvGrpSpPr/>
          <p:nvPr/>
        </p:nvGrpSpPr>
        <p:grpSpPr>
          <a:xfrm>
            <a:off x="2721554" y="1689737"/>
            <a:ext cx="1313945" cy="1313945"/>
            <a:chOff x="2775150" y="2127586"/>
            <a:chExt cx="1340672" cy="1340672"/>
          </a:xfrm>
        </p:grpSpPr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E35854F8-56A6-4C22-9AFB-B702C1B85B3D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1" name="Freeform 5">
              <a:extLst>
                <a:ext uri="{FF2B5EF4-FFF2-40B4-BE49-F238E27FC236}">
                  <a16:creationId xmlns:a16="http://schemas.microsoft.com/office/drawing/2014/main" id="{E2D2AE4D-36E1-4C34-8A33-B6FADBDBC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002050"/>
            </a:solidFill>
            <a:ln w="41275">
              <a:solidFill>
                <a:srgbClr val="EAEAEA"/>
              </a:solidFill>
              <a:miter lim="800000"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789EF9E-3FCA-48E2-B5EA-1CF973C60096}"/>
              </a:ext>
            </a:extLst>
          </p:cNvPr>
          <p:cNvGrpSpPr/>
          <p:nvPr/>
        </p:nvGrpSpPr>
        <p:grpSpPr>
          <a:xfrm>
            <a:off x="8156502" y="1689737"/>
            <a:ext cx="1313945" cy="1313945"/>
            <a:chOff x="8320652" y="2127586"/>
            <a:chExt cx="1340672" cy="1340672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840BAEE5-92E3-4E0D-8264-413E6FC5E3E3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34" name="Group 8">
              <a:extLst>
                <a:ext uri="{FF2B5EF4-FFF2-40B4-BE49-F238E27FC236}">
                  <a16:creationId xmlns:a16="http://schemas.microsoft.com/office/drawing/2014/main" id="{5D59A34B-3CF5-4141-B98D-9DC351DDF45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535" name="Rectangle 9">
                <a:extLst>
                  <a:ext uri="{FF2B5EF4-FFF2-40B4-BE49-F238E27FC236}">
                    <a16:creationId xmlns:a16="http://schemas.microsoft.com/office/drawing/2014/main" id="{F6D23592-8E61-461E-842C-40ECE1817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36" name="Rectangle 10">
                <a:extLst>
                  <a:ext uri="{FF2B5EF4-FFF2-40B4-BE49-F238E27FC236}">
                    <a16:creationId xmlns:a16="http://schemas.microsoft.com/office/drawing/2014/main" id="{E836CEFA-DB45-4E39-A58B-BEB260157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37" name="Line 11">
                <a:extLst>
                  <a:ext uri="{FF2B5EF4-FFF2-40B4-BE49-F238E27FC236}">
                    <a16:creationId xmlns:a16="http://schemas.microsoft.com/office/drawing/2014/main" id="{AC8B0C4D-25B9-4EFC-A139-4CC2251A0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38" name="Freeform 12">
                <a:extLst>
                  <a:ext uri="{FF2B5EF4-FFF2-40B4-BE49-F238E27FC236}">
                    <a16:creationId xmlns:a16="http://schemas.microsoft.com/office/drawing/2014/main" id="{B40FBF82-3572-4D8D-AEE8-56AD60F02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39" name="Freeform 13">
                <a:extLst>
                  <a:ext uri="{FF2B5EF4-FFF2-40B4-BE49-F238E27FC236}">
                    <a16:creationId xmlns:a16="http://schemas.microsoft.com/office/drawing/2014/main" id="{6CDD0301-554E-4256-B1A2-3E5A6C5C7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2DE70EA6-AE62-4AC8-897E-B85BCA169BA6}"/>
              </a:ext>
            </a:extLst>
          </p:cNvPr>
          <p:cNvCxnSpPr>
            <a:cxnSpLocks/>
          </p:cNvCxnSpPr>
          <p:nvPr/>
        </p:nvCxnSpPr>
        <p:spPr>
          <a:xfrm>
            <a:off x="4145527" y="2322212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78FAE31C-4A75-4906-96C9-0877C02C6748}"/>
              </a:ext>
            </a:extLst>
          </p:cNvPr>
          <p:cNvCxnSpPr>
            <a:cxnSpLocks/>
          </p:cNvCxnSpPr>
          <p:nvPr/>
        </p:nvCxnSpPr>
        <p:spPr>
          <a:xfrm flipH="1">
            <a:off x="6863001" y="2322212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3CDBC16B-7507-4E84-9DFE-DB998FF247E2}"/>
              </a:ext>
            </a:extLst>
          </p:cNvPr>
          <p:cNvCxnSpPr>
            <a:cxnSpLocks/>
          </p:cNvCxnSpPr>
          <p:nvPr/>
        </p:nvCxnSpPr>
        <p:spPr>
          <a:xfrm>
            <a:off x="6091265" y="3099082"/>
            <a:ext cx="0" cy="922325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543" name="Oval 542">
            <a:extLst>
              <a:ext uri="{FF2B5EF4-FFF2-40B4-BE49-F238E27FC236}">
                <a16:creationId xmlns:a16="http://schemas.microsoft.com/office/drawing/2014/main" id="{3A4CD934-1ED8-4465-B865-4AFB8FE1CA84}"/>
              </a:ext>
            </a:extLst>
          </p:cNvPr>
          <p:cNvSpPr/>
          <p:nvPr/>
        </p:nvSpPr>
        <p:spPr bwMode="auto">
          <a:xfrm>
            <a:off x="2235297" y="3652967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2C6D1179-D909-40BE-9FD3-5D4470C13B42}"/>
              </a:ext>
            </a:extLst>
          </p:cNvPr>
          <p:cNvSpPr/>
          <p:nvPr/>
        </p:nvSpPr>
        <p:spPr bwMode="auto">
          <a:xfrm>
            <a:off x="461706" y="1023267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6D1EE5E1-50F5-4300-A682-D31260CD8509}"/>
              </a:ext>
            </a:extLst>
          </p:cNvPr>
          <p:cNvSpPr/>
          <p:nvPr/>
        </p:nvSpPr>
        <p:spPr bwMode="auto">
          <a:xfrm>
            <a:off x="971503" y="1730234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80E02038-2426-436C-BCC9-C7B77426D7EE}"/>
              </a:ext>
            </a:extLst>
          </p:cNvPr>
          <p:cNvSpPr/>
          <p:nvPr/>
        </p:nvSpPr>
        <p:spPr bwMode="auto">
          <a:xfrm>
            <a:off x="581403" y="2317858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79A8A834-588F-41A4-9CDF-666D6C6A5390}"/>
              </a:ext>
            </a:extLst>
          </p:cNvPr>
          <p:cNvSpPr/>
          <p:nvPr/>
        </p:nvSpPr>
        <p:spPr bwMode="auto">
          <a:xfrm>
            <a:off x="4546916" y="1053922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6B04DB3F-CDD6-4983-B89A-639B0461ED45}"/>
              </a:ext>
            </a:extLst>
          </p:cNvPr>
          <p:cNvSpPr/>
          <p:nvPr/>
        </p:nvSpPr>
        <p:spPr bwMode="auto">
          <a:xfrm>
            <a:off x="2732621" y="435693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DC18E073-B565-4775-94BB-A6068D8A5CFA}"/>
              </a:ext>
            </a:extLst>
          </p:cNvPr>
          <p:cNvSpPr/>
          <p:nvPr/>
        </p:nvSpPr>
        <p:spPr bwMode="auto">
          <a:xfrm>
            <a:off x="6573593" y="368899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74EE2AB3-B69C-4291-A6F2-538AED1059B6}"/>
              </a:ext>
            </a:extLst>
          </p:cNvPr>
          <p:cNvSpPr/>
          <p:nvPr/>
        </p:nvSpPr>
        <p:spPr bwMode="auto">
          <a:xfrm>
            <a:off x="7029931" y="1696284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DAE697DB-1783-44AE-9B25-50B9CF44B241}"/>
              </a:ext>
            </a:extLst>
          </p:cNvPr>
          <p:cNvSpPr/>
          <p:nvPr/>
        </p:nvSpPr>
        <p:spPr bwMode="auto">
          <a:xfrm>
            <a:off x="508879" y="4248482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29E3600E-240B-4AB1-B7E6-68670A30433C}"/>
              </a:ext>
            </a:extLst>
          </p:cNvPr>
          <p:cNvSpPr/>
          <p:nvPr/>
        </p:nvSpPr>
        <p:spPr bwMode="auto">
          <a:xfrm>
            <a:off x="492253" y="5051877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AE7A2947-A970-41E3-AF2E-3017486C2CE8}"/>
              </a:ext>
            </a:extLst>
          </p:cNvPr>
          <p:cNvSpPr/>
          <p:nvPr/>
        </p:nvSpPr>
        <p:spPr bwMode="auto">
          <a:xfrm>
            <a:off x="4176254" y="4415667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268C6DF1-3555-4513-AC69-782EA0F6C0BD}"/>
              </a:ext>
            </a:extLst>
          </p:cNvPr>
          <p:cNvSpPr/>
          <p:nvPr/>
        </p:nvSpPr>
        <p:spPr bwMode="auto">
          <a:xfrm>
            <a:off x="8984191" y="927572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33015EF7-5EF7-466D-83B1-9882E9FE5D68}"/>
              </a:ext>
            </a:extLst>
          </p:cNvPr>
          <p:cNvSpPr/>
          <p:nvPr/>
        </p:nvSpPr>
        <p:spPr bwMode="auto">
          <a:xfrm>
            <a:off x="9890304" y="2402772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944DAC71-03EE-4B81-9F24-8A4ABD965BD9}"/>
              </a:ext>
            </a:extLst>
          </p:cNvPr>
          <p:cNvSpPr/>
          <p:nvPr/>
        </p:nvSpPr>
        <p:spPr bwMode="auto">
          <a:xfrm>
            <a:off x="9968333" y="1219107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382A47CC-7225-45AA-970C-07FB55A56E31}"/>
              </a:ext>
            </a:extLst>
          </p:cNvPr>
          <p:cNvSpPr/>
          <p:nvPr/>
        </p:nvSpPr>
        <p:spPr bwMode="auto">
          <a:xfrm>
            <a:off x="8873271" y="3997046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A62E9B1E-C8C5-4206-95D6-FC4C95D8E5AA}"/>
              </a:ext>
            </a:extLst>
          </p:cNvPr>
          <p:cNvSpPr/>
          <p:nvPr/>
        </p:nvSpPr>
        <p:spPr bwMode="auto">
          <a:xfrm>
            <a:off x="9588073" y="4839132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164FFD3F-04E6-4D1B-9D1B-D9222CF83CCA}"/>
              </a:ext>
            </a:extLst>
          </p:cNvPr>
          <p:cNvSpPr/>
          <p:nvPr/>
        </p:nvSpPr>
        <p:spPr bwMode="auto">
          <a:xfrm>
            <a:off x="7122909" y="4329599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8D5C7517-9E57-4B31-A025-3E7121472746}"/>
              </a:ext>
            </a:extLst>
          </p:cNvPr>
          <p:cNvSpPr/>
          <p:nvPr/>
        </p:nvSpPr>
        <p:spPr bwMode="auto">
          <a:xfrm>
            <a:off x="7282389" y="5013454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87A6B4BD-6F6D-416E-9842-51D55477C578}"/>
              </a:ext>
            </a:extLst>
          </p:cNvPr>
          <p:cNvSpPr/>
          <p:nvPr/>
        </p:nvSpPr>
        <p:spPr bwMode="auto">
          <a:xfrm>
            <a:off x="6778221" y="3413811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4908A143-9D14-4869-B7FB-6E4DEB1BA182}"/>
              </a:ext>
            </a:extLst>
          </p:cNvPr>
          <p:cNvSpPr/>
          <p:nvPr/>
        </p:nvSpPr>
        <p:spPr bwMode="auto">
          <a:xfrm>
            <a:off x="9715263" y="3054968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4FC3D33F-0C0E-4D04-80B1-6F90B4BB357D}"/>
              </a:ext>
            </a:extLst>
          </p:cNvPr>
          <p:cNvSpPr/>
          <p:nvPr/>
        </p:nvSpPr>
        <p:spPr bwMode="auto">
          <a:xfrm>
            <a:off x="2395493" y="5018364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6F067F0A-BEE8-42B1-8400-EDEE0464DCC5}"/>
              </a:ext>
            </a:extLst>
          </p:cNvPr>
          <p:cNvSpPr/>
          <p:nvPr/>
        </p:nvSpPr>
        <p:spPr bwMode="auto">
          <a:xfrm>
            <a:off x="3464907" y="3604731"/>
            <a:ext cx="89630" cy="8963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7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6="http://schemas.microsoft.com/office/drawing/2014/main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9167E-6 -4.44444E-6 L -4.79167E-6 0.04352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2" grpId="0" animBg="1"/>
      <p:bldP spid="472" grpId="0"/>
      <p:bldP spid="473" grpId="0"/>
      <p:bldP spid="474" grpId="0"/>
      <p:bldP spid="475" grpId="0"/>
      <p:bldP spid="476" grpId="0"/>
      <p:bldP spid="477" grpId="0"/>
      <p:bldP spid="478" grpId="0"/>
      <p:bldP spid="479" grpId="0"/>
      <p:bldP spid="480" grpId="0"/>
      <p:bldP spid="481" grpId="0"/>
      <p:bldP spid="482" grpId="0"/>
      <p:bldP spid="483" grpId="0"/>
      <p:bldP spid="484" grpId="0"/>
      <p:bldP spid="485" grpId="0"/>
      <p:bldP spid="486" grpId="0"/>
      <p:bldP spid="487" grpId="0"/>
      <p:bldP spid="488" grpId="0"/>
      <p:bldP spid="489" grpId="0"/>
      <p:bldP spid="490" grpId="0"/>
      <p:bldP spid="491" grpId="0"/>
      <p:bldP spid="492" grpId="0"/>
      <p:bldP spid="493" grpId="0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5F9492-B6D4-46BA-A091-D4DAA99ADC38}"/>
              </a:ext>
            </a:extLst>
          </p:cNvPr>
          <p:cNvCxnSpPr>
            <a:cxnSpLocks/>
          </p:cNvCxnSpPr>
          <p:nvPr/>
        </p:nvCxnSpPr>
        <p:spPr>
          <a:xfrm>
            <a:off x="-11447" y="5910073"/>
            <a:ext cx="235437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31497" y="5896645"/>
            <a:ext cx="1121633" cy="74158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3200" kern="0" dirty="0">
                <a:solidFill>
                  <a:srgbClr val="0070C0"/>
                </a:solidFill>
                <a:latin typeface="Segoe UI"/>
              </a:rPr>
              <a:t>IaaS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500" y="5896644"/>
            <a:ext cx="2092426" cy="621792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-11448" y="5910067"/>
            <a:ext cx="594032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1210543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309787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Freeform 50">
            <a:extLst>
              <a:ext uri="{FF2B5EF4-FFF2-40B4-BE49-F238E27FC236}">
                <a16:creationId xmlns:a16="http://schemas.microsoft.com/office/drawing/2014/main" id="{B585CF75-7DCA-475B-90E9-24F1DEF69AAA}"/>
              </a:ext>
            </a:extLst>
          </p:cNvPr>
          <p:cNvSpPr>
            <a:spLocks/>
          </p:cNvSpPr>
          <p:nvPr/>
        </p:nvSpPr>
        <p:spPr bwMode="auto">
          <a:xfrm>
            <a:off x="5043805" y="4229911"/>
            <a:ext cx="857010" cy="574701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016">
              <a:defRPr/>
            </a:pPr>
            <a:endParaRPr lang="en-US" sz="1765" kern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A82C52-E907-4381-8EAC-67D2E2F60276}"/>
              </a:ext>
            </a:extLst>
          </p:cNvPr>
          <p:cNvSpPr txBox="1"/>
          <p:nvPr/>
        </p:nvSpPr>
        <p:spPr>
          <a:xfrm>
            <a:off x="1511082" y="3159796"/>
            <a:ext cx="3741505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870">
              <a:defRPr/>
            </a:pPr>
            <a:r>
              <a:rPr lang="en-US" sz="1468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often should I </a:t>
            </a:r>
            <a:r>
              <a:rPr lang="en-US" sz="1468" b="1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patch</a:t>
            </a:r>
            <a:r>
              <a:rPr lang="en-US" sz="1468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my </a:t>
            </a:r>
            <a:r>
              <a:rPr lang="en-US" sz="1468" b="1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servers</a:t>
            </a:r>
            <a:r>
              <a:rPr lang="en-US" sz="1468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721B15A-534C-49A0-8D60-1A23CC2FF5EA}"/>
              </a:ext>
            </a:extLst>
          </p:cNvPr>
          <p:cNvSpPr txBox="1"/>
          <p:nvPr/>
        </p:nvSpPr>
        <p:spPr>
          <a:xfrm>
            <a:off x="1681688" y="3548524"/>
            <a:ext cx="3400291" cy="31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95870">
              <a:defRPr/>
            </a:pPr>
            <a:r>
              <a:rPr lang="en-US" sz="1468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How often should I backup my </a:t>
            </a:r>
            <a:r>
              <a:rPr lang="en-US" sz="1468" b="1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2E83BC-BD11-4FDB-ACC0-57F30AC60E41}"/>
              </a:ext>
            </a:extLst>
          </p:cNvPr>
          <p:cNvSpPr txBox="1"/>
          <p:nvPr/>
        </p:nvSpPr>
        <p:spPr>
          <a:xfrm>
            <a:off x="1419920" y="3937253"/>
            <a:ext cx="3923832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870">
              <a:defRPr/>
            </a:pPr>
            <a:r>
              <a:rPr lang="en-US" sz="1468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Which packages should be on my </a:t>
            </a:r>
            <a:r>
              <a:rPr lang="en-US" sz="1468" b="1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server</a:t>
            </a:r>
            <a:r>
              <a:rPr lang="en-US" sz="1468" kern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A3AADE-CFC2-43EB-83DE-C2201929E8B5}"/>
              </a:ext>
            </a:extLst>
          </p:cNvPr>
          <p:cNvSpPr txBox="1"/>
          <p:nvPr/>
        </p:nvSpPr>
        <p:spPr>
          <a:xfrm>
            <a:off x="4199156" y="910231"/>
            <a:ext cx="3786818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many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servers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do I need?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34033-4FA6-4CEB-B07F-0E940257269D}"/>
              </a:ext>
            </a:extLst>
          </p:cNvPr>
          <p:cNvSpPr txBox="1"/>
          <p:nvPr/>
        </p:nvSpPr>
        <p:spPr>
          <a:xfrm>
            <a:off x="4453022" y="543064"/>
            <a:ext cx="3279086" cy="31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can I increase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server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utilization?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0F85953-5B53-4A0F-B9A9-B5D0FAF01A29}"/>
              </a:ext>
            </a:extLst>
          </p:cNvPr>
          <p:cNvSpPr txBox="1"/>
          <p:nvPr/>
        </p:nvSpPr>
        <p:spPr>
          <a:xfrm>
            <a:off x="3298621" y="175898"/>
            <a:ext cx="5587887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What is the right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size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of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servers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for my business needs?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8E1811-0910-4BE6-A34C-1EB6C3763202}"/>
              </a:ext>
            </a:extLst>
          </p:cNvPr>
          <p:cNvSpPr txBox="1"/>
          <p:nvPr/>
        </p:nvSpPr>
        <p:spPr>
          <a:xfrm>
            <a:off x="4968325" y="1277398"/>
            <a:ext cx="2248480" cy="31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can I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scale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my app?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F408DB-43B6-43F3-B511-0A64F4F8D39F}"/>
              </a:ext>
            </a:extLst>
          </p:cNvPr>
          <p:cNvSpPr txBox="1"/>
          <p:nvPr/>
        </p:nvSpPr>
        <p:spPr>
          <a:xfrm>
            <a:off x="7586850" y="3548524"/>
            <a:ext cx="2482485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defTabSz="895870">
              <a:defRPr/>
            </a:pP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Which OS 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should I use?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7C964EC-E014-40C1-944C-FCECAE824ECF}"/>
              </a:ext>
            </a:extLst>
          </p:cNvPr>
          <p:cNvSpPr txBox="1"/>
          <p:nvPr/>
        </p:nvSpPr>
        <p:spPr>
          <a:xfrm>
            <a:off x="6405067" y="3159796"/>
            <a:ext cx="4846049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do I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deploy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new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code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to my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server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C8ECD1-61F6-4199-A0A4-56815FE45991}"/>
              </a:ext>
            </a:extLst>
          </p:cNvPr>
          <p:cNvSpPr txBox="1"/>
          <p:nvPr/>
        </p:nvSpPr>
        <p:spPr>
          <a:xfrm>
            <a:off x="6781260" y="3937253"/>
            <a:ext cx="4093663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Who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monitors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my App?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B1354B0-D4DF-4AA5-AA8A-878EFCABCE5B}"/>
              </a:ext>
            </a:extLst>
          </p:cNvPr>
          <p:cNvGrpSpPr/>
          <p:nvPr/>
        </p:nvGrpSpPr>
        <p:grpSpPr>
          <a:xfrm>
            <a:off x="5439028" y="4120890"/>
            <a:ext cx="1313945" cy="1313945"/>
            <a:chOff x="5547902" y="4202399"/>
            <a:chExt cx="1340672" cy="134067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3D4FFE9-AD0F-4BE8-B127-6B58FF2F9CCB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F640996-FA02-4963-AFCC-76C8F9FF2200}"/>
                </a:ext>
              </a:extLst>
            </p:cNvPr>
            <p:cNvGrpSpPr/>
            <p:nvPr/>
          </p:nvGrpSpPr>
          <p:grpSpPr>
            <a:xfrm>
              <a:off x="5882043" y="4461171"/>
              <a:ext cx="744667" cy="794664"/>
              <a:chOff x="2084593" y="2157479"/>
              <a:chExt cx="958326" cy="1022668"/>
            </a:xfrm>
          </p:grpSpPr>
          <p:grpSp>
            <p:nvGrpSpPr>
              <p:cNvPr id="158" name="Group 4">
                <a:extLst>
                  <a:ext uri="{FF2B5EF4-FFF2-40B4-BE49-F238E27FC236}">
                    <a16:creationId xmlns:a16="http://schemas.microsoft.com/office/drawing/2014/main" id="{421B0FDB-BBF9-439B-9DE9-F60472F0BE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166" name="Rectangle 5">
                  <a:extLst>
                    <a:ext uri="{FF2B5EF4-FFF2-40B4-BE49-F238E27FC236}">
                      <a16:creationId xmlns:a16="http://schemas.microsoft.com/office/drawing/2014/main" id="{D523CB19-43A9-4878-AD73-2F2665BE7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67" name="Freeform 6">
                  <a:extLst>
                    <a:ext uri="{FF2B5EF4-FFF2-40B4-BE49-F238E27FC236}">
                      <a16:creationId xmlns:a16="http://schemas.microsoft.com/office/drawing/2014/main" id="{517C05B1-2470-47F4-8CA1-474A44D76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68" name="Rectangle 7">
                  <a:extLst>
                    <a:ext uri="{FF2B5EF4-FFF2-40B4-BE49-F238E27FC236}">
                      <a16:creationId xmlns:a16="http://schemas.microsoft.com/office/drawing/2014/main" id="{B3DF8D36-2CB5-4579-92A4-B1D725DCC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69" name="Rectangle 8">
                  <a:extLst>
                    <a:ext uri="{FF2B5EF4-FFF2-40B4-BE49-F238E27FC236}">
                      <a16:creationId xmlns:a16="http://schemas.microsoft.com/office/drawing/2014/main" id="{BF17BBCE-8C9C-4283-B05C-725C159A2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70" name="Rectangle 9">
                  <a:extLst>
                    <a:ext uri="{FF2B5EF4-FFF2-40B4-BE49-F238E27FC236}">
                      <a16:creationId xmlns:a16="http://schemas.microsoft.com/office/drawing/2014/main" id="{E83CD25C-461C-4ADB-8005-5580E8868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71" name="Rectangle 10">
                  <a:extLst>
                    <a:ext uri="{FF2B5EF4-FFF2-40B4-BE49-F238E27FC236}">
                      <a16:creationId xmlns:a16="http://schemas.microsoft.com/office/drawing/2014/main" id="{AC86172E-6DA6-47CC-99DF-F7026BD27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72" name="Rectangle 11">
                  <a:extLst>
                    <a:ext uri="{FF2B5EF4-FFF2-40B4-BE49-F238E27FC236}">
                      <a16:creationId xmlns:a16="http://schemas.microsoft.com/office/drawing/2014/main" id="{0A4B2234-1B67-46BE-83B9-E0910C443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73" name="Rectangle 12">
                  <a:extLst>
                    <a:ext uri="{FF2B5EF4-FFF2-40B4-BE49-F238E27FC236}">
                      <a16:creationId xmlns:a16="http://schemas.microsoft.com/office/drawing/2014/main" id="{5E458580-80A1-427A-88CD-6E8F282CF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74" name="Rectangle 13">
                  <a:extLst>
                    <a:ext uri="{FF2B5EF4-FFF2-40B4-BE49-F238E27FC236}">
                      <a16:creationId xmlns:a16="http://schemas.microsoft.com/office/drawing/2014/main" id="{0FB5E1C3-A45E-4C3B-AE12-9FDD344AA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26CE35E-934D-4FE3-9A5A-A10941E90CC9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161" name="Rectangle 5">
                  <a:extLst>
                    <a:ext uri="{FF2B5EF4-FFF2-40B4-BE49-F238E27FC236}">
                      <a16:creationId xmlns:a16="http://schemas.microsoft.com/office/drawing/2014/main" id="{391D9726-C10E-4408-B364-9018948AEA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62" name="Freeform 6">
                  <a:extLst>
                    <a:ext uri="{FF2B5EF4-FFF2-40B4-BE49-F238E27FC236}">
                      <a16:creationId xmlns:a16="http://schemas.microsoft.com/office/drawing/2014/main" id="{EE6B4B5C-23B0-4DB1-AC2B-0224496CF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63" name="Rectangle 7">
                  <a:extLst>
                    <a:ext uri="{FF2B5EF4-FFF2-40B4-BE49-F238E27FC236}">
                      <a16:creationId xmlns:a16="http://schemas.microsoft.com/office/drawing/2014/main" id="{34449B9C-34D1-4195-845B-9C8A9FBFA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64" name="Rectangle 8">
                  <a:extLst>
                    <a:ext uri="{FF2B5EF4-FFF2-40B4-BE49-F238E27FC236}">
                      <a16:creationId xmlns:a16="http://schemas.microsoft.com/office/drawing/2014/main" id="{C9E112B0-F388-434F-A175-797D4C3DB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165" name="Rectangle 9">
                  <a:extLst>
                    <a:ext uri="{FF2B5EF4-FFF2-40B4-BE49-F238E27FC236}">
                      <a16:creationId xmlns:a16="http://schemas.microsoft.com/office/drawing/2014/main" id="{689BF551-AA5E-4AFA-8774-43D3C4438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16">
                    <a:defRPr/>
                  </a:pPr>
                  <a:endParaRPr lang="en-US" sz="1765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A77F3200-4D0B-459D-9F18-8EF974E23490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 err="1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C0EBAA9-C068-4822-906A-695BBB847FDB}"/>
              </a:ext>
            </a:extLst>
          </p:cNvPr>
          <p:cNvGrpSpPr/>
          <p:nvPr/>
        </p:nvGrpSpPr>
        <p:grpSpPr>
          <a:xfrm>
            <a:off x="5439028" y="1689399"/>
            <a:ext cx="1313945" cy="1313945"/>
            <a:chOff x="5547902" y="2127586"/>
            <a:chExt cx="1340672" cy="134067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8BEF007-618F-4863-9EC5-C14453B59708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7" name="Group 16">
              <a:extLst>
                <a:ext uri="{FF2B5EF4-FFF2-40B4-BE49-F238E27FC236}">
                  <a16:creationId xmlns:a16="http://schemas.microsoft.com/office/drawing/2014/main" id="{1673FA0A-CCB3-4E02-97FA-6F0F6F24FA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7"/>
              <a:ext cx="770389" cy="891106"/>
              <a:chOff x="13" y="7"/>
              <a:chExt cx="351" cy="406"/>
            </a:xfrm>
          </p:grpSpPr>
          <p:sp>
            <p:nvSpPr>
              <p:cNvPr id="178" name="Freeform 17">
                <a:extLst>
                  <a:ext uri="{FF2B5EF4-FFF2-40B4-BE49-F238E27FC236}">
                    <a16:creationId xmlns:a16="http://schemas.microsoft.com/office/drawing/2014/main" id="{D2EECDBE-BF0A-4EA6-8603-084AD055E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79" name="Freeform 18">
                <a:extLst>
                  <a:ext uri="{FF2B5EF4-FFF2-40B4-BE49-F238E27FC236}">
                    <a16:creationId xmlns:a16="http://schemas.microsoft.com/office/drawing/2014/main" id="{0E080E3F-2DFF-47C6-AC94-CA9FAFCAE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0" name="Line 19">
                <a:extLst>
                  <a:ext uri="{FF2B5EF4-FFF2-40B4-BE49-F238E27FC236}">
                    <a16:creationId xmlns:a16="http://schemas.microsoft.com/office/drawing/2014/main" id="{4B980296-D320-461B-9631-BB7F02986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1" name="Freeform 20">
                <a:extLst>
                  <a:ext uri="{FF2B5EF4-FFF2-40B4-BE49-F238E27FC236}">
                    <a16:creationId xmlns:a16="http://schemas.microsoft.com/office/drawing/2014/main" id="{9BEA336B-D380-4A16-B54C-40299E2E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2" name="Freeform 21">
                <a:extLst>
                  <a:ext uri="{FF2B5EF4-FFF2-40B4-BE49-F238E27FC236}">
                    <a16:creationId xmlns:a16="http://schemas.microsoft.com/office/drawing/2014/main" id="{8E828F03-26BA-4C60-A397-CD8D5915D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3" name="Line 22">
                <a:extLst>
                  <a:ext uri="{FF2B5EF4-FFF2-40B4-BE49-F238E27FC236}">
                    <a16:creationId xmlns:a16="http://schemas.microsoft.com/office/drawing/2014/main" id="{7B4BDB71-83E8-497A-8EEC-8B4B76546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4" name="Freeform 23">
                <a:extLst>
                  <a:ext uri="{FF2B5EF4-FFF2-40B4-BE49-F238E27FC236}">
                    <a16:creationId xmlns:a16="http://schemas.microsoft.com/office/drawing/2014/main" id="{272D0024-3180-40E0-89B1-6172E3A42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5" name="Freeform 24">
                <a:extLst>
                  <a:ext uri="{FF2B5EF4-FFF2-40B4-BE49-F238E27FC236}">
                    <a16:creationId xmlns:a16="http://schemas.microsoft.com/office/drawing/2014/main" id="{0422B94B-FC1D-40DF-A7FA-F7EB3BF7D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6" name="Freeform 25">
                <a:extLst>
                  <a:ext uri="{FF2B5EF4-FFF2-40B4-BE49-F238E27FC236}">
                    <a16:creationId xmlns:a16="http://schemas.microsoft.com/office/drawing/2014/main" id="{C79953D4-2DA2-4392-A251-BDD1A63B3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7" name="Line 26">
                <a:extLst>
                  <a:ext uri="{FF2B5EF4-FFF2-40B4-BE49-F238E27FC236}">
                    <a16:creationId xmlns:a16="http://schemas.microsoft.com/office/drawing/2014/main" id="{70EF93E8-1867-4B47-B2DA-9205E9217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8" name="Freeform 27">
                <a:extLst>
                  <a:ext uri="{FF2B5EF4-FFF2-40B4-BE49-F238E27FC236}">
                    <a16:creationId xmlns:a16="http://schemas.microsoft.com/office/drawing/2014/main" id="{B4144D8F-8042-41E7-ADF4-A3660C86B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9" name="Freeform 28">
                <a:extLst>
                  <a:ext uri="{FF2B5EF4-FFF2-40B4-BE49-F238E27FC236}">
                    <a16:creationId xmlns:a16="http://schemas.microsoft.com/office/drawing/2014/main" id="{7E5840F9-C411-4952-B4AF-F0ED8B482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CD5BCC7-C85B-44FB-A2B5-8B03B10A4F47}"/>
              </a:ext>
            </a:extLst>
          </p:cNvPr>
          <p:cNvGrpSpPr/>
          <p:nvPr/>
        </p:nvGrpSpPr>
        <p:grpSpPr>
          <a:xfrm>
            <a:off x="2721554" y="1689399"/>
            <a:ext cx="1313945" cy="1313945"/>
            <a:chOff x="2775150" y="2127586"/>
            <a:chExt cx="1340672" cy="1340672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0203890-B46B-466A-A2E8-25ECAABE3663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86B04566-A37E-4DF8-8054-4586B15CE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2BAE1F-97B2-4117-A536-18FA657F389D}"/>
              </a:ext>
            </a:extLst>
          </p:cNvPr>
          <p:cNvGrpSpPr/>
          <p:nvPr/>
        </p:nvGrpSpPr>
        <p:grpSpPr>
          <a:xfrm>
            <a:off x="8156502" y="1689399"/>
            <a:ext cx="1313945" cy="1313945"/>
            <a:chOff x="8320652" y="2127586"/>
            <a:chExt cx="1340672" cy="1340672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BE4F214-8E80-45A6-B3A4-30AA1670A0A2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5" name="Group 8">
              <a:extLst>
                <a:ext uri="{FF2B5EF4-FFF2-40B4-BE49-F238E27FC236}">
                  <a16:creationId xmlns:a16="http://schemas.microsoft.com/office/drawing/2014/main" id="{83005A0C-3AB3-412F-BAD6-DF5D7FF1A0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96" name="Rectangle 9">
                <a:extLst>
                  <a:ext uri="{FF2B5EF4-FFF2-40B4-BE49-F238E27FC236}">
                    <a16:creationId xmlns:a16="http://schemas.microsoft.com/office/drawing/2014/main" id="{D260A608-1537-4C62-825A-72D6E917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97" name="Rectangle 10">
                <a:extLst>
                  <a:ext uri="{FF2B5EF4-FFF2-40B4-BE49-F238E27FC236}">
                    <a16:creationId xmlns:a16="http://schemas.microsoft.com/office/drawing/2014/main" id="{5726F2E1-A109-401C-B6E3-B724EEF5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98" name="Line 11">
                <a:extLst>
                  <a:ext uri="{FF2B5EF4-FFF2-40B4-BE49-F238E27FC236}">
                    <a16:creationId xmlns:a16="http://schemas.microsoft.com/office/drawing/2014/main" id="{77746DD8-6DF4-407A-B116-2E67F30B8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8850CAC7-5FE6-415E-B748-C20C757E0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A3044B18-4AB5-48E7-9167-6CB7BEF72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7B8B613-F57D-4D95-A063-0B7062837798}"/>
              </a:ext>
            </a:extLst>
          </p:cNvPr>
          <p:cNvCxnSpPr>
            <a:cxnSpLocks/>
          </p:cNvCxnSpPr>
          <p:nvPr/>
        </p:nvCxnSpPr>
        <p:spPr>
          <a:xfrm>
            <a:off x="4145527" y="2321874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3CD8E75-0582-40B8-89F8-5FE3AD200767}"/>
              </a:ext>
            </a:extLst>
          </p:cNvPr>
          <p:cNvCxnSpPr>
            <a:cxnSpLocks/>
          </p:cNvCxnSpPr>
          <p:nvPr/>
        </p:nvCxnSpPr>
        <p:spPr>
          <a:xfrm flipH="1">
            <a:off x="6863001" y="2321874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EE4F724-AA70-4374-A69F-29F60EDF98D9}"/>
              </a:ext>
            </a:extLst>
          </p:cNvPr>
          <p:cNvCxnSpPr>
            <a:cxnSpLocks/>
          </p:cNvCxnSpPr>
          <p:nvPr/>
        </p:nvCxnSpPr>
        <p:spPr>
          <a:xfrm>
            <a:off x="6091265" y="3098744"/>
            <a:ext cx="0" cy="922325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04" name="Freeform 50">
            <a:extLst>
              <a:ext uri="{FF2B5EF4-FFF2-40B4-BE49-F238E27FC236}">
                <a16:creationId xmlns:a16="http://schemas.microsoft.com/office/drawing/2014/main" id="{C2D57E37-1F0C-423E-B38A-BE0A28892030}"/>
              </a:ext>
            </a:extLst>
          </p:cNvPr>
          <p:cNvSpPr>
            <a:spLocks/>
          </p:cNvSpPr>
          <p:nvPr/>
        </p:nvSpPr>
        <p:spPr bwMode="auto">
          <a:xfrm flipH="1">
            <a:off x="6253365" y="4997504"/>
            <a:ext cx="602174" cy="403812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016">
              <a:defRPr/>
            </a:pPr>
            <a:endParaRPr lang="en-US" sz="1765" kern="0">
              <a:solidFill>
                <a:srgbClr val="353535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816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54167E-6 -4.44444E-6 L 3.54167E-6 0.04352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3.75E-6 0.04352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75E-6 7.40741E-7 L -3.75E-6 0.04352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4.81481E-6 L -3.75E-6 0.04351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4.16667E-7 -0.054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2.77556E-17 L 4.16667E-7 -0.0544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7 -3.33333E-6 L 4.16667E-7 -0.05439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7 -4.07407E-6 L 4.16667E-7 -0.05439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1.45833E-6 0.04352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45833E-6 -2.22222E-6 L 1.45833E-6 0.04352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4.81481E-6 L 1.45833E-6 0.04351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1.875E-6 3.7037E-6 L -0.03672 3.7037E-6 " pathEditMode="relative" rAng="0" ptsTypes="AA">
                                      <p:cBhvr>
                                        <p:cTn id="73" dur="5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2.08333E-7 -1.85185E-6 L 0.03672 -1.85185E-6 " pathEditMode="relative" rAng="0" ptsTypes="AA">
                                      <p:cBhvr>
                                        <p:cTn id="78" dur="500" spd="-100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0" grpId="0" animBg="1"/>
      <p:bldP spid="144" grpId="0" animBg="1"/>
      <p:bldP spid="144" grpId="1" animBg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204" grpId="0" animBg="1"/>
      <p:bldP spid="20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BFDCF-CCEF-4C9E-96DA-E638A3759B4D}"/>
              </a:ext>
            </a:extLst>
          </p:cNvPr>
          <p:cNvCxnSpPr>
            <a:cxnSpLocks/>
          </p:cNvCxnSpPr>
          <p:nvPr/>
        </p:nvCxnSpPr>
        <p:spPr>
          <a:xfrm>
            <a:off x="-11448" y="5910067"/>
            <a:ext cx="594032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9309" y="5896645"/>
            <a:ext cx="1245047" cy="74158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3200" kern="0" dirty="0">
                <a:solidFill>
                  <a:srgbClr val="0070C0"/>
                </a:solidFill>
                <a:latin typeface="Segoe UI"/>
              </a:rPr>
              <a:t>PaaS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5393" y="5896644"/>
            <a:ext cx="921127" cy="621792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IaaS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500" y="5896644"/>
            <a:ext cx="2092426" cy="621792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-11448" y="5910067"/>
            <a:ext cx="863750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1210543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309787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033655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Freeform 50">
            <a:extLst>
              <a:ext uri="{FF2B5EF4-FFF2-40B4-BE49-F238E27FC236}">
                <a16:creationId xmlns:a16="http://schemas.microsoft.com/office/drawing/2014/main" id="{FDAEEEA6-5AF6-41FC-A616-ED0B2C977966}"/>
              </a:ext>
            </a:extLst>
          </p:cNvPr>
          <p:cNvSpPr>
            <a:spLocks/>
          </p:cNvSpPr>
          <p:nvPr/>
        </p:nvSpPr>
        <p:spPr bwMode="auto">
          <a:xfrm>
            <a:off x="5153554" y="2390711"/>
            <a:ext cx="857010" cy="574701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016">
              <a:defRPr/>
            </a:pPr>
            <a:endParaRPr lang="en-US" sz="1765" kern="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143D328-F81A-4D2A-9A77-13A43681F68D}"/>
              </a:ext>
            </a:extLst>
          </p:cNvPr>
          <p:cNvGrpSpPr/>
          <p:nvPr/>
        </p:nvGrpSpPr>
        <p:grpSpPr>
          <a:xfrm>
            <a:off x="5438722" y="1689709"/>
            <a:ext cx="1313945" cy="1313945"/>
            <a:chOff x="5547902" y="2127586"/>
            <a:chExt cx="1340672" cy="134067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5287FF7-676A-4112-8417-9E596FFB426E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16">
              <a:extLst>
                <a:ext uri="{FF2B5EF4-FFF2-40B4-BE49-F238E27FC236}">
                  <a16:creationId xmlns:a16="http://schemas.microsoft.com/office/drawing/2014/main" id="{6A6F3DDE-FC5F-4505-8FC2-B86C581ECA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7"/>
              <a:ext cx="770389" cy="891106"/>
              <a:chOff x="13" y="7"/>
              <a:chExt cx="351" cy="406"/>
            </a:xfrm>
          </p:grpSpPr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0F5AF14D-EBCB-4345-BC67-BBBAFF2D3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791F65EB-F9A1-499D-AE21-974327576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95" name="Line 19">
                <a:extLst>
                  <a:ext uri="{FF2B5EF4-FFF2-40B4-BE49-F238E27FC236}">
                    <a16:creationId xmlns:a16="http://schemas.microsoft.com/office/drawing/2014/main" id="{EA337B93-3074-477D-8561-7675789FD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38229C58-1288-4DDA-8BCA-DCC5433A2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F34503F0-7832-4311-8060-F8C427CAC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98" name="Line 22">
                <a:extLst>
                  <a:ext uri="{FF2B5EF4-FFF2-40B4-BE49-F238E27FC236}">
                    <a16:creationId xmlns:a16="http://schemas.microsoft.com/office/drawing/2014/main" id="{35125E77-4A78-430F-B9F3-25AFA583E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5DB23350-3B9C-4761-855B-6F7196FE2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0114C85D-CD51-4192-B543-9DD3D4932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5DA3A728-4C57-46D7-9F0A-3B45CDF4F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02" name="Line 26">
                <a:extLst>
                  <a:ext uri="{FF2B5EF4-FFF2-40B4-BE49-F238E27FC236}">
                    <a16:creationId xmlns:a16="http://schemas.microsoft.com/office/drawing/2014/main" id="{914FE8BD-3DDB-40DA-AD70-4753C329E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BF271611-D719-4179-BD53-6F56E9F7B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C17514F1-5B79-4106-9666-5E31FC7A9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78508C3-DCBB-4DAE-B2E4-415BA4CAEFF0}"/>
              </a:ext>
            </a:extLst>
          </p:cNvPr>
          <p:cNvGrpSpPr/>
          <p:nvPr/>
        </p:nvGrpSpPr>
        <p:grpSpPr>
          <a:xfrm>
            <a:off x="2721248" y="1689709"/>
            <a:ext cx="1313945" cy="1313945"/>
            <a:chOff x="2775150" y="2127586"/>
            <a:chExt cx="1340672" cy="134067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DB154C6-54CC-4144-B92C-97BC20FB7113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E77B2B0C-A0D3-488B-9B4A-A40233133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41275">
              <a:solidFill>
                <a:srgbClr val="EAEAEA"/>
              </a:solidFill>
              <a:miter lim="800000"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B9F61A-4D9A-450E-8DF8-D98BCB13E2FD}"/>
              </a:ext>
            </a:extLst>
          </p:cNvPr>
          <p:cNvGrpSpPr/>
          <p:nvPr/>
        </p:nvGrpSpPr>
        <p:grpSpPr>
          <a:xfrm>
            <a:off x="8156195" y="1689709"/>
            <a:ext cx="1313945" cy="1313945"/>
            <a:chOff x="8320652" y="2127586"/>
            <a:chExt cx="1340672" cy="1340672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C7B89C4-1935-4808-8F08-D9D50C540668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oup 8">
              <a:extLst>
                <a:ext uri="{FF2B5EF4-FFF2-40B4-BE49-F238E27FC236}">
                  <a16:creationId xmlns:a16="http://schemas.microsoft.com/office/drawing/2014/main" id="{D5C791F4-343F-43E7-88F1-1A8AB8DBAB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11" name="Rectangle 9">
                <a:extLst>
                  <a:ext uri="{FF2B5EF4-FFF2-40B4-BE49-F238E27FC236}">
                    <a16:creationId xmlns:a16="http://schemas.microsoft.com/office/drawing/2014/main" id="{AC9B2A4F-BEC8-4F4A-AA61-6E0D052C3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2" name="Rectangle 10">
                <a:extLst>
                  <a:ext uri="{FF2B5EF4-FFF2-40B4-BE49-F238E27FC236}">
                    <a16:creationId xmlns:a16="http://schemas.microsoft.com/office/drawing/2014/main" id="{DE3FCA96-223A-4B32-98D4-C02A1D7D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3" name="Line 11">
                <a:extLst>
                  <a:ext uri="{FF2B5EF4-FFF2-40B4-BE49-F238E27FC236}">
                    <a16:creationId xmlns:a16="http://schemas.microsoft.com/office/drawing/2014/main" id="{05834F1F-FEE1-4242-B36E-F00EBA639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4" name="Freeform 12">
                <a:extLst>
                  <a:ext uri="{FF2B5EF4-FFF2-40B4-BE49-F238E27FC236}">
                    <a16:creationId xmlns:a16="http://schemas.microsoft.com/office/drawing/2014/main" id="{F41CEEB4-30CA-4141-9AE9-56435A0C3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5" name="Freeform 13">
                <a:extLst>
                  <a:ext uri="{FF2B5EF4-FFF2-40B4-BE49-F238E27FC236}">
                    <a16:creationId xmlns:a16="http://schemas.microsoft.com/office/drawing/2014/main" id="{9BD7D112-BB33-40D5-9B70-998B6852C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21A7774-6F4A-4B0F-B38A-F1EEA9C44CB9}"/>
              </a:ext>
            </a:extLst>
          </p:cNvPr>
          <p:cNvCxnSpPr>
            <a:cxnSpLocks/>
          </p:cNvCxnSpPr>
          <p:nvPr/>
        </p:nvCxnSpPr>
        <p:spPr>
          <a:xfrm>
            <a:off x="4145220" y="2322184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03ED660-3948-4347-8C57-797499DF5643}"/>
              </a:ext>
            </a:extLst>
          </p:cNvPr>
          <p:cNvCxnSpPr>
            <a:cxnSpLocks/>
          </p:cNvCxnSpPr>
          <p:nvPr/>
        </p:nvCxnSpPr>
        <p:spPr>
          <a:xfrm flipH="1">
            <a:off x="6862694" y="2322184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118" name="Freeform 50">
            <a:extLst>
              <a:ext uri="{FF2B5EF4-FFF2-40B4-BE49-F238E27FC236}">
                <a16:creationId xmlns:a16="http://schemas.microsoft.com/office/drawing/2014/main" id="{597CA007-C7D1-4087-81BC-C2A897A42EF8}"/>
              </a:ext>
            </a:extLst>
          </p:cNvPr>
          <p:cNvSpPr>
            <a:spLocks/>
          </p:cNvSpPr>
          <p:nvPr/>
        </p:nvSpPr>
        <p:spPr bwMode="auto">
          <a:xfrm flipH="1">
            <a:off x="6394420" y="1778778"/>
            <a:ext cx="602174" cy="403812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016">
              <a:defRPr/>
            </a:pPr>
            <a:endParaRPr lang="en-US" sz="1765" kern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AF0D5-3650-4CE4-B539-F1CC7328CC54}"/>
              </a:ext>
            </a:extLst>
          </p:cNvPr>
          <p:cNvSpPr txBox="1"/>
          <p:nvPr/>
        </p:nvSpPr>
        <p:spPr>
          <a:xfrm>
            <a:off x="4198848" y="910541"/>
            <a:ext cx="3786818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many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“servers” 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do I need?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8CD300-DDC9-4119-9016-50D61794578E}"/>
              </a:ext>
            </a:extLst>
          </p:cNvPr>
          <p:cNvSpPr txBox="1"/>
          <p:nvPr/>
        </p:nvSpPr>
        <p:spPr>
          <a:xfrm>
            <a:off x="4185839" y="543374"/>
            <a:ext cx="4014447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can I increase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“server”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utilization?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7BA939-472B-45D9-8290-34BBCA5C3672}"/>
              </a:ext>
            </a:extLst>
          </p:cNvPr>
          <p:cNvSpPr txBox="1"/>
          <p:nvPr/>
        </p:nvSpPr>
        <p:spPr>
          <a:xfrm>
            <a:off x="3298314" y="176209"/>
            <a:ext cx="5587887" cy="3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What is the right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size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of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“servers”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for my business needs?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4803FE-0CF2-40ED-A9DC-FD3E91D8416D}"/>
              </a:ext>
            </a:extLst>
          </p:cNvPr>
          <p:cNvSpPr txBox="1"/>
          <p:nvPr/>
        </p:nvSpPr>
        <p:spPr>
          <a:xfrm>
            <a:off x="4968018" y="1277708"/>
            <a:ext cx="2248480" cy="31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can I </a:t>
            </a:r>
            <a:r>
              <a:rPr lang="en-US" sz="1468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scale</a:t>
            </a:r>
            <a:r>
              <a:rPr lang="en-US" sz="1468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my app?</a:t>
            </a:r>
          </a:p>
        </p:txBody>
      </p:sp>
    </p:spTree>
    <p:extLst>
      <p:ext uri="{BB962C8B-B14F-4D97-AF65-F5344CB8AC3E}">
        <p14:creationId xmlns:p14="http://schemas.microsoft.com/office/powerpoint/2010/main" val="14466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4.44444E-6 L -4.58333E-6 0.04352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2.5E-6 7.40741E-7 L -0.03672 7.40741E-7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1.45833E-6 2.59259E-6 L 0.03672 2.59259E-6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1" grpId="0" animBg="1"/>
      <p:bldP spid="89" grpId="0" animBg="1"/>
      <p:bldP spid="89" grpId="1" animBg="1"/>
      <p:bldP spid="118" grpId="0" animBg="1"/>
      <p:bldP spid="1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0C7E6-7B52-4BB4-9542-95243A52A5E5}"/>
              </a:ext>
            </a:extLst>
          </p:cNvPr>
          <p:cNvCxnSpPr>
            <a:cxnSpLocks/>
          </p:cNvCxnSpPr>
          <p:nvPr/>
        </p:nvCxnSpPr>
        <p:spPr>
          <a:xfrm>
            <a:off x="-11448" y="5910067"/>
            <a:ext cx="863750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13595" y="5896644"/>
            <a:ext cx="1012459" cy="621792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PaaS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5393" y="5896644"/>
            <a:ext cx="921127" cy="621792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IaaS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500" y="5896644"/>
            <a:ext cx="2092426" cy="621792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-11447" y="5910067"/>
            <a:ext cx="1175363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1210543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309787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033655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0757524" y="5823899"/>
            <a:ext cx="172340" cy="1723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82D69E-B73B-4B7D-B1A5-A3E895CAB4A1}"/>
              </a:ext>
            </a:extLst>
          </p:cNvPr>
          <p:cNvSpPr txBox="1"/>
          <p:nvPr/>
        </p:nvSpPr>
        <p:spPr>
          <a:xfrm>
            <a:off x="9815446" y="5893296"/>
            <a:ext cx="2192287" cy="741581"/>
          </a:xfrm>
          <a:prstGeom prst="rect">
            <a:avLst/>
          </a:prstGeom>
          <a:noFill/>
        </p:spPr>
        <p:txBody>
          <a:bodyPr wrap="none" lIns="179208" tIns="143366" rIns="179208" bIns="143366" rtlCol="0">
            <a:spAutoFit/>
          </a:bodyPr>
          <a:lstStyle/>
          <a:p>
            <a:pPr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3200" kern="0" dirty="0">
                <a:solidFill>
                  <a:srgbClr val="0070C0"/>
                </a:solidFill>
                <a:latin typeface="Segoe UI"/>
              </a:rPr>
              <a:t>Serverless</a:t>
            </a:r>
          </a:p>
        </p:txBody>
      </p:sp>
      <p:sp>
        <p:nvSpPr>
          <p:cNvPr id="126" name="Freeform 50">
            <a:extLst>
              <a:ext uri="{FF2B5EF4-FFF2-40B4-BE49-F238E27FC236}">
                <a16:creationId xmlns:a16="http://schemas.microsoft.com/office/drawing/2014/main" id="{FCCC52A2-43E4-471C-AC79-2A7E572669F7}"/>
              </a:ext>
            </a:extLst>
          </p:cNvPr>
          <p:cNvSpPr>
            <a:spLocks/>
          </p:cNvSpPr>
          <p:nvPr/>
        </p:nvSpPr>
        <p:spPr bwMode="auto">
          <a:xfrm>
            <a:off x="4715568" y="2118657"/>
            <a:ext cx="2738713" cy="1836551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17" tIns="44808" rIns="89617" bIns="448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016">
              <a:defRPr/>
            </a:pPr>
            <a:endParaRPr lang="en-US" sz="1765" kern="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DD8E030-AA29-4CBD-BE0E-6F46E7FEDF1D}"/>
              </a:ext>
            </a:extLst>
          </p:cNvPr>
          <p:cNvGrpSpPr/>
          <p:nvPr/>
        </p:nvGrpSpPr>
        <p:grpSpPr>
          <a:xfrm>
            <a:off x="1721980" y="2495484"/>
            <a:ext cx="1313945" cy="1313945"/>
            <a:chOff x="2775150" y="2127586"/>
            <a:chExt cx="1340672" cy="134067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6879692-3E2E-4EE2-85C1-3DBD3749CAD2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solidFill>
                <a:srgbClr val="FFFFFF">
                  <a:lumMod val="9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91A948C4-86A9-4817-956C-F2494363A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22F3358-EA7D-4FBD-9E06-62CE18DFD656}"/>
              </a:ext>
            </a:extLst>
          </p:cNvPr>
          <p:cNvGrpSpPr/>
          <p:nvPr/>
        </p:nvGrpSpPr>
        <p:grpSpPr>
          <a:xfrm>
            <a:off x="9190544" y="2495484"/>
            <a:ext cx="1313945" cy="1313945"/>
            <a:chOff x="8320652" y="2127586"/>
            <a:chExt cx="1340672" cy="134067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AB53901-7DD7-4FD5-966E-AC8B8CE6CDE8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solidFill>
                <a:srgbClr val="FFFFFF">
                  <a:lumMod val="9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8">
              <a:extLst>
                <a:ext uri="{FF2B5EF4-FFF2-40B4-BE49-F238E27FC236}">
                  <a16:creationId xmlns:a16="http://schemas.microsoft.com/office/drawing/2014/main" id="{27242C46-9FCA-493F-BC45-8ED3A8DA2A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33" name="Rectangle 9">
                <a:extLst>
                  <a:ext uri="{FF2B5EF4-FFF2-40B4-BE49-F238E27FC236}">
                    <a16:creationId xmlns:a16="http://schemas.microsoft.com/office/drawing/2014/main" id="{024EEC5A-4BD2-4501-91C5-69D3EDA3B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34" name="Rectangle 10">
                <a:extLst>
                  <a:ext uri="{FF2B5EF4-FFF2-40B4-BE49-F238E27FC236}">
                    <a16:creationId xmlns:a16="http://schemas.microsoft.com/office/drawing/2014/main" id="{99DD7739-5ED4-4E98-BEE5-92E992AD8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35" name="Line 11">
                <a:extLst>
                  <a:ext uri="{FF2B5EF4-FFF2-40B4-BE49-F238E27FC236}">
                    <a16:creationId xmlns:a16="http://schemas.microsoft.com/office/drawing/2014/main" id="{8AF393FB-AC7F-4694-AD3B-A8026322A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36" name="Freeform 12">
                <a:extLst>
                  <a:ext uri="{FF2B5EF4-FFF2-40B4-BE49-F238E27FC236}">
                    <a16:creationId xmlns:a16="http://schemas.microsoft.com/office/drawing/2014/main" id="{711AB873-3817-4CF8-A9A3-9055C37E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37" name="Freeform 13">
                <a:extLst>
                  <a:ext uri="{FF2B5EF4-FFF2-40B4-BE49-F238E27FC236}">
                    <a16:creationId xmlns:a16="http://schemas.microsoft.com/office/drawing/2014/main" id="{FA223EEE-C6D5-4A3E-9837-671A2B6B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4D7B54-5CC5-42CE-85C6-48957FDCC72B}"/>
              </a:ext>
            </a:extLst>
          </p:cNvPr>
          <p:cNvCxnSpPr>
            <a:cxnSpLocks/>
          </p:cNvCxnSpPr>
          <p:nvPr/>
        </p:nvCxnSpPr>
        <p:spPr>
          <a:xfrm>
            <a:off x="3249356" y="3127959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55196FF-98F4-40FF-9138-F4F9B30D2C98}"/>
              </a:ext>
            </a:extLst>
          </p:cNvPr>
          <p:cNvCxnSpPr>
            <a:cxnSpLocks/>
          </p:cNvCxnSpPr>
          <p:nvPr/>
        </p:nvCxnSpPr>
        <p:spPr>
          <a:xfrm flipH="1">
            <a:off x="7741937" y="3127959"/>
            <a:ext cx="1183473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08C5D32-0218-437E-A473-5F7E316C3959}"/>
              </a:ext>
            </a:extLst>
          </p:cNvPr>
          <p:cNvSpPr txBox="1"/>
          <p:nvPr/>
        </p:nvSpPr>
        <p:spPr>
          <a:xfrm>
            <a:off x="2984531" y="1387560"/>
            <a:ext cx="6042423" cy="399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algn="ctr" defTabSz="895870">
              <a:defRPr/>
            </a:pPr>
            <a:r>
              <a:rPr lang="en-US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How do I </a:t>
            </a:r>
            <a:r>
              <a:rPr lang="en-US" sz="1961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architect</a:t>
            </a:r>
            <a:r>
              <a:rPr lang="en-US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my app to become </a:t>
            </a:r>
            <a:r>
              <a:rPr lang="en-US" sz="196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Serverless</a:t>
            </a:r>
            <a:r>
              <a:rPr lang="en-US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grpSp>
        <p:nvGrpSpPr>
          <p:cNvPr id="141" name="Group 4">
            <a:extLst>
              <a:ext uri="{FF2B5EF4-FFF2-40B4-BE49-F238E27FC236}">
                <a16:creationId xmlns:a16="http://schemas.microsoft.com/office/drawing/2014/main" id="{699C7ADE-F7C0-4B3F-9C01-4113975AD4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49848" y="2551095"/>
            <a:ext cx="160341" cy="257214"/>
            <a:chOff x="6" y="12"/>
            <a:chExt cx="192" cy="30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648707D-5801-4121-BA1D-38F7ED8F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2E1C954-FF6E-4936-A724-A471DD19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15AA5B4-9259-45C5-98FE-365FF7DB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F74386A-5DA1-44C5-B9EC-F9A5A39C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2304EE55-6462-4EE1-A9AE-2B976273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D27D02D9-84DB-430A-9CCA-D4A39C43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1AE21C8-D87B-4BA3-A5CD-7695E47D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E747BDE-2923-45D9-8C70-1902DC4C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AF0740A-1B27-47F2-84E9-8905D90E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51" name="Group 4">
            <a:extLst>
              <a:ext uri="{FF2B5EF4-FFF2-40B4-BE49-F238E27FC236}">
                <a16:creationId xmlns:a16="http://schemas.microsoft.com/office/drawing/2014/main" id="{800A0E57-331D-4488-AC45-CE0744AAD4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47296" y="2336079"/>
            <a:ext cx="160341" cy="257214"/>
            <a:chOff x="6" y="12"/>
            <a:chExt cx="192" cy="308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737ACA5-9B61-47A0-900B-C2A2FC5F3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523FDFC-DF09-42EF-94A7-836627A23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8BF0CAD-A194-459C-B552-50230573D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7B8ED4F-6EC7-426B-AC3D-60D6A3361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0D12C6C3-141F-4101-9719-E725C53CA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1D8E19FE-E69C-419B-9698-4AE8B461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3115AF9-8714-491E-8664-655CE7218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522F6E03-6833-4672-8C6E-539518D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4BAED-39CF-4A15-9D73-BD156196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61" name="Group 4">
            <a:extLst>
              <a:ext uri="{FF2B5EF4-FFF2-40B4-BE49-F238E27FC236}">
                <a16:creationId xmlns:a16="http://schemas.microsoft.com/office/drawing/2014/main" id="{EFAFC49A-7B89-4A51-8191-5AC1B9BAF0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11856" y="3105867"/>
            <a:ext cx="160341" cy="257214"/>
            <a:chOff x="6" y="12"/>
            <a:chExt cx="192" cy="30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E131F7-6140-4A29-9CF3-F338B85A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A88D500-5C4D-495D-980E-3DB54AD4C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FBBC02A-D3B8-4DCF-9D32-C13EB2E6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D3E20B0-58EE-43E1-84E0-61A81380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4BD93028-0ADA-4959-94FC-5992D588B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9B9B8AAA-1713-4B6C-898D-7BE343427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D083569-94D7-4F39-80CA-0387011D5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DC1B7-1444-4F0C-BD03-DFFBC41E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51FCF71-B1EF-4E4B-8AEE-E5EE8EEBD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71" name="Group 4">
            <a:extLst>
              <a:ext uri="{FF2B5EF4-FFF2-40B4-BE49-F238E27FC236}">
                <a16:creationId xmlns:a16="http://schemas.microsoft.com/office/drawing/2014/main" id="{3475EA0A-EAF4-4B76-A808-02903B833C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9302" y="3004103"/>
            <a:ext cx="160341" cy="257214"/>
            <a:chOff x="6" y="12"/>
            <a:chExt cx="192" cy="30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0202E6D-433D-4E67-9485-DCADFDBE1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3E05F20-711C-4702-9CF7-0A55D4F0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2E6EECF-FC6D-4E78-91A7-835ED6BE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78730F6-2333-465A-A79D-FC9EC30B1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16A08B85-DC10-4B83-813C-E20FDEF75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44D1488C-B3A3-47CA-9260-C2192F6E5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2198FEE-ED38-4E83-8EEC-DBA177E6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1927BC-D119-4B49-AB0D-A37E6E88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D6BDB25-6677-4DA3-A6BC-FF49308D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81" name="Group 4">
            <a:extLst>
              <a:ext uri="{FF2B5EF4-FFF2-40B4-BE49-F238E27FC236}">
                <a16:creationId xmlns:a16="http://schemas.microsoft.com/office/drawing/2014/main" id="{F8C7FD3A-1EB8-40A8-80D0-92BFA7F4AF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9394" y="3419363"/>
            <a:ext cx="160341" cy="257214"/>
            <a:chOff x="6" y="12"/>
            <a:chExt cx="192" cy="30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B7C0810-1CD6-4A92-B1BF-E25D9B2DA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CE187BC-B62B-4B55-B653-3741B458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EAF297E-99A9-42DC-9608-DDF06095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06E4DE7-ECCC-476A-9886-DAB9B4A0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3493D56A-8B2B-4B4D-9080-7048900CF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C0CACF1C-06BA-4C26-A4A5-16BA6BABE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18D7A0B-2997-4E2C-ADCF-F4768F50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46E589E-E388-46D8-85E2-25FB3F64C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D8B548F-F6EC-4D30-B601-27374723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91" name="Group 4">
            <a:extLst>
              <a:ext uri="{FF2B5EF4-FFF2-40B4-BE49-F238E27FC236}">
                <a16:creationId xmlns:a16="http://schemas.microsoft.com/office/drawing/2014/main" id="{1ED48BD5-62B4-4DFA-8664-2FF08F4EEA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3923" y="2884287"/>
            <a:ext cx="160341" cy="257214"/>
            <a:chOff x="6" y="12"/>
            <a:chExt cx="192" cy="30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ECEA24B-5A7D-4D57-A09E-687D393E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89F73E9-F2DA-4B1D-828D-2E6F7727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EAB0D20-FE0E-4047-AFBF-808BDB47F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1EDD396-02F1-4A11-A4B7-713499A8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2EB5F315-070E-4885-8F14-64DCE554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B5AB442D-93FF-4557-856C-E76CD037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A95D65D-5007-427F-BBED-C25E7FD4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24C6ACA-E6EB-43C1-848C-6071F7BA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4278564-C4C8-4FEC-9104-39EBDA73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01" name="Group 4">
            <a:extLst>
              <a:ext uri="{FF2B5EF4-FFF2-40B4-BE49-F238E27FC236}">
                <a16:creationId xmlns:a16="http://schemas.microsoft.com/office/drawing/2014/main" id="{9F3B0DD9-EAFD-46B6-9925-634D9F0F86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07358" y="3023800"/>
            <a:ext cx="160341" cy="257214"/>
            <a:chOff x="6" y="12"/>
            <a:chExt cx="192" cy="30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BD8FA37-F3F3-4893-AA24-F50F352A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714E58F-8FB0-422E-BC6F-7C787960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E83FF08-7163-4B6F-AE3B-020EBB3F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428E740-8DE3-4C93-B70B-DA935FDB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BD1D130E-46DB-4CBC-9B6C-01BCB7B7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7F1D7D00-BD6D-482F-A99A-7BFAE658E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760273-30F9-44B0-9EA5-0CE5616C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1D7BACD-F4D0-4B0D-A0F8-B66E405B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AC45B93-807D-47F9-859B-5B7A43789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11" name="Group 4">
            <a:extLst>
              <a:ext uri="{FF2B5EF4-FFF2-40B4-BE49-F238E27FC236}">
                <a16:creationId xmlns:a16="http://schemas.microsoft.com/office/drawing/2014/main" id="{E688496F-CBBD-469E-B4E3-BD6BF7226D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6321" y="3557236"/>
            <a:ext cx="160341" cy="257214"/>
            <a:chOff x="6" y="12"/>
            <a:chExt cx="192" cy="308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F2111BB-AA63-4D99-B606-72331441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697BE6E-FFC0-440C-B206-F2B2A46E9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2DED754-0ABE-4F32-AD37-754177D5D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4517E12-A36D-4D6A-8518-5B6E38C2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734C3213-46C0-40E4-8F4D-65D5CAEF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87523452-0613-4F47-AEF6-ABD2D8E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D62AC00-DD0D-41AF-8BBB-D826D2B4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D5CBFA4-5A4F-48AB-AD20-B38192DB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89C6B1A-27F1-4D0B-AACB-59ADB897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21" name="Group 4">
            <a:extLst>
              <a:ext uri="{FF2B5EF4-FFF2-40B4-BE49-F238E27FC236}">
                <a16:creationId xmlns:a16="http://schemas.microsoft.com/office/drawing/2014/main" id="{8B2491AD-9050-48FD-A6BB-38D9B90575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6413" y="3509636"/>
            <a:ext cx="160341" cy="257214"/>
            <a:chOff x="6" y="12"/>
            <a:chExt cx="192" cy="308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A2E5BF4-907D-4D25-B217-30EF8332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82875D1-2CB1-44F3-BB0E-1D4F87C20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4C99DD1-9F0E-41F6-9E6D-C182BD5F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4764409-655E-4F50-AA3A-4CF0CD36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6" name="Freeform 9">
              <a:extLst>
                <a:ext uri="{FF2B5EF4-FFF2-40B4-BE49-F238E27FC236}">
                  <a16:creationId xmlns:a16="http://schemas.microsoft.com/office/drawing/2014/main" id="{CCDBF3E8-CDDB-476C-A822-B01A2B4B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7" name="Freeform 10">
              <a:extLst>
                <a:ext uri="{FF2B5EF4-FFF2-40B4-BE49-F238E27FC236}">
                  <a16:creationId xmlns:a16="http://schemas.microsoft.com/office/drawing/2014/main" id="{46B8E8AE-AAC8-4C88-9F8D-B6D34EEB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EE52AE3-D390-4FA0-AE6F-50654EE31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2C5EC4EE-D0CC-4563-B45E-B1D725450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2D315A3-2E58-481C-801E-8C75EBF57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4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1.48148E-6 L 4.16667E-7 0.04352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8" dur="650" spd="-10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2" grpId="0"/>
      <p:bldP spid="72" grpId="1"/>
      <p:bldP spid="140" grpId="0"/>
      <p:bldP spid="1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938E-0C21-4DEB-A46E-3BEFA67C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A7893-7D80-400A-9B6B-B1B079CE3B26}"/>
              </a:ext>
            </a:extLst>
          </p:cNvPr>
          <p:cNvSpPr txBox="1"/>
          <p:nvPr/>
        </p:nvSpPr>
        <p:spPr>
          <a:xfrm>
            <a:off x="4826425" y="4050414"/>
            <a:ext cx="2665919" cy="960044"/>
          </a:xfrm>
          <a:prstGeom prst="rect">
            <a:avLst/>
          </a:prstGeom>
          <a:noFill/>
        </p:spPr>
        <p:txBody>
          <a:bodyPr wrap="square" lIns="91401" tIns="146243" rIns="182802" bIns="146243" rtlCol="0">
            <a:spAutoFit/>
          </a:bodyPr>
          <a:lstStyle/>
          <a:p>
            <a:pPr algn="ctr" defTabSz="12184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Event-driven/ instant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109EB-8386-4D68-BC25-1F497BC2BB92}"/>
              </a:ext>
            </a:extLst>
          </p:cNvPr>
          <p:cNvSpPr txBox="1"/>
          <p:nvPr/>
        </p:nvSpPr>
        <p:spPr>
          <a:xfrm>
            <a:off x="8420551" y="4050415"/>
            <a:ext cx="2455028" cy="627691"/>
          </a:xfrm>
          <a:prstGeom prst="rect">
            <a:avLst/>
          </a:prstGeom>
          <a:noFill/>
        </p:spPr>
        <p:txBody>
          <a:bodyPr wrap="square" lIns="91401" tIns="146243" rIns="182802" bIns="146243" rtlCol="0">
            <a:spAutoFit/>
          </a:bodyPr>
          <a:lstStyle/>
          <a:p>
            <a:pPr algn="ctr" defTabSz="12184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Micro-billing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2939D-AA76-454A-A33C-00E66F2CDB80}"/>
              </a:ext>
            </a:extLst>
          </p:cNvPr>
          <p:cNvSpPr txBox="1"/>
          <p:nvPr/>
        </p:nvSpPr>
        <p:spPr>
          <a:xfrm>
            <a:off x="1318382" y="4050414"/>
            <a:ext cx="2579838" cy="960044"/>
          </a:xfrm>
          <a:prstGeom prst="rect">
            <a:avLst/>
          </a:prstGeom>
          <a:noFill/>
        </p:spPr>
        <p:txBody>
          <a:bodyPr wrap="square" lIns="91401" tIns="146243" rIns="182802" bIns="146243" rtlCol="0">
            <a:spAutoFit/>
          </a:bodyPr>
          <a:lstStyle/>
          <a:p>
            <a:pPr algn="ctr" defTabSz="12184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Abstraction </a:t>
            </a:r>
            <a:br>
              <a:rPr lang="en-US" sz="2353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</a:br>
            <a:r>
              <a:rPr lang="en-US" sz="2353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of servers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481822-E867-4DE4-86D8-A70AF63792CB}"/>
              </a:ext>
            </a:extLst>
          </p:cNvPr>
          <p:cNvGrpSpPr/>
          <p:nvPr/>
        </p:nvGrpSpPr>
        <p:grpSpPr>
          <a:xfrm>
            <a:off x="8805464" y="2303968"/>
            <a:ext cx="1685198" cy="1685198"/>
            <a:chOff x="8982815" y="2349343"/>
            <a:chExt cx="1719478" cy="17194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9DEE79-9752-40FC-B449-0E86742427E3}"/>
                </a:ext>
              </a:extLst>
            </p:cNvPr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CA2D75B8-37F6-42C5-B524-BBB3BAB4BE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FAE68F2-A111-451F-AF21-50CA2E468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748F48C9-4827-4308-8C33-1FA0753FE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3" name="Line 7">
                <a:extLst>
                  <a:ext uri="{FF2B5EF4-FFF2-40B4-BE49-F238E27FC236}">
                    <a16:creationId xmlns:a16="http://schemas.microsoft.com/office/drawing/2014/main" id="{AE26D6CC-38D4-4C8D-B339-6E8CC74CE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E80433E7-0185-4D84-9009-A6C54E16E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60A976E7-307F-4D87-A59C-514DCB1C8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FCC3F4E3-4C63-4C06-A4E7-679D36934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49C792-A15A-4D3C-8902-4CA4B3ED0A4A}"/>
                </a:ext>
              </a:extLst>
            </p:cNvPr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20F839-EAE8-4574-A246-591DE65A9754}"/>
              </a:ext>
            </a:extLst>
          </p:cNvPr>
          <p:cNvGrpSpPr/>
          <p:nvPr/>
        </p:nvGrpSpPr>
        <p:grpSpPr>
          <a:xfrm>
            <a:off x="5316785" y="2303968"/>
            <a:ext cx="1685198" cy="1685198"/>
            <a:chOff x="5423171" y="2349343"/>
            <a:chExt cx="1719478" cy="17194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21F87E-7170-4028-A7ED-535CD910991B}"/>
                </a:ext>
              </a:extLst>
            </p:cNvPr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D399428-E2E8-4566-9529-2B2AFF8C0A14}"/>
                </a:ext>
              </a:extLst>
            </p:cNvPr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DFD7AA31-A222-42D2-B5A9-5926048C8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1" name="Freeform 15">
                <a:extLst>
                  <a:ext uri="{FF2B5EF4-FFF2-40B4-BE49-F238E27FC236}">
                    <a16:creationId xmlns:a16="http://schemas.microsoft.com/office/drawing/2014/main" id="{E759A67D-F857-45E1-B1F1-BEDC690A4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AA422F-9684-4458-91E8-3F757C3A30AC}"/>
              </a:ext>
            </a:extLst>
          </p:cNvPr>
          <p:cNvGrpSpPr/>
          <p:nvPr/>
        </p:nvGrpSpPr>
        <p:grpSpPr>
          <a:xfrm>
            <a:off x="1765701" y="2303968"/>
            <a:ext cx="1685198" cy="1685198"/>
            <a:chOff x="1799852" y="2349343"/>
            <a:chExt cx="1719478" cy="171947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4B9F09-FA1F-444B-84AC-67CBE12E4F94}"/>
                </a:ext>
              </a:extLst>
            </p:cNvPr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DB2B9D76-31A6-401A-AAAD-64BDFCCEDF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FAA328-C169-4AA7-B929-2722FAF74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423E687-39E2-42F4-9167-807D12AA3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0B1167D-F185-445F-A9E7-C72300687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73731A-075F-4B57-BBF9-24F4D1F14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D8F89323-22A5-4E17-AAF0-50E6CB56C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8" name="Freeform 10">
                <a:extLst>
                  <a:ext uri="{FF2B5EF4-FFF2-40B4-BE49-F238E27FC236}">
                    <a16:creationId xmlns:a16="http://schemas.microsoft.com/office/drawing/2014/main" id="{26F27EA5-1F0A-4702-8D8D-603881D82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72285D5-6B40-4520-B6C3-9A41C6A5C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E07FEB-7C3A-4102-A482-EB05DF46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1AE97EB-1CC8-43A0-8E6A-A07FDB8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16">
                  <a:defRPr/>
                </a:pPr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735F96-CF2F-46AA-B29D-980FE9E18380}"/>
                </a:ext>
              </a:extLst>
            </p:cNvPr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4F362E-5317-42DA-8B13-18AC5A25DA71}"/>
                </a:ext>
              </a:extLst>
            </p:cNvPr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BC12CD-D6F3-4DB6-B99F-E3E2A8F6D329}"/>
                </a:ext>
              </a:extLst>
            </p:cNvPr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D96C26-FBE8-4394-BAC6-725A40388DA9}"/>
                </a:ext>
              </a:extLst>
            </p:cNvPr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840F24-69F9-421A-8B47-2CEE060B4268}"/>
                </a:ext>
              </a:extLst>
            </p:cNvPr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8D104F-931F-4D92-89D9-921DF50A5154}"/>
                </a:ext>
              </a:extLst>
            </p:cNvPr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AD9F4E-DC30-4634-880E-8F110AFD6F06}"/>
                </a:ext>
              </a:extLst>
            </p:cNvPr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4A902A-998D-484F-B556-5A472F0A4E81}"/>
                </a:ext>
              </a:extLst>
            </p:cNvPr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FC9083-2BB1-4DA2-9E38-D19759CED806}"/>
                </a:ext>
              </a:extLst>
            </p:cNvPr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813BDB-6F10-4295-80D8-3A47CDF18441}"/>
                </a:ext>
              </a:extLst>
            </p:cNvPr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63DF34-5B45-43F6-976A-5754028A510B}"/>
                </a:ext>
              </a:extLst>
            </p:cNvPr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ACF5AD-34EB-49DA-B945-EB170CCC5B0E}"/>
                </a:ext>
              </a:extLst>
            </p:cNvPr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8A673A-CF57-4DB6-91E5-0520DD2F877A}"/>
                </a:ext>
              </a:extLst>
            </p:cNvPr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549A72-7E59-42D2-9134-7042738F020E}"/>
                </a:ext>
              </a:extLst>
            </p:cNvPr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37F70A-9823-428D-825E-9AA98033C153}"/>
                </a:ext>
              </a:extLst>
            </p:cNvPr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67966C-5971-436E-B8EC-EF93BF73EFE3}"/>
                </a:ext>
              </a:extLst>
            </p:cNvPr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B683D3-2949-4D0D-B968-0E954079D3FD}"/>
                </a:ext>
              </a:extLst>
            </p:cNvPr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4E4115-4E92-4EC4-B9D8-6412C0D907AF}"/>
                </a:ext>
              </a:extLst>
            </p:cNvPr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9545535-670A-4452-97D4-1A6464065710}"/>
              </a:ext>
            </a:extLst>
          </p:cNvPr>
          <p:cNvSpPr txBox="1"/>
          <p:nvPr/>
        </p:nvSpPr>
        <p:spPr>
          <a:xfrm>
            <a:off x="9249807" y="3223733"/>
            <a:ext cx="445235" cy="452461"/>
          </a:xfrm>
          <a:prstGeom prst="rect">
            <a:avLst/>
          </a:prstGeom>
          <a:noFill/>
        </p:spPr>
        <p:txBody>
          <a:bodyPr wrap="none" lIns="179234" tIns="143387" rIns="179234" bIns="143387" rtlCol="0">
            <a:spAutoFit/>
          </a:bodyPr>
          <a:lstStyle/>
          <a:p>
            <a:pPr defTabSz="91401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4" dirty="0">
                <a:gradFill>
                  <a:gsLst>
                    <a:gs pos="2917">
                      <a:srgbClr val="0078D7"/>
                    </a:gs>
                    <a:gs pos="30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3789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29D-0992-4519-ACCD-CA727E63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Serverless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1A834-9B6A-48E3-A260-D9B48937FCFA}"/>
              </a:ext>
            </a:extLst>
          </p:cNvPr>
          <p:cNvSpPr txBox="1"/>
          <p:nvPr/>
        </p:nvSpPr>
        <p:spPr>
          <a:xfrm>
            <a:off x="4958838" y="4089071"/>
            <a:ext cx="2631569" cy="979295"/>
          </a:xfrm>
          <a:prstGeom prst="rect">
            <a:avLst/>
          </a:prstGeom>
          <a:noFill/>
        </p:spPr>
        <p:txBody>
          <a:bodyPr wrap="square" lIns="93234" tIns="149175" rIns="186468" bIns="149175" rtlCol="0">
            <a:spAutoFit/>
          </a:bodyPr>
          <a:lstStyle/>
          <a:p>
            <a:pPr algn="ctr" defTabSz="124295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Reduced </a:t>
            </a:r>
            <a:b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</a:br>
            <a: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DevOps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8C6231-50D3-4163-B1F7-E333BB80409B}"/>
              </a:ext>
            </a:extLst>
          </p:cNvPr>
          <p:cNvGrpSpPr/>
          <p:nvPr/>
        </p:nvGrpSpPr>
        <p:grpSpPr>
          <a:xfrm>
            <a:off x="5415128" y="2307603"/>
            <a:ext cx="1718990" cy="1718991"/>
            <a:chOff x="1799852" y="2349343"/>
            <a:chExt cx="1719478" cy="171947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7AD040-E753-47AE-BB78-21E5ADC90F01}"/>
                </a:ext>
              </a:extLst>
            </p:cNvPr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39552BA-7388-4AD1-AA24-C3B8D5898D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610074-1CBE-4397-9EB7-2ED423F36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21BEDCB-8D57-4BE3-A24F-70E16CFDA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45E70FDA-5754-499A-A731-D0F54F431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F82ED1B5-B6FE-44AC-871B-25398F406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B7D170B8-231C-4AE8-9EB0-67162E73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A4107943-2F6E-4A4A-8B6A-D8AFA0933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C13E7596-BC6A-4BB2-B7D9-0CE296366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26A2D015-2D29-4423-83D6-A1D2F28E3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8095082B-14F9-4906-8B86-3817DEE91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C5BFE5D7-BDD6-47E8-8E42-60D0B77F2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8F89E83-1869-4B89-83ED-163E2D53BC0B}"/>
              </a:ext>
            </a:extLst>
          </p:cNvPr>
          <p:cNvSpPr txBox="1"/>
          <p:nvPr/>
        </p:nvSpPr>
        <p:spPr>
          <a:xfrm>
            <a:off x="1329390" y="4089071"/>
            <a:ext cx="2719376" cy="979295"/>
          </a:xfrm>
          <a:prstGeom prst="rect">
            <a:avLst/>
          </a:prstGeom>
          <a:noFill/>
        </p:spPr>
        <p:txBody>
          <a:bodyPr wrap="square" lIns="93234" tIns="149175" rIns="186468" bIns="149175" rtlCol="0">
            <a:spAutoFit/>
          </a:bodyPr>
          <a:lstStyle/>
          <a:p>
            <a:pPr algn="ctr" defTabSz="124295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Manage apps </a:t>
            </a:r>
            <a:b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</a:br>
            <a: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not servers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F41BAA-EEE4-425F-918C-FE6C67559F05}"/>
              </a:ext>
            </a:extLst>
          </p:cNvPr>
          <p:cNvGrpSpPr/>
          <p:nvPr/>
        </p:nvGrpSpPr>
        <p:grpSpPr>
          <a:xfrm>
            <a:off x="1829582" y="2307603"/>
            <a:ext cx="1718991" cy="1718991"/>
            <a:chOff x="5423171" y="2349343"/>
            <a:chExt cx="1719478" cy="171947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D187AF-9DE7-4045-B88E-7B7D9BEC1FEA}"/>
                </a:ext>
              </a:extLst>
            </p:cNvPr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AF1CE0B4-7262-4C4D-BF71-17B0E67C59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7F5566DA-6EC1-40C7-92E3-69AC58C31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DE6CAB1D-123C-4E56-899A-77F782338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E02E04FE-4BAB-4D30-A9F4-3B93254B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7EB3F67F-D7A7-468A-AC86-717865D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04695BCC-90C5-49D8-8368-14D92BD76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455FAE2-B826-4A89-B489-4A70056C7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93CC6B90-3AA9-4809-8BF0-6A05DF13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F646F90E-42AD-4D5A-9B00-BA2B114E3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83C5E5E-7BE0-4D7B-8A72-0EEEB9B60BA0}"/>
              </a:ext>
            </a:extLst>
          </p:cNvPr>
          <p:cNvSpPr txBox="1"/>
          <p:nvPr/>
        </p:nvSpPr>
        <p:spPr>
          <a:xfrm>
            <a:off x="8527063" y="4118167"/>
            <a:ext cx="2504256" cy="979295"/>
          </a:xfrm>
          <a:prstGeom prst="rect">
            <a:avLst/>
          </a:prstGeom>
          <a:noFill/>
        </p:spPr>
        <p:txBody>
          <a:bodyPr wrap="square" lIns="93234" tIns="149175" rIns="186468" bIns="149175" rtlCol="0">
            <a:spAutoFit/>
          </a:bodyPr>
          <a:lstStyle/>
          <a:p>
            <a:pPr algn="ctr" defTabSz="124295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Faster time </a:t>
            </a:r>
            <a:b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</a:br>
            <a:r>
              <a:rPr lang="en-US" sz="2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/>
              </a:rPr>
              <a:t>to market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0FCDF-D0A5-4F0C-8CC8-E5662AD03971}"/>
              </a:ext>
            </a:extLst>
          </p:cNvPr>
          <p:cNvGrpSpPr/>
          <p:nvPr/>
        </p:nvGrpSpPr>
        <p:grpSpPr>
          <a:xfrm>
            <a:off x="8919695" y="2336699"/>
            <a:ext cx="1718990" cy="1718991"/>
            <a:chOff x="8982815" y="2349343"/>
            <a:chExt cx="1719478" cy="171947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1109A5-3FF8-4749-B482-9E795B68B0B2}"/>
                </a:ext>
              </a:extLst>
            </p:cNvPr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" name="Group 28">
              <a:extLst>
                <a:ext uri="{FF2B5EF4-FFF2-40B4-BE49-F238E27FC236}">
                  <a16:creationId xmlns:a16="http://schemas.microsoft.com/office/drawing/2014/main" id="{BE97FB3E-B8BA-4DC1-B0C0-664962260D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7C852718-94E5-4451-A943-40B529DBE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FDB76A22-D534-44E2-942A-DC0E24B34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568465F1-E63E-4BC5-848E-31127B52C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8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7.32704E-7 -1.01226E-6 L 7.32704E-7 -0.04539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7.32704E-7 -1.01226E-6 L 7.32704E-7 -0.04539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7.32704E-7 -1.01226E-6 L 7.32704E-7 -0.04539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" grpId="0"/>
      <p:bldP spid="18" grpId="1"/>
      <p:bldP spid="30" grpId="0"/>
      <p:bldP spid="30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935</TotalTime>
  <Words>1050</Words>
  <Application>Microsoft Office PowerPoint</Application>
  <PresentationFormat>Widescreen</PresentationFormat>
  <Paragraphs>222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Semibold</vt:lpstr>
      <vt:lpstr>Segoe UI Semilight</vt:lpstr>
      <vt:lpstr>Tw Cen MT</vt:lpstr>
      <vt:lpstr>Tw Cen MT Condensed</vt:lpstr>
      <vt:lpstr>Wingdings 3</vt:lpstr>
      <vt:lpstr>Integral</vt:lpstr>
      <vt:lpstr>Serverless Architecture  on Azure</vt:lpstr>
      <vt:lpstr>Sacha Bruttin</vt:lpstr>
      <vt:lpstr>From On-Premise to Serverless</vt:lpstr>
      <vt:lpstr>PowerPoint Presentation</vt:lpstr>
      <vt:lpstr>PowerPoint Presentation</vt:lpstr>
      <vt:lpstr>PowerPoint Presentation</vt:lpstr>
      <vt:lpstr>PowerPoint Presentation</vt:lpstr>
      <vt:lpstr>What is Serverless?</vt:lpstr>
      <vt:lpstr>Benefits of Serverless</vt:lpstr>
      <vt:lpstr>Serverless application platform components</vt:lpstr>
      <vt:lpstr>Serverless scenarios </vt:lpstr>
      <vt:lpstr>URL Shortner</vt:lpstr>
      <vt:lpstr>Architecture</vt:lpstr>
      <vt:lpstr>Development Life CYCLE</vt:lpstr>
      <vt:lpstr>Outer LOOP &amp; Inner Loop</vt:lpstr>
      <vt:lpstr>Deployment process</vt:lpstr>
      <vt:lpstr>DEMO</vt:lpstr>
      <vt:lpstr>Core Tools is now Cross-Platform</vt:lpstr>
      <vt:lpstr>Try Yourself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Sacha Bruttin</dc:creator>
  <cp:lastModifiedBy>Sacha Bruttin</cp:lastModifiedBy>
  <cp:revision>13</cp:revision>
  <dcterms:created xsi:type="dcterms:W3CDTF">2017-10-12T07:42:53Z</dcterms:created>
  <dcterms:modified xsi:type="dcterms:W3CDTF">2017-10-25T19:55:33Z</dcterms:modified>
</cp:coreProperties>
</file>