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81" r:id="rId4"/>
    <p:sldId id="295" r:id="rId5"/>
    <p:sldId id="297" r:id="rId6"/>
    <p:sldId id="269" r:id="rId7"/>
    <p:sldId id="270" r:id="rId8"/>
    <p:sldId id="277" r:id="rId9"/>
    <p:sldId id="278" r:id="rId10"/>
    <p:sldId id="280" r:id="rId11"/>
    <p:sldId id="285" r:id="rId12"/>
    <p:sldId id="283" r:id="rId13"/>
    <p:sldId id="287" r:id="rId14"/>
    <p:sldId id="284" r:id="rId15"/>
    <p:sldId id="298" r:id="rId16"/>
    <p:sldId id="286" r:id="rId17"/>
    <p:sldId id="289" r:id="rId18"/>
    <p:sldId id="291" r:id="rId19"/>
    <p:sldId id="290" r:id="rId20"/>
    <p:sldId id="292" r:id="rId21"/>
    <p:sldId id="261" r:id="rId22"/>
    <p:sldId id="300" r:id="rId23"/>
    <p:sldId id="293" r:id="rId24"/>
    <p:sldId id="294" r:id="rId2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60"/>
  </p:normalViewPr>
  <p:slideViewPr>
    <p:cSldViewPr snapToGrid="0">
      <p:cViewPr>
        <p:scale>
          <a:sx n="60" d="100"/>
          <a:sy n="60" d="100"/>
        </p:scale>
        <p:origin x="916"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cha HANGIMANA" userId="06ef1aa07bbf415b" providerId="LiveId" clId="{69DFD3C8-3972-4FB4-81AC-BF0A390FCDB8}"/>
    <pc:docChg chg="undo redo custSel addSld delSld modSld sldOrd">
      <pc:chgData name="Sacha HANGIMANA" userId="06ef1aa07bbf415b" providerId="LiveId" clId="{69DFD3C8-3972-4FB4-81AC-BF0A390FCDB8}" dt="2024-10-11T11:38:28.240" v="2332" actId="115"/>
      <pc:docMkLst>
        <pc:docMk/>
      </pc:docMkLst>
      <pc:sldChg chg="modSp mod">
        <pc:chgData name="Sacha HANGIMANA" userId="06ef1aa07bbf415b" providerId="LiveId" clId="{69DFD3C8-3972-4FB4-81AC-BF0A390FCDB8}" dt="2024-10-11T11:24:24.276" v="2146" actId="27636"/>
        <pc:sldMkLst>
          <pc:docMk/>
          <pc:sldMk cId="3917587345" sldId="256"/>
        </pc:sldMkLst>
        <pc:spChg chg="mod">
          <ac:chgData name="Sacha HANGIMANA" userId="06ef1aa07bbf415b" providerId="LiveId" clId="{69DFD3C8-3972-4FB4-81AC-BF0A390FCDB8}" dt="2024-10-11T11:24:24.276" v="2146" actId="27636"/>
          <ac:spMkLst>
            <pc:docMk/>
            <pc:sldMk cId="3917587345" sldId="256"/>
            <ac:spMk id="2" creationId="{D4133F81-F001-E213-805A-A988CF50AD7A}"/>
          </ac:spMkLst>
        </pc:spChg>
        <pc:spChg chg="mod">
          <ac:chgData name="Sacha HANGIMANA" userId="06ef1aa07bbf415b" providerId="LiveId" clId="{69DFD3C8-3972-4FB4-81AC-BF0A390FCDB8}" dt="2024-10-11T11:22:19.340" v="2144" actId="20577"/>
          <ac:spMkLst>
            <pc:docMk/>
            <pc:sldMk cId="3917587345" sldId="256"/>
            <ac:spMk id="3" creationId="{5A7A61C5-0F9B-1EA2-5EF0-781F80D29CB7}"/>
          </ac:spMkLst>
        </pc:spChg>
      </pc:sldChg>
      <pc:sldChg chg="addSp delSp modSp del mod">
        <pc:chgData name="Sacha HANGIMANA" userId="06ef1aa07bbf415b" providerId="LiveId" clId="{69DFD3C8-3972-4FB4-81AC-BF0A390FCDB8}" dt="2024-10-11T05:50:08.546" v="1229" actId="47"/>
        <pc:sldMkLst>
          <pc:docMk/>
          <pc:sldMk cId="979094247" sldId="259"/>
        </pc:sldMkLst>
        <pc:spChg chg="mod">
          <ac:chgData name="Sacha HANGIMANA" userId="06ef1aa07bbf415b" providerId="LiveId" clId="{69DFD3C8-3972-4FB4-81AC-BF0A390FCDB8}" dt="2024-10-10T17:56:09.999" v="767" actId="14100"/>
          <ac:spMkLst>
            <pc:docMk/>
            <pc:sldMk cId="979094247" sldId="259"/>
            <ac:spMk id="2" creationId="{556ACB21-FB8B-991A-A633-B4F91E13F951}"/>
          </ac:spMkLst>
        </pc:spChg>
        <pc:spChg chg="del">
          <ac:chgData name="Sacha HANGIMANA" userId="06ef1aa07bbf415b" providerId="LiveId" clId="{69DFD3C8-3972-4FB4-81AC-BF0A390FCDB8}" dt="2024-10-10T17:56:04.864" v="766" actId="22"/>
          <ac:spMkLst>
            <pc:docMk/>
            <pc:sldMk cId="979094247" sldId="259"/>
            <ac:spMk id="3" creationId="{42BDF2E8-36F0-372D-BA83-A7E6EE9EB557}"/>
          </ac:spMkLst>
        </pc:spChg>
        <pc:spChg chg="add del mod">
          <ac:chgData name="Sacha HANGIMANA" userId="06ef1aa07bbf415b" providerId="LiveId" clId="{69DFD3C8-3972-4FB4-81AC-BF0A390FCDB8}" dt="2024-10-11T03:52:11.438" v="878" actId="22"/>
          <ac:spMkLst>
            <pc:docMk/>
            <pc:sldMk cId="979094247" sldId="259"/>
            <ac:spMk id="7" creationId="{4916CB5B-883C-ABBB-29C1-D5F4B0CEFBFE}"/>
          </ac:spMkLst>
        </pc:spChg>
        <pc:spChg chg="add del mod">
          <ac:chgData name="Sacha HANGIMANA" userId="06ef1aa07bbf415b" providerId="LiveId" clId="{69DFD3C8-3972-4FB4-81AC-BF0A390FCDB8}" dt="2024-10-11T05:49:29.240" v="1221" actId="22"/>
          <ac:spMkLst>
            <pc:docMk/>
            <pc:sldMk cId="979094247" sldId="259"/>
            <ac:spMk id="11" creationId="{18C2B2BE-7EC6-71DB-3E10-15B9775BFBC1}"/>
          </ac:spMkLst>
        </pc:spChg>
        <pc:picChg chg="add del mod ord">
          <ac:chgData name="Sacha HANGIMANA" userId="06ef1aa07bbf415b" providerId="LiveId" clId="{69DFD3C8-3972-4FB4-81AC-BF0A390FCDB8}" dt="2024-10-10T17:56:15.837" v="770" actId="478"/>
          <ac:picMkLst>
            <pc:docMk/>
            <pc:sldMk cId="979094247" sldId="259"/>
            <ac:picMk id="5" creationId="{BDC51A18-C201-C8DF-AFBF-39F92A4595E1}"/>
          </ac:picMkLst>
        </pc:picChg>
        <pc:picChg chg="add del mod ord">
          <ac:chgData name="Sacha HANGIMANA" userId="06ef1aa07bbf415b" providerId="LiveId" clId="{69DFD3C8-3972-4FB4-81AC-BF0A390FCDB8}" dt="2024-10-11T05:49:24.147" v="1218" actId="478"/>
          <ac:picMkLst>
            <pc:docMk/>
            <pc:sldMk cId="979094247" sldId="259"/>
            <ac:picMk id="9" creationId="{3696B5EA-C231-2C97-E7E7-1D0498BE47E4}"/>
          </ac:picMkLst>
        </pc:picChg>
        <pc:picChg chg="add del">
          <ac:chgData name="Sacha HANGIMANA" userId="06ef1aa07bbf415b" providerId="LiveId" clId="{69DFD3C8-3972-4FB4-81AC-BF0A390FCDB8}" dt="2024-10-11T05:49:27.791" v="1220" actId="478"/>
          <ac:picMkLst>
            <pc:docMk/>
            <pc:sldMk cId="979094247" sldId="259"/>
            <ac:picMk id="13" creationId="{3AF097E2-8F5E-46E7-4EAB-D51EAD039C83}"/>
          </ac:picMkLst>
        </pc:picChg>
        <pc:picChg chg="add mod ord">
          <ac:chgData name="Sacha HANGIMANA" userId="06ef1aa07bbf415b" providerId="LiveId" clId="{69DFD3C8-3972-4FB4-81AC-BF0A390FCDB8}" dt="2024-10-11T05:49:35.752" v="1223" actId="14100"/>
          <ac:picMkLst>
            <pc:docMk/>
            <pc:sldMk cId="979094247" sldId="259"/>
            <ac:picMk id="15" creationId="{92FD0179-05E1-B362-AD99-7926426F7082}"/>
          </ac:picMkLst>
        </pc:picChg>
      </pc:sldChg>
      <pc:sldChg chg="modSp del mod ord">
        <pc:chgData name="Sacha HANGIMANA" userId="06ef1aa07bbf415b" providerId="LiveId" clId="{69DFD3C8-3972-4FB4-81AC-BF0A390FCDB8}" dt="2024-10-11T07:25:25.805" v="1388" actId="47"/>
        <pc:sldMkLst>
          <pc:docMk/>
          <pc:sldMk cId="2721125025" sldId="260"/>
        </pc:sldMkLst>
        <pc:spChg chg="mod">
          <ac:chgData name="Sacha HANGIMANA" userId="06ef1aa07bbf415b" providerId="LiveId" clId="{69DFD3C8-3972-4FB4-81AC-BF0A390FCDB8}" dt="2024-10-11T07:04:40.425" v="1232" actId="20577"/>
          <ac:spMkLst>
            <pc:docMk/>
            <pc:sldMk cId="2721125025" sldId="260"/>
            <ac:spMk id="3" creationId="{59619B07-5D5A-50EE-61B8-EFCBB7F6C2C2}"/>
          </ac:spMkLst>
        </pc:spChg>
      </pc:sldChg>
      <pc:sldChg chg="modSp mod">
        <pc:chgData name="Sacha HANGIMANA" userId="06ef1aa07bbf415b" providerId="LiveId" clId="{69DFD3C8-3972-4FB4-81AC-BF0A390FCDB8}" dt="2024-10-11T11:20:29.539" v="2113" actId="20577"/>
        <pc:sldMkLst>
          <pc:docMk/>
          <pc:sldMk cId="3769574949" sldId="261"/>
        </pc:sldMkLst>
        <pc:spChg chg="mod">
          <ac:chgData name="Sacha HANGIMANA" userId="06ef1aa07bbf415b" providerId="LiveId" clId="{69DFD3C8-3972-4FB4-81AC-BF0A390FCDB8}" dt="2024-10-11T11:20:29.539" v="2113" actId="20577"/>
          <ac:spMkLst>
            <pc:docMk/>
            <pc:sldMk cId="3769574949" sldId="261"/>
            <ac:spMk id="2" creationId="{375A2DF1-9A51-B97C-8DF4-513AC67E4486}"/>
          </ac:spMkLst>
        </pc:spChg>
        <pc:spChg chg="mod">
          <ac:chgData name="Sacha HANGIMANA" userId="06ef1aa07bbf415b" providerId="LiveId" clId="{69DFD3C8-3972-4FB4-81AC-BF0A390FCDB8}" dt="2024-10-11T07:57:39.634" v="1560" actId="5793"/>
          <ac:spMkLst>
            <pc:docMk/>
            <pc:sldMk cId="3769574949" sldId="261"/>
            <ac:spMk id="3" creationId="{B776D6D2-AC68-4975-9010-B58C36153D5F}"/>
          </ac:spMkLst>
        </pc:spChg>
      </pc:sldChg>
      <pc:sldChg chg="del">
        <pc:chgData name="Sacha HANGIMANA" userId="06ef1aa07bbf415b" providerId="LiveId" clId="{69DFD3C8-3972-4FB4-81AC-BF0A390FCDB8}" dt="2024-10-11T05:23:07.478" v="1124" actId="47"/>
        <pc:sldMkLst>
          <pc:docMk/>
          <pc:sldMk cId="1409707214" sldId="262"/>
        </pc:sldMkLst>
      </pc:sldChg>
      <pc:sldChg chg="del">
        <pc:chgData name="Sacha HANGIMANA" userId="06ef1aa07bbf415b" providerId="LiveId" clId="{69DFD3C8-3972-4FB4-81AC-BF0A390FCDB8}" dt="2024-10-10T14:45:47.970" v="402" actId="47"/>
        <pc:sldMkLst>
          <pc:docMk/>
          <pc:sldMk cId="3712396988" sldId="263"/>
        </pc:sldMkLst>
      </pc:sldChg>
      <pc:sldChg chg="del ord">
        <pc:chgData name="Sacha HANGIMANA" userId="06ef1aa07bbf415b" providerId="LiveId" clId="{69DFD3C8-3972-4FB4-81AC-BF0A390FCDB8}" dt="2024-10-11T10:52:29.710" v="1776" actId="47"/>
        <pc:sldMkLst>
          <pc:docMk/>
          <pc:sldMk cId="2786715326" sldId="264"/>
        </pc:sldMkLst>
      </pc:sldChg>
      <pc:sldChg chg="modSp del mod">
        <pc:chgData name="Sacha HANGIMANA" userId="06ef1aa07bbf415b" providerId="LiveId" clId="{69DFD3C8-3972-4FB4-81AC-BF0A390FCDB8}" dt="2024-10-10T16:37:50.055" v="429" actId="47"/>
        <pc:sldMkLst>
          <pc:docMk/>
          <pc:sldMk cId="1485499720" sldId="267"/>
        </pc:sldMkLst>
        <pc:spChg chg="mod">
          <ac:chgData name="Sacha HANGIMANA" userId="06ef1aa07bbf415b" providerId="LiveId" clId="{69DFD3C8-3972-4FB4-81AC-BF0A390FCDB8}" dt="2024-10-10T14:46:11.256" v="404" actId="27636"/>
          <ac:spMkLst>
            <pc:docMk/>
            <pc:sldMk cId="1485499720" sldId="267"/>
            <ac:spMk id="3" creationId="{516E71A5-9E69-379C-4450-28BA06530B33}"/>
          </ac:spMkLst>
        </pc:spChg>
      </pc:sldChg>
      <pc:sldChg chg="addSp delSp modSp del mod">
        <pc:chgData name="Sacha HANGIMANA" userId="06ef1aa07bbf415b" providerId="LiveId" clId="{69DFD3C8-3972-4FB4-81AC-BF0A390FCDB8}" dt="2024-10-10T16:37:47.170" v="428" actId="47"/>
        <pc:sldMkLst>
          <pc:docMk/>
          <pc:sldMk cId="295931952" sldId="268"/>
        </pc:sldMkLst>
        <pc:spChg chg="add mod">
          <ac:chgData name="Sacha HANGIMANA" userId="06ef1aa07bbf415b" providerId="LiveId" clId="{69DFD3C8-3972-4FB4-81AC-BF0A390FCDB8}" dt="2024-10-10T14:46:16.872" v="405" actId="478"/>
          <ac:spMkLst>
            <pc:docMk/>
            <pc:sldMk cId="295931952" sldId="268"/>
            <ac:spMk id="14" creationId="{B74B26AB-815E-3B95-0D2E-2B7CD4AD0CC8}"/>
          </ac:spMkLst>
        </pc:spChg>
        <pc:picChg chg="del">
          <ac:chgData name="Sacha HANGIMANA" userId="06ef1aa07bbf415b" providerId="LiveId" clId="{69DFD3C8-3972-4FB4-81AC-BF0A390FCDB8}" dt="2024-10-10T14:46:16.872" v="405" actId="478"/>
          <ac:picMkLst>
            <pc:docMk/>
            <pc:sldMk cId="295931952" sldId="268"/>
            <ac:picMk id="8" creationId="{A68E45AC-DD92-0E4B-9C31-C66072D83E72}"/>
          </ac:picMkLst>
        </pc:picChg>
      </pc:sldChg>
      <pc:sldChg chg="modSp mod ord">
        <pc:chgData name="Sacha HANGIMANA" userId="06ef1aa07bbf415b" providerId="LiveId" clId="{69DFD3C8-3972-4FB4-81AC-BF0A390FCDB8}" dt="2024-10-11T11:01:41.783" v="1984"/>
        <pc:sldMkLst>
          <pc:docMk/>
          <pc:sldMk cId="1612039791" sldId="269"/>
        </pc:sldMkLst>
        <pc:spChg chg="mod">
          <ac:chgData name="Sacha HANGIMANA" userId="06ef1aa07bbf415b" providerId="LiveId" clId="{69DFD3C8-3972-4FB4-81AC-BF0A390FCDB8}" dt="2024-10-11T10:59:53.598" v="1929" actId="2711"/>
          <ac:spMkLst>
            <pc:docMk/>
            <pc:sldMk cId="1612039791" sldId="269"/>
            <ac:spMk id="2" creationId="{628A9808-8B07-7151-5B86-A47C32154836}"/>
          </ac:spMkLst>
        </pc:spChg>
        <pc:spChg chg="mod">
          <ac:chgData name="Sacha HANGIMANA" userId="06ef1aa07bbf415b" providerId="LiveId" clId="{69DFD3C8-3972-4FB4-81AC-BF0A390FCDB8}" dt="2024-10-10T16:42:01.867" v="559" actId="27636"/>
          <ac:spMkLst>
            <pc:docMk/>
            <pc:sldMk cId="1612039791" sldId="269"/>
            <ac:spMk id="4" creationId="{0E494C5E-121F-BD42-61A1-7478111013ED}"/>
          </ac:spMkLst>
        </pc:spChg>
      </pc:sldChg>
      <pc:sldChg chg="modSp mod ord">
        <pc:chgData name="Sacha HANGIMANA" userId="06ef1aa07bbf415b" providerId="LiveId" clId="{69DFD3C8-3972-4FB4-81AC-BF0A390FCDB8}" dt="2024-10-11T11:15:52.567" v="2030" actId="20577"/>
        <pc:sldMkLst>
          <pc:docMk/>
          <pc:sldMk cId="1960334012" sldId="270"/>
        </pc:sldMkLst>
        <pc:spChg chg="mod">
          <ac:chgData name="Sacha HANGIMANA" userId="06ef1aa07bbf415b" providerId="LiveId" clId="{69DFD3C8-3972-4FB4-81AC-BF0A390FCDB8}" dt="2024-10-11T11:15:52.567" v="2030" actId="20577"/>
          <ac:spMkLst>
            <pc:docMk/>
            <pc:sldMk cId="1960334012" sldId="270"/>
            <ac:spMk id="2" creationId="{1CCAB7E2-72C6-0F73-3D44-DF5C2F889BF8}"/>
          </ac:spMkLst>
        </pc:spChg>
      </pc:sldChg>
      <pc:sldChg chg="modSp mod ord">
        <pc:chgData name="Sacha HANGIMANA" userId="06ef1aa07bbf415b" providerId="LiveId" clId="{69DFD3C8-3972-4FB4-81AC-BF0A390FCDB8}" dt="2024-10-11T11:15:56.620" v="2032" actId="20577"/>
        <pc:sldMkLst>
          <pc:docMk/>
          <pc:sldMk cId="3479865553" sldId="277"/>
        </pc:sldMkLst>
        <pc:spChg chg="mod">
          <ac:chgData name="Sacha HANGIMANA" userId="06ef1aa07bbf415b" providerId="LiveId" clId="{69DFD3C8-3972-4FB4-81AC-BF0A390FCDB8}" dt="2024-10-11T11:15:56.620" v="2032" actId="20577"/>
          <ac:spMkLst>
            <pc:docMk/>
            <pc:sldMk cId="3479865553" sldId="277"/>
            <ac:spMk id="2" creationId="{8D28FBF6-C43B-3B7A-DF67-BA7FB1F080D4}"/>
          </ac:spMkLst>
        </pc:spChg>
      </pc:sldChg>
      <pc:sldChg chg="modSp mod">
        <pc:chgData name="Sacha HANGIMANA" userId="06ef1aa07bbf415b" providerId="LiveId" clId="{69DFD3C8-3972-4FB4-81AC-BF0A390FCDB8}" dt="2024-10-11T11:16:01.434" v="2034" actId="20577"/>
        <pc:sldMkLst>
          <pc:docMk/>
          <pc:sldMk cId="1485869958" sldId="278"/>
        </pc:sldMkLst>
        <pc:spChg chg="mod">
          <ac:chgData name="Sacha HANGIMANA" userId="06ef1aa07bbf415b" providerId="LiveId" clId="{69DFD3C8-3972-4FB4-81AC-BF0A390FCDB8}" dt="2024-10-11T11:16:01.434" v="2034" actId="20577"/>
          <ac:spMkLst>
            <pc:docMk/>
            <pc:sldMk cId="1485869958" sldId="278"/>
            <ac:spMk id="2" creationId="{C3B69E8E-2888-2829-791E-0C894D882954}"/>
          </ac:spMkLst>
        </pc:spChg>
      </pc:sldChg>
      <pc:sldChg chg="del">
        <pc:chgData name="Sacha HANGIMANA" userId="06ef1aa07bbf415b" providerId="LiveId" clId="{69DFD3C8-3972-4FB4-81AC-BF0A390FCDB8}" dt="2024-10-10T16:37:44.557" v="427" actId="47"/>
        <pc:sldMkLst>
          <pc:docMk/>
          <pc:sldMk cId="2121746810" sldId="279"/>
        </pc:sldMkLst>
      </pc:sldChg>
      <pc:sldChg chg="addSp delSp modSp mod ord">
        <pc:chgData name="Sacha HANGIMANA" userId="06ef1aa07bbf415b" providerId="LiveId" clId="{69DFD3C8-3972-4FB4-81AC-BF0A390FCDB8}" dt="2024-10-11T11:16:21.009" v="2041" actId="20577"/>
        <pc:sldMkLst>
          <pc:docMk/>
          <pc:sldMk cId="672546621" sldId="280"/>
        </pc:sldMkLst>
        <pc:spChg chg="mod">
          <ac:chgData name="Sacha HANGIMANA" userId="06ef1aa07bbf415b" providerId="LiveId" clId="{69DFD3C8-3972-4FB4-81AC-BF0A390FCDB8}" dt="2024-10-11T11:16:21.009" v="2041" actId="20577"/>
          <ac:spMkLst>
            <pc:docMk/>
            <pc:sldMk cId="672546621" sldId="280"/>
            <ac:spMk id="2" creationId="{5952C924-7433-42CF-7175-66398D0AFD7D}"/>
          </ac:spMkLst>
        </pc:spChg>
        <pc:spChg chg="del">
          <ac:chgData name="Sacha HANGIMANA" userId="06ef1aa07bbf415b" providerId="LiveId" clId="{69DFD3C8-3972-4FB4-81AC-BF0A390FCDB8}" dt="2024-10-10T13:31:59.912" v="15"/>
          <ac:spMkLst>
            <pc:docMk/>
            <pc:sldMk cId="672546621" sldId="280"/>
            <ac:spMk id="3" creationId="{E5A719F4-CEA1-9C60-5266-7ECC3D4EE992}"/>
          </ac:spMkLst>
        </pc:spChg>
        <pc:spChg chg="mod">
          <ac:chgData name="Sacha HANGIMANA" userId="06ef1aa07bbf415b" providerId="LiveId" clId="{69DFD3C8-3972-4FB4-81AC-BF0A390FCDB8}" dt="2024-10-10T14:05:42.264" v="155" actId="2711"/>
          <ac:spMkLst>
            <pc:docMk/>
            <pc:sldMk cId="672546621" sldId="280"/>
            <ac:spMk id="4" creationId="{0E222716-9D00-C4EC-3C74-76AAC8E18F32}"/>
          </ac:spMkLst>
        </pc:spChg>
        <pc:spChg chg="add del mod">
          <ac:chgData name="Sacha HANGIMANA" userId="06ef1aa07bbf415b" providerId="LiveId" clId="{69DFD3C8-3972-4FB4-81AC-BF0A390FCDB8}" dt="2024-10-10T13:34:58.008" v="32"/>
          <ac:spMkLst>
            <pc:docMk/>
            <pc:sldMk cId="672546621" sldId="280"/>
            <ac:spMk id="7" creationId="{BC7126EF-3D9B-ACB8-BAB7-C3273B5F0AF1}"/>
          </ac:spMkLst>
        </pc:spChg>
        <pc:picChg chg="add del mod">
          <ac:chgData name="Sacha HANGIMANA" userId="06ef1aa07bbf415b" providerId="LiveId" clId="{69DFD3C8-3972-4FB4-81AC-BF0A390FCDB8}" dt="2024-10-10T13:34:48.554" v="29" actId="478"/>
          <ac:picMkLst>
            <pc:docMk/>
            <pc:sldMk cId="672546621" sldId="280"/>
            <ac:picMk id="5" creationId="{E22A7799-46A9-949B-AE26-0A3A484AF7FE}"/>
          </ac:picMkLst>
        </pc:picChg>
        <pc:picChg chg="add del">
          <ac:chgData name="Sacha HANGIMANA" userId="06ef1aa07bbf415b" providerId="LiveId" clId="{69DFD3C8-3972-4FB4-81AC-BF0A390FCDB8}" dt="2024-10-10T13:34:53.462" v="31" actId="478"/>
          <ac:picMkLst>
            <pc:docMk/>
            <pc:sldMk cId="672546621" sldId="280"/>
            <ac:picMk id="9" creationId="{7C5E1239-0897-1609-3CFA-8A468BB0C437}"/>
          </ac:picMkLst>
        </pc:picChg>
        <pc:picChg chg="add mod modCrop">
          <ac:chgData name="Sacha HANGIMANA" userId="06ef1aa07bbf415b" providerId="LiveId" clId="{69DFD3C8-3972-4FB4-81AC-BF0A390FCDB8}" dt="2024-10-10T13:43:11.074" v="78" actId="732"/>
          <ac:picMkLst>
            <pc:docMk/>
            <pc:sldMk cId="672546621" sldId="280"/>
            <ac:picMk id="10" creationId="{3E69DA0B-18E7-C3D9-FEC9-76810720EBBC}"/>
          </ac:picMkLst>
        </pc:picChg>
      </pc:sldChg>
      <pc:sldChg chg="modSp mod ord">
        <pc:chgData name="Sacha HANGIMANA" userId="06ef1aa07bbf415b" providerId="LiveId" clId="{69DFD3C8-3972-4FB4-81AC-BF0A390FCDB8}" dt="2024-10-11T10:56:19.631" v="1787"/>
        <pc:sldMkLst>
          <pc:docMk/>
          <pc:sldMk cId="1964537691" sldId="281"/>
        </pc:sldMkLst>
        <pc:spChg chg="mod">
          <ac:chgData name="Sacha HANGIMANA" userId="06ef1aa07bbf415b" providerId="LiveId" clId="{69DFD3C8-3972-4FB4-81AC-BF0A390FCDB8}" dt="2024-10-11T10:52:15.031" v="1775" actId="113"/>
          <ac:spMkLst>
            <pc:docMk/>
            <pc:sldMk cId="1964537691" sldId="281"/>
            <ac:spMk id="2" creationId="{0E8384D1-0677-5316-A843-8A33CAFA9530}"/>
          </ac:spMkLst>
        </pc:spChg>
        <pc:spChg chg="mod">
          <ac:chgData name="Sacha HANGIMANA" userId="06ef1aa07bbf415b" providerId="LiveId" clId="{69DFD3C8-3972-4FB4-81AC-BF0A390FCDB8}" dt="2024-10-11T10:55:37.088" v="1785" actId="12"/>
          <ac:spMkLst>
            <pc:docMk/>
            <pc:sldMk cId="1964537691" sldId="281"/>
            <ac:spMk id="4" creationId="{E42725F1-466F-EFA8-30D4-49B0D79331CF}"/>
          </ac:spMkLst>
        </pc:spChg>
      </pc:sldChg>
      <pc:sldChg chg="modSp mod ord">
        <pc:chgData name="Sacha HANGIMANA" userId="06ef1aa07bbf415b" providerId="LiveId" clId="{69DFD3C8-3972-4FB4-81AC-BF0A390FCDB8}" dt="2024-10-11T11:16:47.678" v="2049" actId="404"/>
        <pc:sldMkLst>
          <pc:docMk/>
          <pc:sldMk cId="2173556014" sldId="283"/>
        </pc:sldMkLst>
        <pc:spChg chg="mod">
          <ac:chgData name="Sacha HANGIMANA" userId="06ef1aa07bbf415b" providerId="LiveId" clId="{69DFD3C8-3972-4FB4-81AC-BF0A390FCDB8}" dt="2024-10-11T11:16:47.678" v="2049" actId="404"/>
          <ac:spMkLst>
            <pc:docMk/>
            <pc:sldMk cId="2173556014" sldId="283"/>
            <ac:spMk id="2" creationId="{D88F90C2-CFA8-3D29-1926-9A7BDC5688CD}"/>
          </ac:spMkLst>
        </pc:spChg>
        <pc:picChg chg="mod">
          <ac:chgData name="Sacha HANGIMANA" userId="06ef1aa07bbf415b" providerId="LiveId" clId="{69DFD3C8-3972-4FB4-81AC-BF0A390FCDB8}" dt="2024-10-10T14:09:25.885" v="183" actId="14100"/>
          <ac:picMkLst>
            <pc:docMk/>
            <pc:sldMk cId="2173556014" sldId="283"/>
            <ac:picMk id="9" creationId="{45AFA348-C6CC-D75A-3424-76C3DCEDF1AB}"/>
          </ac:picMkLst>
        </pc:picChg>
      </pc:sldChg>
      <pc:sldChg chg="addSp modSp mod ord">
        <pc:chgData name="Sacha HANGIMANA" userId="06ef1aa07bbf415b" providerId="LiveId" clId="{69DFD3C8-3972-4FB4-81AC-BF0A390FCDB8}" dt="2024-10-11T11:17:28.959" v="2056" actId="27636"/>
        <pc:sldMkLst>
          <pc:docMk/>
          <pc:sldMk cId="77096525" sldId="284"/>
        </pc:sldMkLst>
        <pc:spChg chg="mod">
          <ac:chgData name="Sacha HANGIMANA" userId="06ef1aa07bbf415b" providerId="LiveId" clId="{69DFD3C8-3972-4FB4-81AC-BF0A390FCDB8}" dt="2024-10-11T11:17:28.959" v="2056" actId="27636"/>
          <ac:spMkLst>
            <pc:docMk/>
            <pc:sldMk cId="77096525" sldId="284"/>
            <ac:spMk id="2" creationId="{67833C34-97E8-B7CC-CCA0-F1AF79194F2D}"/>
          </ac:spMkLst>
        </pc:spChg>
        <pc:spChg chg="mod">
          <ac:chgData name="Sacha HANGIMANA" userId="06ef1aa07bbf415b" providerId="LiveId" clId="{69DFD3C8-3972-4FB4-81AC-BF0A390FCDB8}" dt="2024-10-10T18:25:17.767" v="877" actId="20577"/>
          <ac:spMkLst>
            <pc:docMk/>
            <pc:sldMk cId="77096525" sldId="284"/>
            <ac:spMk id="3" creationId="{6682B901-E95C-FCCC-2CC8-4CFC9F6830F9}"/>
          </ac:spMkLst>
        </pc:spChg>
        <pc:spChg chg="add">
          <ac:chgData name="Sacha HANGIMANA" userId="06ef1aa07bbf415b" providerId="LiveId" clId="{69DFD3C8-3972-4FB4-81AC-BF0A390FCDB8}" dt="2024-10-10T14:40:38.341" v="340"/>
          <ac:spMkLst>
            <pc:docMk/>
            <pc:sldMk cId="77096525" sldId="284"/>
            <ac:spMk id="4" creationId="{725F34A9-6BA7-326E-1175-2AF1B7CBFAA0}"/>
          </ac:spMkLst>
        </pc:spChg>
        <pc:spChg chg="add">
          <ac:chgData name="Sacha HANGIMANA" userId="06ef1aa07bbf415b" providerId="LiveId" clId="{69DFD3C8-3972-4FB4-81AC-BF0A390FCDB8}" dt="2024-10-10T14:40:45.758" v="341"/>
          <ac:spMkLst>
            <pc:docMk/>
            <pc:sldMk cId="77096525" sldId="284"/>
            <ac:spMk id="5" creationId="{6ED61B25-A914-212C-7DC4-38681E9B5583}"/>
          </ac:spMkLst>
        </pc:spChg>
        <pc:spChg chg="add">
          <ac:chgData name="Sacha HANGIMANA" userId="06ef1aa07bbf415b" providerId="LiveId" clId="{69DFD3C8-3972-4FB4-81AC-BF0A390FCDB8}" dt="2024-10-10T14:40:49.568" v="343"/>
          <ac:spMkLst>
            <pc:docMk/>
            <pc:sldMk cId="77096525" sldId="284"/>
            <ac:spMk id="6" creationId="{3DC7BDC7-3E09-619E-4E74-BB457F2D627D}"/>
          </ac:spMkLst>
        </pc:spChg>
        <pc:spChg chg="add mod">
          <ac:chgData name="Sacha HANGIMANA" userId="06ef1aa07bbf415b" providerId="LiveId" clId="{69DFD3C8-3972-4FB4-81AC-BF0A390FCDB8}" dt="2024-10-10T14:41:05.536" v="346"/>
          <ac:spMkLst>
            <pc:docMk/>
            <pc:sldMk cId="77096525" sldId="284"/>
            <ac:spMk id="7" creationId="{6AA8BE46-9DE6-C712-A848-EA034D26D1D2}"/>
          </ac:spMkLst>
        </pc:spChg>
        <pc:spChg chg="add">
          <ac:chgData name="Sacha HANGIMANA" userId="06ef1aa07bbf415b" providerId="LiveId" clId="{69DFD3C8-3972-4FB4-81AC-BF0A390FCDB8}" dt="2024-10-10T14:41:18.871" v="351"/>
          <ac:spMkLst>
            <pc:docMk/>
            <pc:sldMk cId="77096525" sldId="284"/>
            <ac:spMk id="8" creationId="{B12BCBC9-32A0-E098-13EC-898132441359}"/>
          </ac:spMkLst>
        </pc:spChg>
      </pc:sldChg>
      <pc:sldChg chg="addSp delSp modSp new mod">
        <pc:chgData name="Sacha HANGIMANA" userId="06ef1aa07bbf415b" providerId="LiveId" clId="{69DFD3C8-3972-4FB4-81AC-BF0A390FCDB8}" dt="2024-10-11T11:16:35.747" v="2044" actId="27636"/>
        <pc:sldMkLst>
          <pc:docMk/>
          <pc:sldMk cId="3807876647" sldId="285"/>
        </pc:sldMkLst>
        <pc:spChg chg="mod">
          <ac:chgData name="Sacha HANGIMANA" userId="06ef1aa07bbf415b" providerId="LiveId" clId="{69DFD3C8-3972-4FB4-81AC-BF0A390FCDB8}" dt="2024-10-11T11:16:35.747" v="2044" actId="27636"/>
          <ac:spMkLst>
            <pc:docMk/>
            <pc:sldMk cId="3807876647" sldId="285"/>
            <ac:spMk id="2" creationId="{33CF8A0C-1489-A528-3A62-F922D237ACB7}"/>
          </ac:spMkLst>
        </pc:spChg>
        <pc:spChg chg="del">
          <ac:chgData name="Sacha HANGIMANA" userId="06ef1aa07bbf415b" providerId="LiveId" clId="{69DFD3C8-3972-4FB4-81AC-BF0A390FCDB8}" dt="2024-10-10T13:45:37.105" v="96" actId="22"/>
          <ac:spMkLst>
            <pc:docMk/>
            <pc:sldMk cId="3807876647" sldId="285"/>
            <ac:spMk id="3" creationId="{889C659C-F955-6740-3EC3-524BFC582D83}"/>
          </ac:spMkLst>
        </pc:spChg>
        <pc:spChg chg="mod">
          <ac:chgData name="Sacha HANGIMANA" userId="06ef1aa07bbf415b" providerId="LiveId" clId="{69DFD3C8-3972-4FB4-81AC-BF0A390FCDB8}" dt="2024-10-10T14:08:16.175" v="170" actId="20577"/>
          <ac:spMkLst>
            <pc:docMk/>
            <pc:sldMk cId="3807876647" sldId="285"/>
            <ac:spMk id="4" creationId="{3BC24F56-7749-008D-8D87-843E9BAA6649}"/>
          </ac:spMkLst>
        </pc:spChg>
        <pc:spChg chg="add del mod">
          <ac:chgData name="Sacha HANGIMANA" userId="06ef1aa07bbf415b" providerId="LiveId" clId="{69DFD3C8-3972-4FB4-81AC-BF0A390FCDB8}" dt="2024-10-10T13:56:07.021" v="100" actId="22"/>
          <ac:spMkLst>
            <pc:docMk/>
            <pc:sldMk cId="3807876647" sldId="285"/>
            <ac:spMk id="8" creationId="{90E04460-487B-27D0-89FE-28CA00E8E768}"/>
          </ac:spMkLst>
        </pc:spChg>
        <pc:picChg chg="add del mod ord">
          <ac:chgData name="Sacha HANGIMANA" userId="06ef1aa07bbf415b" providerId="LiveId" clId="{69DFD3C8-3972-4FB4-81AC-BF0A390FCDB8}" dt="2024-10-10T13:56:05.160" v="99" actId="478"/>
          <ac:picMkLst>
            <pc:docMk/>
            <pc:sldMk cId="3807876647" sldId="285"/>
            <ac:picMk id="6" creationId="{F7C9CA54-C589-A3A1-14D2-9CD721D721D9}"/>
          </ac:picMkLst>
        </pc:picChg>
        <pc:picChg chg="add mod ord">
          <ac:chgData name="Sacha HANGIMANA" userId="06ef1aa07bbf415b" providerId="LiveId" clId="{69DFD3C8-3972-4FB4-81AC-BF0A390FCDB8}" dt="2024-10-10T14:04:48.235" v="153" actId="14100"/>
          <ac:picMkLst>
            <pc:docMk/>
            <pc:sldMk cId="3807876647" sldId="285"/>
            <ac:picMk id="10" creationId="{96989864-B8F2-D6EB-6499-A4FAC992A46B}"/>
          </ac:picMkLst>
        </pc:picChg>
      </pc:sldChg>
      <pc:sldChg chg="addSp delSp modSp new mod ord">
        <pc:chgData name="Sacha HANGIMANA" userId="06ef1aa07bbf415b" providerId="LiveId" clId="{69DFD3C8-3972-4FB4-81AC-BF0A390FCDB8}" dt="2024-10-11T11:18:51.693" v="2077" actId="20577"/>
        <pc:sldMkLst>
          <pc:docMk/>
          <pc:sldMk cId="375404129" sldId="286"/>
        </pc:sldMkLst>
        <pc:spChg chg="mod">
          <ac:chgData name="Sacha HANGIMANA" userId="06ef1aa07bbf415b" providerId="LiveId" clId="{69DFD3C8-3972-4FB4-81AC-BF0A390FCDB8}" dt="2024-10-11T11:18:51.693" v="2077" actId="20577"/>
          <ac:spMkLst>
            <pc:docMk/>
            <pc:sldMk cId="375404129" sldId="286"/>
            <ac:spMk id="2" creationId="{84087D7B-9E67-D4AF-660D-5C52C19BB04D}"/>
          </ac:spMkLst>
        </pc:spChg>
        <pc:spChg chg="del">
          <ac:chgData name="Sacha HANGIMANA" userId="06ef1aa07bbf415b" providerId="LiveId" clId="{69DFD3C8-3972-4FB4-81AC-BF0A390FCDB8}" dt="2024-10-10T16:26:29.711" v="407" actId="22"/>
          <ac:spMkLst>
            <pc:docMk/>
            <pc:sldMk cId="375404129" sldId="286"/>
            <ac:spMk id="3" creationId="{DF108475-5E89-3A65-8F4F-1AD03AA8E8CA}"/>
          </ac:spMkLst>
        </pc:spChg>
        <pc:spChg chg="add del mod">
          <ac:chgData name="Sacha HANGIMANA" userId="06ef1aa07bbf415b" providerId="LiveId" clId="{69DFD3C8-3972-4FB4-81AC-BF0A390FCDB8}" dt="2024-10-11T04:27:59.137" v="1024" actId="27636"/>
          <ac:spMkLst>
            <pc:docMk/>
            <pc:sldMk cId="375404129" sldId="286"/>
            <ac:spMk id="4" creationId="{12573A0C-4B9B-892A-2A71-EAB551C22E22}"/>
          </ac:spMkLst>
        </pc:spChg>
        <pc:spChg chg="add mod">
          <ac:chgData name="Sacha HANGIMANA" userId="06ef1aa07bbf415b" providerId="LiveId" clId="{69DFD3C8-3972-4FB4-81AC-BF0A390FCDB8}" dt="2024-10-10T14:41:36.972" v="353"/>
          <ac:spMkLst>
            <pc:docMk/>
            <pc:sldMk cId="375404129" sldId="286"/>
            <ac:spMk id="5" creationId="{0AC91BA2-C3A4-0A21-7A0A-7C215CB1560C}"/>
          </ac:spMkLst>
        </pc:spChg>
        <pc:spChg chg="add del mod">
          <ac:chgData name="Sacha HANGIMANA" userId="06ef1aa07bbf415b" providerId="LiveId" clId="{69DFD3C8-3972-4FB4-81AC-BF0A390FCDB8}" dt="2024-10-10T17:57:07.918" v="771" actId="22"/>
          <ac:spMkLst>
            <pc:docMk/>
            <pc:sldMk cId="375404129" sldId="286"/>
            <ac:spMk id="10" creationId="{04BEFB43-7039-51C3-359D-6DE92B9F67DE}"/>
          </ac:spMkLst>
        </pc:spChg>
        <pc:spChg chg="add del mod">
          <ac:chgData name="Sacha HANGIMANA" userId="06ef1aa07bbf415b" providerId="LiveId" clId="{69DFD3C8-3972-4FB4-81AC-BF0A390FCDB8}" dt="2024-10-11T04:20:58.028" v="926" actId="22"/>
          <ac:spMkLst>
            <pc:docMk/>
            <pc:sldMk cId="375404129" sldId="286"/>
            <ac:spMk id="16" creationId="{93B833EE-95FB-DCA1-14B3-DA61800D99A0}"/>
          </ac:spMkLst>
        </pc:spChg>
        <pc:picChg chg="add del mod ord">
          <ac:chgData name="Sacha HANGIMANA" userId="06ef1aa07bbf415b" providerId="LiveId" clId="{69DFD3C8-3972-4FB4-81AC-BF0A390FCDB8}" dt="2024-10-10T17:55:55.711" v="763" actId="478"/>
          <ac:picMkLst>
            <pc:docMk/>
            <pc:sldMk cId="375404129" sldId="286"/>
            <ac:picMk id="7" creationId="{56046820-3346-37D9-4488-667C70AE3372}"/>
          </ac:picMkLst>
        </pc:picChg>
        <pc:picChg chg="add del mod">
          <ac:chgData name="Sacha HANGIMANA" userId="06ef1aa07bbf415b" providerId="LiveId" clId="{69DFD3C8-3972-4FB4-81AC-BF0A390FCDB8}" dt="2024-10-10T17:22:03.077" v="683" actId="478"/>
          <ac:picMkLst>
            <pc:docMk/>
            <pc:sldMk cId="375404129" sldId="286"/>
            <ac:picMk id="8" creationId="{19E380F4-9530-7AA9-1BE6-8C269D20AF1F}"/>
          </ac:picMkLst>
        </pc:picChg>
        <pc:picChg chg="add del">
          <ac:chgData name="Sacha HANGIMANA" userId="06ef1aa07bbf415b" providerId="LiveId" clId="{69DFD3C8-3972-4FB4-81AC-BF0A390FCDB8}" dt="2024-10-10T17:56:00.357" v="765" actId="22"/>
          <ac:picMkLst>
            <pc:docMk/>
            <pc:sldMk cId="375404129" sldId="286"/>
            <ac:picMk id="12" creationId="{F7F535B6-7BAC-83B4-5563-B9218F1D6158}"/>
          </ac:picMkLst>
        </pc:picChg>
        <pc:picChg chg="add del mod ord modCrop">
          <ac:chgData name="Sacha HANGIMANA" userId="06ef1aa07bbf415b" providerId="LiveId" clId="{69DFD3C8-3972-4FB4-81AC-BF0A390FCDB8}" dt="2024-10-11T04:20:56.064" v="925" actId="478"/>
          <ac:picMkLst>
            <pc:docMk/>
            <pc:sldMk cId="375404129" sldId="286"/>
            <ac:picMk id="14" creationId="{6A04A9FD-49EF-9432-C0E9-6775988C5E0C}"/>
          </ac:picMkLst>
        </pc:picChg>
        <pc:picChg chg="add mod ord">
          <ac:chgData name="Sacha HANGIMANA" userId="06ef1aa07bbf415b" providerId="LiveId" clId="{69DFD3C8-3972-4FB4-81AC-BF0A390FCDB8}" dt="2024-10-11T04:34:41.513" v="1104" actId="14100"/>
          <ac:picMkLst>
            <pc:docMk/>
            <pc:sldMk cId="375404129" sldId="286"/>
            <ac:picMk id="18" creationId="{EB9ED4CA-5B2C-E8B3-538E-F2F852F173E3}"/>
          </ac:picMkLst>
        </pc:picChg>
      </pc:sldChg>
      <pc:sldChg chg="addSp delSp modSp new mod">
        <pc:chgData name="Sacha HANGIMANA" userId="06ef1aa07bbf415b" providerId="LiveId" clId="{69DFD3C8-3972-4FB4-81AC-BF0A390FCDB8}" dt="2024-10-11T11:17:10.241" v="2052"/>
        <pc:sldMkLst>
          <pc:docMk/>
          <pc:sldMk cId="2650289879" sldId="287"/>
        </pc:sldMkLst>
        <pc:spChg chg="mod">
          <ac:chgData name="Sacha HANGIMANA" userId="06ef1aa07bbf415b" providerId="LiveId" clId="{69DFD3C8-3972-4FB4-81AC-BF0A390FCDB8}" dt="2024-10-11T11:17:10.241" v="2052"/>
          <ac:spMkLst>
            <pc:docMk/>
            <pc:sldMk cId="2650289879" sldId="287"/>
            <ac:spMk id="2" creationId="{C19AB485-F41D-3984-147E-83CEA791E3E2}"/>
          </ac:spMkLst>
        </pc:spChg>
        <pc:spChg chg="del mod">
          <ac:chgData name="Sacha HANGIMANA" userId="06ef1aa07bbf415b" providerId="LiveId" clId="{69DFD3C8-3972-4FB4-81AC-BF0A390FCDB8}" dt="2024-10-10T14:14:54.236" v="191" actId="22"/>
          <ac:spMkLst>
            <pc:docMk/>
            <pc:sldMk cId="2650289879" sldId="287"/>
            <ac:spMk id="3" creationId="{1392B380-5FDE-B7D3-1967-43469C436D16}"/>
          </ac:spMkLst>
        </pc:spChg>
        <pc:picChg chg="add mod ord">
          <ac:chgData name="Sacha HANGIMANA" userId="06ef1aa07bbf415b" providerId="LiveId" clId="{69DFD3C8-3972-4FB4-81AC-BF0A390FCDB8}" dt="2024-10-10T18:08:27.808" v="860" actId="14100"/>
          <ac:picMkLst>
            <pc:docMk/>
            <pc:sldMk cId="2650289879" sldId="287"/>
            <ac:picMk id="5" creationId="{56AD6174-300A-5DDA-A4AA-66CB40E5F3D2}"/>
          </ac:picMkLst>
        </pc:picChg>
      </pc:sldChg>
      <pc:sldChg chg="addSp modSp new del mod">
        <pc:chgData name="Sacha HANGIMANA" userId="06ef1aa07bbf415b" providerId="LiveId" clId="{69DFD3C8-3972-4FB4-81AC-BF0A390FCDB8}" dt="2024-10-11T11:18:24.384" v="2067" actId="47"/>
        <pc:sldMkLst>
          <pc:docMk/>
          <pc:sldMk cId="2583055377" sldId="288"/>
        </pc:sldMkLst>
        <pc:spChg chg="mod">
          <ac:chgData name="Sacha HANGIMANA" userId="06ef1aa07bbf415b" providerId="LiveId" clId="{69DFD3C8-3972-4FB4-81AC-BF0A390FCDB8}" dt="2024-10-10T17:17:12.866" v="597" actId="20577"/>
          <ac:spMkLst>
            <pc:docMk/>
            <pc:sldMk cId="2583055377" sldId="288"/>
            <ac:spMk id="2" creationId="{78A47558-B868-3EA3-1523-B8C399BFA3E9}"/>
          </ac:spMkLst>
        </pc:spChg>
        <pc:spChg chg="mod">
          <ac:chgData name="Sacha HANGIMANA" userId="06ef1aa07bbf415b" providerId="LiveId" clId="{69DFD3C8-3972-4FB4-81AC-BF0A390FCDB8}" dt="2024-10-10T14:23:32.263" v="249" actId="14100"/>
          <ac:spMkLst>
            <pc:docMk/>
            <pc:sldMk cId="2583055377" sldId="288"/>
            <ac:spMk id="3" creationId="{D1CD1387-BA3E-EB73-ABF4-C7041E8719C9}"/>
          </ac:spMkLst>
        </pc:spChg>
        <pc:spChg chg="add">
          <ac:chgData name="Sacha HANGIMANA" userId="06ef1aa07bbf415b" providerId="LiveId" clId="{69DFD3C8-3972-4FB4-81AC-BF0A390FCDB8}" dt="2024-10-11T04:10:17.067" v="924"/>
          <ac:spMkLst>
            <pc:docMk/>
            <pc:sldMk cId="2583055377" sldId="288"/>
            <ac:spMk id="4" creationId="{EE8516A8-4F7A-6015-8DFB-DDC6D84304BB}"/>
          </ac:spMkLst>
        </pc:spChg>
        <pc:spChg chg="add">
          <ac:chgData name="Sacha HANGIMANA" userId="06ef1aa07bbf415b" providerId="LiveId" clId="{69DFD3C8-3972-4FB4-81AC-BF0A390FCDB8}" dt="2024-10-11T04:10:17.067" v="924"/>
          <ac:spMkLst>
            <pc:docMk/>
            <pc:sldMk cId="2583055377" sldId="288"/>
            <ac:spMk id="5" creationId="{37CE32ED-E006-7884-F566-CCF7C8FD8881}"/>
          </ac:spMkLst>
        </pc:spChg>
        <pc:spChg chg="add">
          <ac:chgData name="Sacha HANGIMANA" userId="06ef1aa07bbf415b" providerId="LiveId" clId="{69DFD3C8-3972-4FB4-81AC-BF0A390FCDB8}" dt="2024-10-11T04:10:17.067" v="924"/>
          <ac:spMkLst>
            <pc:docMk/>
            <pc:sldMk cId="2583055377" sldId="288"/>
            <ac:spMk id="6" creationId="{E5992E28-C562-FBF1-7F7E-8A8F08A437D3}"/>
          </ac:spMkLst>
        </pc:spChg>
        <pc:spChg chg="add">
          <ac:chgData name="Sacha HANGIMANA" userId="06ef1aa07bbf415b" providerId="LiveId" clId="{69DFD3C8-3972-4FB4-81AC-BF0A390FCDB8}" dt="2024-10-11T04:10:17.067" v="924"/>
          <ac:spMkLst>
            <pc:docMk/>
            <pc:sldMk cId="2583055377" sldId="288"/>
            <ac:spMk id="7" creationId="{E31A2186-2EA1-0C9B-7DBD-97468A076AF6}"/>
          </ac:spMkLst>
        </pc:spChg>
      </pc:sldChg>
      <pc:sldChg chg="addSp delSp modSp new mod">
        <pc:chgData name="Sacha HANGIMANA" userId="06ef1aa07bbf415b" providerId="LiveId" clId="{69DFD3C8-3972-4FB4-81AC-BF0A390FCDB8}" dt="2024-10-11T11:19:02.414" v="2082" actId="20577"/>
        <pc:sldMkLst>
          <pc:docMk/>
          <pc:sldMk cId="1091549857" sldId="289"/>
        </pc:sldMkLst>
        <pc:spChg chg="mod">
          <ac:chgData name="Sacha HANGIMANA" userId="06ef1aa07bbf415b" providerId="LiveId" clId="{69DFD3C8-3972-4FB4-81AC-BF0A390FCDB8}" dt="2024-10-11T11:19:02.414" v="2082" actId="20577"/>
          <ac:spMkLst>
            <pc:docMk/>
            <pc:sldMk cId="1091549857" sldId="289"/>
            <ac:spMk id="2" creationId="{EC9B7C60-23FF-0D69-4EBB-4FFA92C0FEED}"/>
          </ac:spMkLst>
        </pc:spChg>
        <pc:spChg chg="del">
          <ac:chgData name="Sacha HANGIMANA" userId="06ef1aa07bbf415b" providerId="LiveId" clId="{69DFD3C8-3972-4FB4-81AC-BF0A390FCDB8}" dt="2024-10-11T03:58:17.639" v="881"/>
          <ac:spMkLst>
            <pc:docMk/>
            <pc:sldMk cId="1091549857" sldId="289"/>
            <ac:spMk id="3" creationId="{7D103C18-DDDA-E0C4-136E-C909F3A192E3}"/>
          </ac:spMkLst>
        </pc:spChg>
        <pc:spChg chg="mod">
          <ac:chgData name="Sacha HANGIMANA" userId="06ef1aa07bbf415b" providerId="LiveId" clId="{69DFD3C8-3972-4FB4-81AC-BF0A390FCDB8}" dt="2024-10-11T04:33:55.832" v="1100" actId="114"/>
          <ac:spMkLst>
            <pc:docMk/>
            <pc:sldMk cId="1091549857" sldId="289"/>
            <ac:spMk id="4" creationId="{C2FE3F93-FBDD-0104-89B6-B2E10D24935C}"/>
          </ac:spMkLst>
        </pc:spChg>
        <pc:spChg chg="add del mod">
          <ac:chgData name="Sacha HANGIMANA" userId="06ef1aa07bbf415b" providerId="LiveId" clId="{69DFD3C8-3972-4FB4-81AC-BF0A390FCDB8}" dt="2024-10-11T03:58:24.052" v="883"/>
          <ac:spMkLst>
            <pc:docMk/>
            <pc:sldMk cId="1091549857" sldId="289"/>
            <ac:spMk id="7" creationId="{2E4CCFFF-12E4-3462-DEC6-E87C9ADEB31E}"/>
          </ac:spMkLst>
        </pc:spChg>
        <pc:picChg chg="add del mod">
          <ac:chgData name="Sacha HANGIMANA" userId="06ef1aa07bbf415b" providerId="LiveId" clId="{69DFD3C8-3972-4FB4-81AC-BF0A390FCDB8}" dt="2024-10-11T03:58:19.488" v="882" actId="478"/>
          <ac:picMkLst>
            <pc:docMk/>
            <pc:sldMk cId="1091549857" sldId="289"/>
            <ac:picMk id="5" creationId="{255900DA-CCA8-6343-64D2-DFEA34DBB827}"/>
          </ac:picMkLst>
        </pc:picChg>
        <pc:picChg chg="add mod modCrop">
          <ac:chgData name="Sacha HANGIMANA" userId="06ef1aa07bbf415b" providerId="LiveId" clId="{69DFD3C8-3972-4FB4-81AC-BF0A390FCDB8}" dt="2024-10-11T04:34:22.571" v="1101" actId="1076"/>
          <ac:picMkLst>
            <pc:docMk/>
            <pc:sldMk cId="1091549857" sldId="289"/>
            <ac:picMk id="8" creationId="{06440D94-281E-B165-30D3-EF4F46CAB66F}"/>
          </ac:picMkLst>
        </pc:picChg>
      </pc:sldChg>
      <pc:sldChg chg="addSp delSp modSp new del mod">
        <pc:chgData name="Sacha HANGIMANA" userId="06ef1aa07bbf415b" providerId="LiveId" clId="{69DFD3C8-3972-4FB4-81AC-BF0A390FCDB8}" dt="2024-10-10T16:37:37.540" v="426" actId="47"/>
        <pc:sldMkLst>
          <pc:docMk/>
          <pc:sldMk cId="1264261559" sldId="289"/>
        </pc:sldMkLst>
        <pc:spChg chg="del mod">
          <ac:chgData name="Sacha HANGIMANA" userId="06ef1aa07bbf415b" providerId="LiveId" clId="{69DFD3C8-3972-4FB4-81AC-BF0A390FCDB8}" dt="2024-10-10T16:27:32.461" v="418"/>
          <ac:spMkLst>
            <pc:docMk/>
            <pc:sldMk cId="1264261559" sldId="289"/>
            <ac:spMk id="3" creationId="{0C4C8EC9-A609-7B8C-C925-73F06A1198AC}"/>
          </ac:spMkLst>
        </pc:spChg>
        <pc:spChg chg="del">
          <ac:chgData name="Sacha HANGIMANA" userId="06ef1aa07bbf415b" providerId="LiveId" clId="{69DFD3C8-3972-4FB4-81AC-BF0A390FCDB8}" dt="2024-10-10T16:27:13.876" v="416" actId="22"/>
          <ac:spMkLst>
            <pc:docMk/>
            <pc:sldMk cId="1264261559" sldId="289"/>
            <ac:spMk id="4" creationId="{E6A49961-7B15-0263-2928-3A7D91BB2DD5}"/>
          </ac:spMkLst>
        </pc:spChg>
        <pc:picChg chg="add mod ord">
          <ac:chgData name="Sacha HANGIMANA" userId="06ef1aa07bbf415b" providerId="LiveId" clId="{69DFD3C8-3972-4FB4-81AC-BF0A390FCDB8}" dt="2024-10-10T16:27:13.876" v="416" actId="22"/>
          <ac:picMkLst>
            <pc:docMk/>
            <pc:sldMk cId="1264261559" sldId="289"/>
            <ac:picMk id="6" creationId="{12B93834-FDA2-45E4-B1BA-7487F146E739}"/>
          </ac:picMkLst>
        </pc:picChg>
        <pc:picChg chg="add mod">
          <ac:chgData name="Sacha HANGIMANA" userId="06ef1aa07bbf415b" providerId="LiveId" clId="{69DFD3C8-3972-4FB4-81AC-BF0A390FCDB8}" dt="2024-10-10T16:36:44.752" v="420" actId="14100"/>
          <ac:picMkLst>
            <pc:docMk/>
            <pc:sldMk cId="1264261559" sldId="289"/>
            <ac:picMk id="7" creationId="{DE0E2DDF-B3EA-351D-5BCB-109539035178}"/>
          </ac:picMkLst>
        </pc:picChg>
      </pc:sldChg>
      <pc:sldChg chg="modSp new del mod ord">
        <pc:chgData name="Sacha HANGIMANA" userId="06ef1aa07bbf415b" providerId="LiveId" clId="{69DFD3C8-3972-4FB4-81AC-BF0A390FCDB8}" dt="2024-10-10T14:44:58.311" v="401" actId="47"/>
        <pc:sldMkLst>
          <pc:docMk/>
          <pc:sldMk cId="2043944004" sldId="289"/>
        </pc:sldMkLst>
        <pc:spChg chg="mod">
          <ac:chgData name="Sacha HANGIMANA" userId="06ef1aa07bbf415b" providerId="LiveId" clId="{69DFD3C8-3972-4FB4-81AC-BF0A390FCDB8}" dt="2024-10-10T14:44:55.918" v="400" actId="20577"/>
          <ac:spMkLst>
            <pc:docMk/>
            <pc:sldMk cId="2043944004" sldId="289"/>
            <ac:spMk id="3" creationId="{03DA0CFA-E980-6318-E677-AECAD9E4E4C5}"/>
          </ac:spMkLst>
        </pc:spChg>
      </pc:sldChg>
      <pc:sldChg chg="addSp delSp modSp new mod ord">
        <pc:chgData name="Sacha HANGIMANA" userId="06ef1aa07bbf415b" providerId="LiveId" clId="{69DFD3C8-3972-4FB4-81AC-BF0A390FCDB8}" dt="2024-10-11T11:19:28.855" v="2096" actId="20577"/>
        <pc:sldMkLst>
          <pc:docMk/>
          <pc:sldMk cId="266963054" sldId="290"/>
        </pc:sldMkLst>
        <pc:spChg chg="mod">
          <ac:chgData name="Sacha HANGIMANA" userId="06ef1aa07bbf415b" providerId="LiveId" clId="{69DFD3C8-3972-4FB4-81AC-BF0A390FCDB8}" dt="2024-10-11T11:19:28.855" v="2096" actId="20577"/>
          <ac:spMkLst>
            <pc:docMk/>
            <pc:sldMk cId="266963054" sldId="290"/>
            <ac:spMk id="2" creationId="{BBB057AF-A77E-B126-0F26-7F0F5C93D5DB}"/>
          </ac:spMkLst>
        </pc:spChg>
        <pc:spChg chg="mod">
          <ac:chgData name="Sacha HANGIMANA" userId="06ef1aa07bbf415b" providerId="LiveId" clId="{69DFD3C8-3972-4FB4-81AC-BF0A390FCDB8}" dt="2024-10-11T07:27:58.301" v="1446" actId="27636"/>
          <ac:spMkLst>
            <pc:docMk/>
            <pc:sldMk cId="266963054" sldId="290"/>
            <ac:spMk id="3" creationId="{79885067-1D1C-A9FE-8E9C-AA0001E2A2F7}"/>
          </ac:spMkLst>
        </pc:spChg>
        <pc:spChg chg="del">
          <ac:chgData name="Sacha HANGIMANA" userId="06ef1aa07bbf415b" providerId="LiveId" clId="{69DFD3C8-3972-4FB4-81AC-BF0A390FCDB8}" dt="2024-10-11T04:38:47.461" v="1106"/>
          <ac:spMkLst>
            <pc:docMk/>
            <pc:sldMk cId="266963054" sldId="290"/>
            <ac:spMk id="4" creationId="{DE1FF3B3-DD6C-5BC3-A4E3-F7791A0C9028}"/>
          </ac:spMkLst>
        </pc:spChg>
        <pc:spChg chg="mod">
          <ac:chgData name="Sacha HANGIMANA" userId="06ef1aa07bbf415b" providerId="LiveId" clId="{69DFD3C8-3972-4FB4-81AC-BF0A390FCDB8}" dt="2024-10-11T07:28:01.485" v="1450" actId="20577"/>
          <ac:spMkLst>
            <pc:docMk/>
            <pc:sldMk cId="266963054" sldId="290"/>
            <ac:spMk id="5" creationId="{471622D6-0E08-0438-87CA-9D96BDC54752}"/>
          </ac:spMkLst>
        </pc:spChg>
        <pc:spChg chg="del">
          <ac:chgData name="Sacha HANGIMANA" userId="06ef1aa07bbf415b" providerId="LiveId" clId="{69DFD3C8-3972-4FB4-81AC-BF0A390FCDB8}" dt="2024-10-11T05:18:26.007" v="1111" actId="22"/>
          <ac:spMkLst>
            <pc:docMk/>
            <pc:sldMk cId="266963054" sldId="290"/>
            <ac:spMk id="6" creationId="{609ECFB4-8679-1E69-3053-85BE1D0F5746}"/>
          </ac:spMkLst>
        </pc:spChg>
        <pc:spChg chg="add del mod">
          <ac:chgData name="Sacha HANGIMANA" userId="06ef1aa07bbf415b" providerId="LiveId" clId="{69DFD3C8-3972-4FB4-81AC-BF0A390FCDB8}" dt="2024-10-11T05:32:56.388" v="1157" actId="22"/>
          <ac:spMkLst>
            <pc:docMk/>
            <pc:sldMk cId="266963054" sldId="290"/>
            <ac:spMk id="9" creationId="{17E15B0D-D8D1-31CB-1D2F-EDA6CBEB7F41}"/>
          </ac:spMkLst>
        </pc:spChg>
        <pc:spChg chg="add del mod">
          <ac:chgData name="Sacha HANGIMANA" userId="06ef1aa07bbf415b" providerId="LiveId" clId="{69DFD3C8-3972-4FB4-81AC-BF0A390FCDB8}" dt="2024-10-11T05:19:53.273" v="1118" actId="22"/>
          <ac:spMkLst>
            <pc:docMk/>
            <pc:sldMk cId="266963054" sldId="290"/>
            <ac:spMk id="13" creationId="{83BC412B-3B97-6CC5-5B9B-E0F8A56C5375}"/>
          </ac:spMkLst>
        </pc:spChg>
        <pc:spChg chg="add del mod">
          <ac:chgData name="Sacha HANGIMANA" userId="06ef1aa07bbf415b" providerId="LiveId" clId="{69DFD3C8-3972-4FB4-81AC-BF0A390FCDB8}" dt="2024-10-11T05:22:45.219" v="1121" actId="22"/>
          <ac:spMkLst>
            <pc:docMk/>
            <pc:sldMk cId="266963054" sldId="290"/>
            <ac:spMk id="17" creationId="{4923289D-C495-08C6-16D3-B3302C0EDF27}"/>
          </ac:spMkLst>
        </pc:spChg>
        <pc:spChg chg="add del mod">
          <ac:chgData name="Sacha HANGIMANA" userId="06ef1aa07bbf415b" providerId="LiveId" clId="{69DFD3C8-3972-4FB4-81AC-BF0A390FCDB8}" dt="2024-10-11T05:24:42.082" v="1129" actId="22"/>
          <ac:spMkLst>
            <pc:docMk/>
            <pc:sldMk cId="266963054" sldId="290"/>
            <ac:spMk id="21" creationId="{610379C4-86AF-39F1-B90E-DD09A81629CE}"/>
          </ac:spMkLst>
        </pc:spChg>
        <pc:spChg chg="add del mod">
          <ac:chgData name="Sacha HANGIMANA" userId="06ef1aa07bbf415b" providerId="LiveId" clId="{69DFD3C8-3972-4FB4-81AC-BF0A390FCDB8}" dt="2024-10-11T05:31:41.151" v="1146" actId="22"/>
          <ac:spMkLst>
            <pc:docMk/>
            <pc:sldMk cId="266963054" sldId="290"/>
            <ac:spMk id="25" creationId="{7E49E736-109E-6FB3-59BA-95910A521B5E}"/>
          </ac:spMkLst>
        </pc:spChg>
        <pc:picChg chg="add del mod">
          <ac:chgData name="Sacha HANGIMANA" userId="06ef1aa07bbf415b" providerId="LiveId" clId="{69DFD3C8-3972-4FB4-81AC-BF0A390FCDB8}" dt="2024-10-11T04:39:12.073" v="1110" actId="478"/>
          <ac:picMkLst>
            <pc:docMk/>
            <pc:sldMk cId="266963054" sldId="290"/>
            <ac:picMk id="7" creationId="{F159499E-4CE3-CF2B-32E4-82B776C8B3AB}"/>
          </ac:picMkLst>
        </pc:picChg>
        <pc:picChg chg="add del mod ord">
          <ac:chgData name="Sacha HANGIMANA" userId="06ef1aa07bbf415b" providerId="LiveId" clId="{69DFD3C8-3972-4FB4-81AC-BF0A390FCDB8}" dt="2024-10-11T05:19:51.921" v="1117" actId="478"/>
          <ac:picMkLst>
            <pc:docMk/>
            <pc:sldMk cId="266963054" sldId="290"/>
            <ac:picMk id="11" creationId="{E4515464-8812-02A0-D0EB-D9D668BCE08B}"/>
          </ac:picMkLst>
        </pc:picChg>
        <pc:picChg chg="add del mod ord">
          <ac:chgData name="Sacha HANGIMANA" userId="06ef1aa07bbf415b" providerId="LiveId" clId="{69DFD3C8-3972-4FB4-81AC-BF0A390FCDB8}" dt="2024-10-11T05:22:40.797" v="1120" actId="478"/>
          <ac:picMkLst>
            <pc:docMk/>
            <pc:sldMk cId="266963054" sldId="290"/>
            <ac:picMk id="15" creationId="{E5E0465E-2317-B38F-EA26-8E39DC7F49B0}"/>
          </ac:picMkLst>
        </pc:picChg>
        <pc:picChg chg="add del mod ord">
          <ac:chgData name="Sacha HANGIMANA" userId="06ef1aa07bbf415b" providerId="LiveId" clId="{69DFD3C8-3972-4FB4-81AC-BF0A390FCDB8}" dt="2024-10-11T05:24:40.219" v="1128" actId="478"/>
          <ac:picMkLst>
            <pc:docMk/>
            <pc:sldMk cId="266963054" sldId="290"/>
            <ac:picMk id="19" creationId="{026E4DAA-8216-1E85-1EA3-10FA73720A76}"/>
          </ac:picMkLst>
        </pc:picChg>
        <pc:picChg chg="add del mod ord modCrop">
          <ac:chgData name="Sacha HANGIMANA" userId="06ef1aa07bbf415b" providerId="LiveId" clId="{69DFD3C8-3972-4FB4-81AC-BF0A390FCDB8}" dt="2024-10-11T05:31:36.556" v="1143" actId="478"/>
          <ac:picMkLst>
            <pc:docMk/>
            <pc:sldMk cId="266963054" sldId="290"/>
            <ac:picMk id="23" creationId="{BCD2E1CC-2E9F-7414-6DD7-AC9027CD3529}"/>
          </ac:picMkLst>
        </pc:picChg>
        <pc:picChg chg="add del">
          <ac:chgData name="Sacha HANGIMANA" userId="06ef1aa07bbf415b" providerId="LiveId" clId="{69DFD3C8-3972-4FB4-81AC-BF0A390FCDB8}" dt="2024-10-11T05:31:39.829" v="1145" actId="478"/>
          <ac:picMkLst>
            <pc:docMk/>
            <pc:sldMk cId="266963054" sldId="290"/>
            <ac:picMk id="27" creationId="{ED5677E4-F222-CD28-70E2-85FB1EBC4BA7}"/>
          </ac:picMkLst>
        </pc:picChg>
        <pc:picChg chg="add mod ord modCrop">
          <ac:chgData name="Sacha HANGIMANA" userId="06ef1aa07bbf415b" providerId="LiveId" clId="{69DFD3C8-3972-4FB4-81AC-BF0A390FCDB8}" dt="2024-10-11T05:34:08.033" v="1177" actId="14100"/>
          <ac:picMkLst>
            <pc:docMk/>
            <pc:sldMk cId="266963054" sldId="290"/>
            <ac:picMk id="29" creationId="{6459C210-ABBE-3FAC-B553-7B02B5824D04}"/>
          </ac:picMkLst>
        </pc:picChg>
        <pc:picChg chg="add mod ord modCrop">
          <ac:chgData name="Sacha HANGIMANA" userId="06ef1aa07bbf415b" providerId="LiveId" clId="{69DFD3C8-3972-4FB4-81AC-BF0A390FCDB8}" dt="2024-10-11T05:34:00.779" v="1176" actId="14100"/>
          <ac:picMkLst>
            <pc:docMk/>
            <pc:sldMk cId="266963054" sldId="290"/>
            <ac:picMk id="31" creationId="{D43B66A1-C1AC-6D10-8F38-00195C109CB1}"/>
          </ac:picMkLst>
        </pc:picChg>
      </pc:sldChg>
      <pc:sldChg chg="new del">
        <pc:chgData name="Sacha HANGIMANA" userId="06ef1aa07bbf415b" providerId="LiveId" clId="{69DFD3C8-3972-4FB4-81AC-BF0A390FCDB8}" dt="2024-10-11T04:09:46.171" v="922" actId="47"/>
        <pc:sldMkLst>
          <pc:docMk/>
          <pc:sldMk cId="2204741244" sldId="290"/>
        </pc:sldMkLst>
      </pc:sldChg>
      <pc:sldChg chg="addSp delSp modSp new del mod">
        <pc:chgData name="Sacha HANGIMANA" userId="06ef1aa07bbf415b" providerId="LiveId" clId="{69DFD3C8-3972-4FB4-81AC-BF0A390FCDB8}" dt="2024-10-10T17:55:52.315" v="762" actId="47"/>
        <pc:sldMkLst>
          <pc:docMk/>
          <pc:sldMk cId="3187111678" sldId="290"/>
        </pc:sldMkLst>
        <pc:spChg chg="mod">
          <ac:chgData name="Sacha HANGIMANA" userId="06ef1aa07bbf415b" providerId="LiveId" clId="{69DFD3C8-3972-4FB4-81AC-BF0A390FCDB8}" dt="2024-10-10T16:37:34.407" v="425" actId="14100"/>
          <ac:spMkLst>
            <pc:docMk/>
            <pc:sldMk cId="3187111678" sldId="290"/>
            <ac:spMk id="2" creationId="{4D7BEC6E-5ACA-B3A5-BD74-3C00538B58D5}"/>
          </ac:spMkLst>
        </pc:spChg>
        <pc:spChg chg="del">
          <ac:chgData name="Sacha HANGIMANA" userId="06ef1aa07bbf415b" providerId="LiveId" clId="{69DFD3C8-3972-4FB4-81AC-BF0A390FCDB8}" dt="2024-10-10T16:37:22.919" v="422"/>
          <ac:spMkLst>
            <pc:docMk/>
            <pc:sldMk cId="3187111678" sldId="290"/>
            <ac:spMk id="3" creationId="{6C363512-C174-2B65-1538-68E317B50650}"/>
          </ac:spMkLst>
        </pc:spChg>
        <pc:picChg chg="add mod">
          <ac:chgData name="Sacha HANGIMANA" userId="06ef1aa07bbf415b" providerId="LiveId" clId="{69DFD3C8-3972-4FB4-81AC-BF0A390FCDB8}" dt="2024-10-10T16:37:28.576" v="423" actId="14100"/>
          <ac:picMkLst>
            <pc:docMk/>
            <pc:sldMk cId="3187111678" sldId="290"/>
            <ac:picMk id="5" creationId="{155496E1-1FF2-E10F-A7D6-F3CFEA63247B}"/>
          </ac:picMkLst>
        </pc:picChg>
      </pc:sldChg>
      <pc:sldChg chg="modSp new del mod">
        <pc:chgData name="Sacha HANGIMANA" userId="06ef1aa07bbf415b" providerId="LiveId" clId="{69DFD3C8-3972-4FB4-81AC-BF0A390FCDB8}" dt="2024-10-11T04:34:29.271" v="1103" actId="47"/>
        <pc:sldMkLst>
          <pc:docMk/>
          <pc:sldMk cId="3452744755" sldId="290"/>
        </pc:sldMkLst>
        <pc:spChg chg="mod">
          <ac:chgData name="Sacha HANGIMANA" userId="06ef1aa07bbf415b" providerId="LiveId" clId="{69DFD3C8-3972-4FB4-81AC-BF0A390FCDB8}" dt="2024-10-11T04:34:25.508" v="1102" actId="20577"/>
          <ac:spMkLst>
            <pc:docMk/>
            <pc:sldMk cId="3452744755" sldId="290"/>
            <ac:spMk id="3" creationId="{79920800-BE3B-A008-112A-2EE874CFBA05}"/>
          </ac:spMkLst>
        </pc:spChg>
      </pc:sldChg>
      <pc:sldChg chg="new del">
        <pc:chgData name="Sacha HANGIMANA" userId="06ef1aa07bbf415b" providerId="LiveId" clId="{69DFD3C8-3972-4FB4-81AC-BF0A390FCDB8}" dt="2024-10-11T05:23:04.969" v="1123" actId="47"/>
        <pc:sldMkLst>
          <pc:docMk/>
          <pc:sldMk cId="2852783165" sldId="291"/>
        </pc:sldMkLst>
      </pc:sldChg>
      <pc:sldChg chg="addSp delSp modSp new mod">
        <pc:chgData name="Sacha HANGIMANA" userId="06ef1aa07bbf415b" providerId="LiveId" clId="{69DFD3C8-3972-4FB4-81AC-BF0A390FCDB8}" dt="2024-10-11T11:19:14.312" v="2089" actId="20577"/>
        <pc:sldMkLst>
          <pc:docMk/>
          <pc:sldMk cId="3207791944" sldId="291"/>
        </pc:sldMkLst>
        <pc:spChg chg="mod">
          <ac:chgData name="Sacha HANGIMANA" userId="06ef1aa07bbf415b" providerId="LiveId" clId="{69DFD3C8-3972-4FB4-81AC-BF0A390FCDB8}" dt="2024-10-11T11:19:14.312" v="2089" actId="20577"/>
          <ac:spMkLst>
            <pc:docMk/>
            <pc:sldMk cId="3207791944" sldId="291"/>
            <ac:spMk id="2" creationId="{22DADA46-9A23-745F-FE9A-4DA1CE704B2C}"/>
          </ac:spMkLst>
        </pc:spChg>
        <pc:spChg chg="del">
          <ac:chgData name="Sacha HANGIMANA" userId="06ef1aa07bbf415b" providerId="LiveId" clId="{69DFD3C8-3972-4FB4-81AC-BF0A390FCDB8}" dt="2024-10-11T05:49:51.461" v="1225" actId="22"/>
          <ac:spMkLst>
            <pc:docMk/>
            <pc:sldMk cId="3207791944" sldId="291"/>
            <ac:spMk id="3" creationId="{73886F88-2990-2436-1977-F9658A84B5E4}"/>
          </ac:spMkLst>
        </pc:spChg>
        <pc:spChg chg="mod">
          <ac:chgData name="Sacha HANGIMANA" userId="06ef1aa07bbf415b" providerId="LiveId" clId="{69DFD3C8-3972-4FB4-81AC-BF0A390FCDB8}" dt="2024-10-11T07:06:07.178" v="1245" actId="20577"/>
          <ac:spMkLst>
            <pc:docMk/>
            <pc:sldMk cId="3207791944" sldId="291"/>
            <ac:spMk id="4" creationId="{08533F93-0A7C-86B1-8502-81BA5829D33E}"/>
          </ac:spMkLst>
        </pc:spChg>
        <pc:picChg chg="add mod ord">
          <ac:chgData name="Sacha HANGIMANA" userId="06ef1aa07bbf415b" providerId="LiveId" clId="{69DFD3C8-3972-4FB4-81AC-BF0A390FCDB8}" dt="2024-10-11T07:05:21.343" v="1241" actId="1076"/>
          <ac:picMkLst>
            <pc:docMk/>
            <pc:sldMk cId="3207791944" sldId="291"/>
            <ac:picMk id="6" creationId="{6F2484F9-D7DC-3034-DB8A-D4E33C747FA4}"/>
          </ac:picMkLst>
        </pc:picChg>
      </pc:sldChg>
      <pc:sldChg chg="modSp new mod">
        <pc:chgData name="Sacha HANGIMANA" userId="06ef1aa07bbf415b" providerId="LiveId" clId="{69DFD3C8-3972-4FB4-81AC-BF0A390FCDB8}" dt="2024-10-11T11:20:03.395" v="2110" actId="20577"/>
        <pc:sldMkLst>
          <pc:docMk/>
          <pc:sldMk cId="3638452687" sldId="292"/>
        </pc:sldMkLst>
        <pc:spChg chg="mod">
          <ac:chgData name="Sacha HANGIMANA" userId="06ef1aa07bbf415b" providerId="LiveId" clId="{69DFD3C8-3972-4FB4-81AC-BF0A390FCDB8}" dt="2024-10-11T11:20:03.395" v="2110" actId="20577"/>
          <ac:spMkLst>
            <pc:docMk/>
            <pc:sldMk cId="3638452687" sldId="292"/>
            <ac:spMk id="2" creationId="{1837F71A-E679-79CF-0E74-E41E2297CD03}"/>
          </ac:spMkLst>
        </pc:spChg>
        <pc:spChg chg="mod">
          <ac:chgData name="Sacha HANGIMANA" userId="06ef1aa07bbf415b" providerId="LiveId" clId="{69DFD3C8-3972-4FB4-81AC-BF0A390FCDB8}" dt="2024-10-11T07:28:17.654" v="1466" actId="20577"/>
          <ac:spMkLst>
            <pc:docMk/>
            <pc:sldMk cId="3638452687" sldId="292"/>
            <ac:spMk id="3" creationId="{FF9EA077-52CF-90FC-15D8-F89440067DB7}"/>
          </ac:spMkLst>
        </pc:spChg>
      </pc:sldChg>
      <pc:sldChg chg="modSp new mod">
        <pc:chgData name="Sacha HANGIMANA" userId="06ef1aa07bbf415b" providerId="LiveId" clId="{69DFD3C8-3972-4FB4-81AC-BF0A390FCDB8}" dt="2024-10-11T11:38:28.240" v="2332" actId="115"/>
        <pc:sldMkLst>
          <pc:docMk/>
          <pc:sldMk cId="1254424021" sldId="293"/>
        </pc:sldMkLst>
        <pc:spChg chg="mod">
          <ac:chgData name="Sacha HANGIMANA" userId="06ef1aa07bbf415b" providerId="LiveId" clId="{69DFD3C8-3972-4FB4-81AC-BF0A390FCDB8}" dt="2024-10-11T11:38:28.240" v="2332" actId="115"/>
          <ac:spMkLst>
            <pc:docMk/>
            <pc:sldMk cId="1254424021" sldId="293"/>
            <ac:spMk id="2" creationId="{1E2A7E3A-42AF-F10F-012C-D651013AF335}"/>
          </ac:spMkLst>
        </pc:spChg>
        <pc:spChg chg="mod">
          <ac:chgData name="Sacha HANGIMANA" userId="06ef1aa07bbf415b" providerId="LiveId" clId="{69DFD3C8-3972-4FB4-81AC-BF0A390FCDB8}" dt="2024-10-11T11:37:53.990" v="2316" actId="113"/>
          <ac:spMkLst>
            <pc:docMk/>
            <pc:sldMk cId="1254424021" sldId="293"/>
            <ac:spMk id="3" creationId="{F1A0D4E0-336E-3EE8-4A6C-FCA98466DC48}"/>
          </ac:spMkLst>
        </pc:spChg>
      </pc:sldChg>
      <pc:sldChg chg="modSp new mod">
        <pc:chgData name="Sacha HANGIMANA" userId="06ef1aa07bbf415b" providerId="LiveId" clId="{69DFD3C8-3972-4FB4-81AC-BF0A390FCDB8}" dt="2024-10-11T08:32:32.072" v="1645" actId="113"/>
        <pc:sldMkLst>
          <pc:docMk/>
          <pc:sldMk cId="2369315658" sldId="294"/>
        </pc:sldMkLst>
        <pc:spChg chg="mod">
          <ac:chgData name="Sacha HANGIMANA" userId="06ef1aa07bbf415b" providerId="LiveId" clId="{69DFD3C8-3972-4FB4-81AC-BF0A390FCDB8}" dt="2024-10-11T08:32:32.072" v="1645" actId="113"/>
          <ac:spMkLst>
            <pc:docMk/>
            <pc:sldMk cId="2369315658" sldId="294"/>
            <ac:spMk id="2" creationId="{DB7E8C91-E038-595B-494D-3A101CE0F4A4}"/>
          </ac:spMkLst>
        </pc:spChg>
      </pc:sldChg>
      <pc:sldChg chg="modSp new mod ord">
        <pc:chgData name="Sacha HANGIMANA" userId="06ef1aa07bbf415b" providerId="LiveId" clId="{69DFD3C8-3972-4FB4-81AC-BF0A390FCDB8}" dt="2024-10-11T11:29:05.788" v="2206" actId="20577"/>
        <pc:sldMkLst>
          <pc:docMk/>
          <pc:sldMk cId="943393115" sldId="295"/>
        </pc:sldMkLst>
        <pc:spChg chg="mod">
          <ac:chgData name="Sacha HANGIMANA" userId="06ef1aa07bbf415b" providerId="LiveId" clId="{69DFD3C8-3972-4FB4-81AC-BF0A390FCDB8}" dt="2024-10-11T11:24:43.284" v="2147" actId="207"/>
          <ac:spMkLst>
            <pc:docMk/>
            <pc:sldMk cId="943393115" sldId="295"/>
            <ac:spMk id="2" creationId="{AAFBE660-D8B8-1123-FA07-E32DC8A54D8A}"/>
          </ac:spMkLst>
        </pc:spChg>
        <pc:spChg chg="mod">
          <ac:chgData name="Sacha HANGIMANA" userId="06ef1aa07bbf415b" providerId="LiveId" clId="{69DFD3C8-3972-4FB4-81AC-BF0A390FCDB8}" dt="2024-10-11T11:29:05.788" v="2206" actId="20577"/>
          <ac:spMkLst>
            <pc:docMk/>
            <pc:sldMk cId="943393115" sldId="295"/>
            <ac:spMk id="3" creationId="{2722D557-95FC-8B04-1521-51AF909E4FE6}"/>
          </ac:spMkLst>
        </pc:spChg>
      </pc:sldChg>
      <pc:sldChg chg="new del ord">
        <pc:chgData name="Sacha HANGIMANA" userId="06ef1aa07bbf415b" providerId="LiveId" clId="{69DFD3C8-3972-4FB4-81AC-BF0A390FCDB8}" dt="2024-10-11T10:29:59.661" v="1651" actId="47"/>
        <pc:sldMkLst>
          <pc:docMk/>
          <pc:sldMk cId="1199074141" sldId="295"/>
        </pc:sldMkLst>
      </pc:sldChg>
      <pc:sldChg chg="new del">
        <pc:chgData name="Sacha HANGIMANA" userId="06ef1aa07bbf415b" providerId="LiveId" clId="{69DFD3C8-3972-4FB4-81AC-BF0A390FCDB8}" dt="2024-10-11T10:59:05.177" v="1894" actId="47"/>
        <pc:sldMkLst>
          <pc:docMk/>
          <pc:sldMk cId="915109374" sldId="296"/>
        </pc:sldMkLst>
      </pc:sldChg>
      <pc:sldChg chg="addSp delSp modSp new mod ord">
        <pc:chgData name="Sacha HANGIMANA" userId="06ef1aa07bbf415b" providerId="LiveId" clId="{69DFD3C8-3972-4FB4-81AC-BF0A390FCDB8}" dt="2024-10-11T10:59:02.138" v="1893" actId="20577"/>
        <pc:sldMkLst>
          <pc:docMk/>
          <pc:sldMk cId="3724874620" sldId="297"/>
        </pc:sldMkLst>
        <pc:spChg chg="del mod">
          <ac:chgData name="Sacha HANGIMANA" userId="06ef1aa07bbf415b" providerId="LiveId" clId="{69DFD3C8-3972-4FB4-81AC-BF0A390FCDB8}" dt="2024-10-11T10:57:04.328" v="1806" actId="478"/>
          <ac:spMkLst>
            <pc:docMk/>
            <pc:sldMk cId="3724874620" sldId="297"/>
            <ac:spMk id="2" creationId="{AF707386-89D1-829F-B1AD-535A0C47E58B}"/>
          </ac:spMkLst>
        </pc:spChg>
        <pc:spChg chg="add mod">
          <ac:chgData name="Sacha HANGIMANA" userId="06ef1aa07bbf415b" providerId="LiveId" clId="{69DFD3C8-3972-4FB4-81AC-BF0A390FCDB8}" dt="2024-10-11T10:59:02.138" v="1893" actId="20577"/>
          <ac:spMkLst>
            <pc:docMk/>
            <pc:sldMk cId="3724874620" sldId="297"/>
            <ac:spMk id="4" creationId="{1978540A-2781-B83C-528B-9E7AB7428537}"/>
          </ac:spMkLst>
        </pc:spChg>
      </pc:sldChg>
      <pc:sldChg chg="modSp new mod">
        <pc:chgData name="Sacha HANGIMANA" userId="06ef1aa07bbf415b" providerId="LiveId" clId="{69DFD3C8-3972-4FB4-81AC-BF0A390FCDB8}" dt="2024-10-11T11:18:21.712" v="2066" actId="20577"/>
        <pc:sldMkLst>
          <pc:docMk/>
          <pc:sldMk cId="1397930081" sldId="298"/>
        </pc:sldMkLst>
        <pc:spChg chg="mod">
          <ac:chgData name="Sacha HANGIMANA" userId="06ef1aa07bbf415b" providerId="LiveId" clId="{69DFD3C8-3972-4FB4-81AC-BF0A390FCDB8}" dt="2024-10-11T11:18:21.712" v="2066" actId="20577"/>
          <ac:spMkLst>
            <pc:docMk/>
            <pc:sldMk cId="1397930081" sldId="298"/>
            <ac:spMk id="2" creationId="{34F76EA0-93A3-3311-6D81-17C4A8781350}"/>
          </ac:spMkLst>
        </pc:spChg>
      </pc:sldChg>
      <pc:sldChg chg="new del">
        <pc:chgData name="Sacha HANGIMANA" userId="06ef1aa07bbf415b" providerId="LiveId" clId="{69DFD3C8-3972-4FB4-81AC-BF0A390FCDB8}" dt="2024-10-11T11:33:49.606" v="2209" actId="47"/>
        <pc:sldMkLst>
          <pc:docMk/>
          <pc:sldMk cId="460836235" sldId="299"/>
        </pc:sldMkLst>
      </pc:sldChg>
      <pc:sldChg chg="modSp new mod">
        <pc:chgData name="Sacha HANGIMANA" userId="06ef1aa07bbf415b" providerId="LiveId" clId="{69DFD3C8-3972-4FB4-81AC-BF0A390FCDB8}" dt="2024-10-11T11:36:54.615" v="2314" actId="20577"/>
        <pc:sldMkLst>
          <pc:docMk/>
          <pc:sldMk cId="2957173841" sldId="300"/>
        </pc:sldMkLst>
        <pc:spChg chg="mod">
          <ac:chgData name="Sacha HANGIMANA" userId="06ef1aa07bbf415b" providerId="LiveId" clId="{69DFD3C8-3972-4FB4-81AC-BF0A390FCDB8}" dt="2024-10-11T11:36:54.615" v="2314" actId="20577"/>
          <ac:spMkLst>
            <pc:docMk/>
            <pc:sldMk cId="2957173841" sldId="300"/>
            <ac:spMk id="2" creationId="{93618C02-7124-07B6-E828-3D1D7249B74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51F60D-7012-4106-B1FF-4B6126A150E1}" type="datetimeFigureOut">
              <a:rPr lang="fr-FR" smtClean="0"/>
              <a:t>10/10/2024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3B6DFC-7B66-41FD-BA45-55B20E7D05B4}" type="slidenum">
              <a:rPr lang="fr-FR" smtClean="0"/>
              <a:t>‹N°›</a:t>
            </a:fld>
            <a:endParaRPr lang="fr-FR"/>
          </a:p>
        </p:txBody>
      </p:sp>
    </p:spTree>
    <p:extLst>
      <p:ext uri="{BB962C8B-B14F-4D97-AF65-F5344CB8AC3E}">
        <p14:creationId xmlns:p14="http://schemas.microsoft.com/office/powerpoint/2010/main" val="1992750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53B6DFC-7B66-41FD-BA45-55B20E7D05B4}" type="slidenum">
              <a:rPr lang="fr-FR" smtClean="0"/>
              <a:t>14</a:t>
            </a:fld>
            <a:endParaRPr lang="fr-FR"/>
          </a:p>
        </p:txBody>
      </p:sp>
    </p:spTree>
    <p:extLst>
      <p:ext uri="{BB962C8B-B14F-4D97-AF65-F5344CB8AC3E}">
        <p14:creationId xmlns:p14="http://schemas.microsoft.com/office/powerpoint/2010/main" val="3411681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2E6D43-E847-9547-28CA-E492543F6C4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4DCFE1F-7346-235F-1185-4E77932F5D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457CE91-5D1F-F07E-7666-8C9CE7D50D55}"/>
              </a:ext>
            </a:extLst>
          </p:cNvPr>
          <p:cNvSpPr>
            <a:spLocks noGrp="1"/>
          </p:cNvSpPr>
          <p:nvPr>
            <p:ph type="dt" sz="half" idx="10"/>
          </p:nvPr>
        </p:nvSpPr>
        <p:spPr/>
        <p:txBody>
          <a:bodyPr/>
          <a:lstStyle/>
          <a:p>
            <a:fld id="{310F9ED1-BE70-40E3-835E-2768EEC13C6A}" type="datetimeFigureOut">
              <a:rPr lang="fr-FR" smtClean="0"/>
              <a:t>10/10/2024</a:t>
            </a:fld>
            <a:endParaRPr lang="fr-FR"/>
          </a:p>
        </p:txBody>
      </p:sp>
      <p:sp>
        <p:nvSpPr>
          <p:cNvPr id="5" name="Espace réservé du pied de page 4">
            <a:extLst>
              <a:ext uri="{FF2B5EF4-FFF2-40B4-BE49-F238E27FC236}">
                <a16:creationId xmlns:a16="http://schemas.microsoft.com/office/drawing/2014/main" id="{98B76812-AF8D-49E7-76AA-82A2EB217E5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895E70E-BB38-EAEF-2525-28FC79B04490}"/>
              </a:ext>
            </a:extLst>
          </p:cNvPr>
          <p:cNvSpPr>
            <a:spLocks noGrp="1"/>
          </p:cNvSpPr>
          <p:nvPr>
            <p:ph type="sldNum" sz="quarter" idx="12"/>
          </p:nvPr>
        </p:nvSpPr>
        <p:spPr/>
        <p:txBody>
          <a:bodyPr/>
          <a:lstStyle/>
          <a:p>
            <a:fld id="{8624076D-65E8-4D57-BFD0-90EEE56CDE8A}" type="slidenum">
              <a:rPr lang="fr-FR" smtClean="0"/>
              <a:t>‹N°›</a:t>
            </a:fld>
            <a:endParaRPr lang="fr-FR"/>
          </a:p>
        </p:txBody>
      </p:sp>
    </p:spTree>
    <p:extLst>
      <p:ext uri="{BB962C8B-B14F-4D97-AF65-F5344CB8AC3E}">
        <p14:creationId xmlns:p14="http://schemas.microsoft.com/office/powerpoint/2010/main" val="2618969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79E03D-201B-8A60-CC8F-C1DFA16100E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DC494C7-7783-284F-3661-00A549B180B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0582CCF-B4E1-E66F-9769-FDC8F1EF5888}"/>
              </a:ext>
            </a:extLst>
          </p:cNvPr>
          <p:cNvSpPr>
            <a:spLocks noGrp="1"/>
          </p:cNvSpPr>
          <p:nvPr>
            <p:ph type="dt" sz="half" idx="10"/>
          </p:nvPr>
        </p:nvSpPr>
        <p:spPr/>
        <p:txBody>
          <a:bodyPr/>
          <a:lstStyle/>
          <a:p>
            <a:fld id="{310F9ED1-BE70-40E3-835E-2768EEC13C6A}" type="datetimeFigureOut">
              <a:rPr lang="fr-FR" smtClean="0"/>
              <a:t>10/10/2024</a:t>
            </a:fld>
            <a:endParaRPr lang="fr-FR"/>
          </a:p>
        </p:txBody>
      </p:sp>
      <p:sp>
        <p:nvSpPr>
          <p:cNvPr id="5" name="Espace réservé du pied de page 4">
            <a:extLst>
              <a:ext uri="{FF2B5EF4-FFF2-40B4-BE49-F238E27FC236}">
                <a16:creationId xmlns:a16="http://schemas.microsoft.com/office/drawing/2014/main" id="{AE1CA851-3B09-3767-5788-FC500E009FE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2A75246-BE1A-C373-A8C3-706E1FA78BA2}"/>
              </a:ext>
            </a:extLst>
          </p:cNvPr>
          <p:cNvSpPr>
            <a:spLocks noGrp="1"/>
          </p:cNvSpPr>
          <p:nvPr>
            <p:ph type="sldNum" sz="quarter" idx="12"/>
          </p:nvPr>
        </p:nvSpPr>
        <p:spPr/>
        <p:txBody>
          <a:bodyPr/>
          <a:lstStyle/>
          <a:p>
            <a:fld id="{8624076D-65E8-4D57-BFD0-90EEE56CDE8A}" type="slidenum">
              <a:rPr lang="fr-FR" smtClean="0"/>
              <a:t>‹N°›</a:t>
            </a:fld>
            <a:endParaRPr lang="fr-FR"/>
          </a:p>
        </p:txBody>
      </p:sp>
    </p:spTree>
    <p:extLst>
      <p:ext uri="{BB962C8B-B14F-4D97-AF65-F5344CB8AC3E}">
        <p14:creationId xmlns:p14="http://schemas.microsoft.com/office/powerpoint/2010/main" val="2773580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4FB2B79-2036-3C9C-A360-848354BBA081}"/>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6F21508-46F4-9DEE-1C6B-19D6CB966DA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9B1A594-2598-E7F0-B7CE-BD887050DAFA}"/>
              </a:ext>
            </a:extLst>
          </p:cNvPr>
          <p:cNvSpPr>
            <a:spLocks noGrp="1"/>
          </p:cNvSpPr>
          <p:nvPr>
            <p:ph type="dt" sz="half" idx="10"/>
          </p:nvPr>
        </p:nvSpPr>
        <p:spPr/>
        <p:txBody>
          <a:bodyPr/>
          <a:lstStyle/>
          <a:p>
            <a:fld id="{310F9ED1-BE70-40E3-835E-2768EEC13C6A}" type="datetimeFigureOut">
              <a:rPr lang="fr-FR" smtClean="0"/>
              <a:t>10/10/2024</a:t>
            </a:fld>
            <a:endParaRPr lang="fr-FR"/>
          </a:p>
        </p:txBody>
      </p:sp>
      <p:sp>
        <p:nvSpPr>
          <p:cNvPr id="5" name="Espace réservé du pied de page 4">
            <a:extLst>
              <a:ext uri="{FF2B5EF4-FFF2-40B4-BE49-F238E27FC236}">
                <a16:creationId xmlns:a16="http://schemas.microsoft.com/office/drawing/2014/main" id="{97F2FE17-6525-B9A8-145E-37C77F15D3F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A468958-88F5-C1E1-51EC-C12E3E4B3BA8}"/>
              </a:ext>
            </a:extLst>
          </p:cNvPr>
          <p:cNvSpPr>
            <a:spLocks noGrp="1"/>
          </p:cNvSpPr>
          <p:nvPr>
            <p:ph type="sldNum" sz="quarter" idx="12"/>
          </p:nvPr>
        </p:nvSpPr>
        <p:spPr/>
        <p:txBody>
          <a:bodyPr/>
          <a:lstStyle/>
          <a:p>
            <a:fld id="{8624076D-65E8-4D57-BFD0-90EEE56CDE8A}" type="slidenum">
              <a:rPr lang="fr-FR" smtClean="0"/>
              <a:t>‹N°›</a:t>
            </a:fld>
            <a:endParaRPr lang="fr-FR"/>
          </a:p>
        </p:txBody>
      </p:sp>
    </p:spTree>
    <p:extLst>
      <p:ext uri="{BB962C8B-B14F-4D97-AF65-F5344CB8AC3E}">
        <p14:creationId xmlns:p14="http://schemas.microsoft.com/office/powerpoint/2010/main" val="3131010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0FB1C3-971F-FEE9-929A-25D43B384AE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D063E7D-830F-7DE3-B4F8-5961C912240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4415EEF-1A83-CF8F-B548-504946A17BA5}"/>
              </a:ext>
            </a:extLst>
          </p:cNvPr>
          <p:cNvSpPr>
            <a:spLocks noGrp="1"/>
          </p:cNvSpPr>
          <p:nvPr>
            <p:ph type="dt" sz="half" idx="10"/>
          </p:nvPr>
        </p:nvSpPr>
        <p:spPr/>
        <p:txBody>
          <a:bodyPr/>
          <a:lstStyle/>
          <a:p>
            <a:fld id="{310F9ED1-BE70-40E3-835E-2768EEC13C6A}" type="datetimeFigureOut">
              <a:rPr lang="fr-FR" smtClean="0"/>
              <a:t>10/10/2024</a:t>
            </a:fld>
            <a:endParaRPr lang="fr-FR"/>
          </a:p>
        </p:txBody>
      </p:sp>
      <p:sp>
        <p:nvSpPr>
          <p:cNvPr id="5" name="Espace réservé du pied de page 4">
            <a:extLst>
              <a:ext uri="{FF2B5EF4-FFF2-40B4-BE49-F238E27FC236}">
                <a16:creationId xmlns:a16="http://schemas.microsoft.com/office/drawing/2014/main" id="{A920A501-817C-211D-81C0-0859CE3EB46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B70BD1C-61C2-F722-6C12-47B9A2082ABE}"/>
              </a:ext>
            </a:extLst>
          </p:cNvPr>
          <p:cNvSpPr>
            <a:spLocks noGrp="1"/>
          </p:cNvSpPr>
          <p:nvPr>
            <p:ph type="sldNum" sz="quarter" idx="12"/>
          </p:nvPr>
        </p:nvSpPr>
        <p:spPr/>
        <p:txBody>
          <a:bodyPr/>
          <a:lstStyle/>
          <a:p>
            <a:fld id="{8624076D-65E8-4D57-BFD0-90EEE56CDE8A}" type="slidenum">
              <a:rPr lang="fr-FR" smtClean="0"/>
              <a:t>‹N°›</a:t>
            </a:fld>
            <a:endParaRPr lang="fr-FR"/>
          </a:p>
        </p:txBody>
      </p:sp>
    </p:spTree>
    <p:extLst>
      <p:ext uri="{BB962C8B-B14F-4D97-AF65-F5344CB8AC3E}">
        <p14:creationId xmlns:p14="http://schemas.microsoft.com/office/powerpoint/2010/main" val="3825722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96A10B-9454-0FAB-6C60-01BA4893FCF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741F98F-9A3F-452D-F55B-64CE517A6F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60B28B4-33D7-C209-E0D7-A252DD10570D}"/>
              </a:ext>
            </a:extLst>
          </p:cNvPr>
          <p:cNvSpPr>
            <a:spLocks noGrp="1"/>
          </p:cNvSpPr>
          <p:nvPr>
            <p:ph type="dt" sz="half" idx="10"/>
          </p:nvPr>
        </p:nvSpPr>
        <p:spPr/>
        <p:txBody>
          <a:bodyPr/>
          <a:lstStyle/>
          <a:p>
            <a:fld id="{310F9ED1-BE70-40E3-835E-2768EEC13C6A}" type="datetimeFigureOut">
              <a:rPr lang="fr-FR" smtClean="0"/>
              <a:t>10/10/2024</a:t>
            </a:fld>
            <a:endParaRPr lang="fr-FR"/>
          </a:p>
        </p:txBody>
      </p:sp>
      <p:sp>
        <p:nvSpPr>
          <p:cNvPr id="5" name="Espace réservé du pied de page 4">
            <a:extLst>
              <a:ext uri="{FF2B5EF4-FFF2-40B4-BE49-F238E27FC236}">
                <a16:creationId xmlns:a16="http://schemas.microsoft.com/office/drawing/2014/main" id="{E0F3CE36-A1B6-D685-A86D-0FDF96CA284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ED06325-2422-72C1-3E5F-22072B225C9A}"/>
              </a:ext>
            </a:extLst>
          </p:cNvPr>
          <p:cNvSpPr>
            <a:spLocks noGrp="1"/>
          </p:cNvSpPr>
          <p:nvPr>
            <p:ph type="sldNum" sz="quarter" idx="12"/>
          </p:nvPr>
        </p:nvSpPr>
        <p:spPr/>
        <p:txBody>
          <a:bodyPr/>
          <a:lstStyle/>
          <a:p>
            <a:fld id="{8624076D-65E8-4D57-BFD0-90EEE56CDE8A}" type="slidenum">
              <a:rPr lang="fr-FR" smtClean="0"/>
              <a:t>‹N°›</a:t>
            </a:fld>
            <a:endParaRPr lang="fr-FR"/>
          </a:p>
        </p:txBody>
      </p:sp>
    </p:spTree>
    <p:extLst>
      <p:ext uri="{BB962C8B-B14F-4D97-AF65-F5344CB8AC3E}">
        <p14:creationId xmlns:p14="http://schemas.microsoft.com/office/powerpoint/2010/main" val="1033008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50F6FE-3FB1-141A-EF06-F59AF540F1E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40E8815-B37E-B273-6733-0979EAC1521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2895AE8-9AF0-F826-430E-1CF11BCE153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19A5543-0427-717E-71C9-15A9FEDC029A}"/>
              </a:ext>
            </a:extLst>
          </p:cNvPr>
          <p:cNvSpPr>
            <a:spLocks noGrp="1"/>
          </p:cNvSpPr>
          <p:nvPr>
            <p:ph type="dt" sz="half" idx="10"/>
          </p:nvPr>
        </p:nvSpPr>
        <p:spPr/>
        <p:txBody>
          <a:bodyPr/>
          <a:lstStyle/>
          <a:p>
            <a:fld id="{310F9ED1-BE70-40E3-835E-2768EEC13C6A}" type="datetimeFigureOut">
              <a:rPr lang="fr-FR" smtClean="0"/>
              <a:t>10/10/2024</a:t>
            </a:fld>
            <a:endParaRPr lang="fr-FR"/>
          </a:p>
        </p:txBody>
      </p:sp>
      <p:sp>
        <p:nvSpPr>
          <p:cNvPr id="6" name="Espace réservé du pied de page 5">
            <a:extLst>
              <a:ext uri="{FF2B5EF4-FFF2-40B4-BE49-F238E27FC236}">
                <a16:creationId xmlns:a16="http://schemas.microsoft.com/office/drawing/2014/main" id="{D9894C69-89DE-01C3-6F8B-4F0F1DCABCB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6FE922A-D914-1857-9763-80849B6C1FF6}"/>
              </a:ext>
            </a:extLst>
          </p:cNvPr>
          <p:cNvSpPr>
            <a:spLocks noGrp="1"/>
          </p:cNvSpPr>
          <p:nvPr>
            <p:ph type="sldNum" sz="quarter" idx="12"/>
          </p:nvPr>
        </p:nvSpPr>
        <p:spPr/>
        <p:txBody>
          <a:bodyPr/>
          <a:lstStyle/>
          <a:p>
            <a:fld id="{8624076D-65E8-4D57-BFD0-90EEE56CDE8A}" type="slidenum">
              <a:rPr lang="fr-FR" smtClean="0"/>
              <a:t>‹N°›</a:t>
            </a:fld>
            <a:endParaRPr lang="fr-FR"/>
          </a:p>
        </p:txBody>
      </p:sp>
    </p:spTree>
    <p:extLst>
      <p:ext uri="{BB962C8B-B14F-4D97-AF65-F5344CB8AC3E}">
        <p14:creationId xmlns:p14="http://schemas.microsoft.com/office/powerpoint/2010/main" val="32479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57AB6A-1E35-86AC-DB73-3E422B6F2B8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A4F72B4-15A7-4D9E-5C88-3347BCF76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8141A97-E961-3A28-A40B-A3F510E5708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C8AE866-5CB7-938D-700C-CA03B86639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0CB73A9-0050-23C5-4B4B-7CA1226324D8}"/>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EA00A42-7482-E1E4-CCA8-9902263F64F4}"/>
              </a:ext>
            </a:extLst>
          </p:cNvPr>
          <p:cNvSpPr>
            <a:spLocks noGrp="1"/>
          </p:cNvSpPr>
          <p:nvPr>
            <p:ph type="dt" sz="half" idx="10"/>
          </p:nvPr>
        </p:nvSpPr>
        <p:spPr/>
        <p:txBody>
          <a:bodyPr/>
          <a:lstStyle/>
          <a:p>
            <a:fld id="{310F9ED1-BE70-40E3-835E-2768EEC13C6A}" type="datetimeFigureOut">
              <a:rPr lang="fr-FR" smtClean="0"/>
              <a:t>10/10/2024</a:t>
            </a:fld>
            <a:endParaRPr lang="fr-FR"/>
          </a:p>
        </p:txBody>
      </p:sp>
      <p:sp>
        <p:nvSpPr>
          <p:cNvPr id="8" name="Espace réservé du pied de page 7">
            <a:extLst>
              <a:ext uri="{FF2B5EF4-FFF2-40B4-BE49-F238E27FC236}">
                <a16:creationId xmlns:a16="http://schemas.microsoft.com/office/drawing/2014/main" id="{45AFC316-DE2E-A30F-477C-2AF7C9F9C9E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83EF600-FBC4-4808-306A-C8821E9661DA}"/>
              </a:ext>
            </a:extLst>
          </p:cNvPr>
          <p:cNvSpPr>
            <a:spLocks noGrp="1"/>
          </p:cNvSpPr>
          <p:nvPr>
            <p:ph type="sldNum" sz="quarter" idx="12"/>
          </p:nvPr>
        </p:nvSpPr>
        <p:spPr/>
        <p:txBody>
          <a:bodyPr/>
          <a:lstStyle/>
          <a:p>
            <a:fld id="{8624076D-65E8-4D57-BFD0-90EEE56CDE8A}" type="slidenum">
              <a:rPr lang="fr-FR" smtClean="0"/>
              <a:t>‹N°›</a:t>
            </a:fld>
            <a:endParaRPr lang="fr-FR"/>
          </a:p>
        </p:txBody>
      </p:sp>
    </p:spTree>
    <p:extLst>
      <p:ext uri="{BB962C8B-B14F-4D97-AF65-F5344CB8AC3E}">
        <p14:creationId xmlns:p14="http://schemas.microsoft.com/office/powerpoint/2010/main" val="1756236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D125D9-A48E-C53C-6477-6CB97CCDED4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F628C92-6D24-82AB-8CBE-17888EC680D4}"/>
              </a:ext>
            </a:extLst>
          </p:cNvPr>
          <p:cNvSpPr>
            <a:spLocks noGrp="1"/>
          </p:cNvSpPr>
          <p:nvPr>
            <p:ph type="dt" sz="half" idx="10"/>
          </p:nvPr>
        </p:nvSpPr>
        <p:spPr/>
        <p:txBody>
          <a:bodyPr/>
          <a:lstStyle/>
          <a:p>
            <a:fld id="{310F9ED1-BE70-40E3-835E-2768EEC13C6A}" type="datetimeFigureOut">
              <a:rPr lang="fr-FR" smtClean="0"/>
              <a:t>10/10/2024</a:t>
            </a:fld>
            <a:endParaRPr lang="fr-FR"/>
          </a:p>
        </p:txBody>
      </p:sp>
      <p:sp>
        <p:nvSpPr>
          <p:cNvPr id="4" name="Espace réservé du pied de page 3">
            <a:extLst>
              <a:ext uri="{FF2B5EF4-FFF2-40B4-BE49-F238E27FC236}">
                <a16:creationId xmlns:a16="http://schemas.microsoft.com/office/drawing/2014/main" id="{9ED1D6AC-B16A-7D18-4364-7F0C80E74DC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685F5B2-551C-6E4E-6FBC-13E4CD01C506}"/>
              </a:ext>
            </a:extLst>
          </p:cNvPr>
          <p:cNvSpPr>
            <a:spLocks noGrp="1"/>
          </p:cNvSpPr>
          <p:nvPr>
            <p:ph type="sldNum" sz="quarter" idx="12"/>
          </p:nvPr>
        </p:nvSpPr>
        <p:spPr/>
        <p:txBody>
          <a:bodyPr/>
          <a:lstStyle/>
          <a:p>
            <a:fld id="{8624076D-65E8-4D57-BFD0-90EEE56CDE8A}" type="slidenum">
              <a:rPr lang="fr-FR" smtClean="0"/>
              <a:t>‹N°›</a:t>
            </a:fld>
            <a:endParaRPr lang="fr-FR"/>
          </a:p>
        </p:txBody>
      </p:sp>
    </p:spTree>
    <p:extLst>
      <p:ext uri="{BB962C8B-B14F-4D97-AF65-F5344CB8AC3E}">
        <p14:creationId xmlns:p14="http://schemas.microsoft.com/office/powerpoint/2010/main" val="220209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767C020-EEDE-BB5C-0D9A-865B1DD13483}"/>
              </a:ext>
            </a:extLst>
          </p:cNvPr>
          <p:cNvSpPr>
            <a:spLocks noGrp="1"/>
          </p:cNvSpPr>
          <p:nvPr>
            <p:ph type="dt" sz="half" idx="10"/>
          </p:nvPr>
        </p:nvSpPr>
        <p:spPr/>
        <p:txBody>
          <a:bodyPr/>
          <a:lstStyle/>
          <a:p>
            <a:fld id="{310F9ED1-BE70-40E3-835E-2768EEC13C6A}" type="datetimeFigureOut">
              <a:rPr lang="fr-FR" smtClean="0"/>
              <a:t>10/10/2024</a:t>
            </a:fld>
            <a:endParaRPr lang="fr-FR"/>
          </a:p>
        </p:txBody>
      </p:sp>
      <p:sp>
        <p:nvSpPr>
          <p:cNvPr id="3" name="Espace réservé du pied de page 2">
            <a:extLst>
              <a:ext uri="{FF2B5EF4-FFF2-40B4-BE49-F238E27FC236}">
                <a16:creationId xmlns:a16="http://schemas.microsoft.com/office/drawing/2014/main" id="{96EBB5B5-142A-F0E2-5363-90A8A7C2DCDD}"/>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8B3F39D-B358-656C-0B47-45B23E867B8D}"/>
              </a:ext>
            </a:extLst>
          </p:cNvPr>
          <p:cNvSpPr>
            <a:spLocks noGrp="1"/>
          </p:cNvSpPr>
          <p:nvPr>
            <p:ph type="sldNum" sz="quarter" idx="12"/>
          </p:nvPr>
        </p:nvSpPr>
        <p:spPr/>
        <p:txBody>
          <a:bodyPr/>
          <a:lstStyle/>
          <a:p>
            <a:fld id="{8624076D-65E8-4D57-BFD0-90EEE56CDE8A}" type="slidenum">
              <a:rPr lang="fr-FR" smtClean="0"/>
              <a:t>‹N°›</a:t>
            </a:fld>
            <a:endParaRPr lang="fr-FR"/>
          </a:p>
        </p:txBody>
      </p:sp>
    </p:spTree>
    <p:extLst>
      <p:ext uri="{BB962C8B-B14F-4D97-AF65-F5344CB8AC3E}">
        <p14:creationId xmlns:p14="http://schemas.microsoft.com/office/powerpoint/2010/main" val="1872492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A007AD-E4E7-A7EB-9AD4-3D4F0E11A93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601D50B-183B-032E-F0AC-8D79FF282A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9B07BE2-15C5-001F-1553-2B1D055FA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9547CCF-56E0-9AD4-7E7E-3553A698F6EC}"/>
              </a:ext>
            </a:extLst>
          </p:cNvPr>
          <p:cNvSpPr>
            <a:spLocks noGrp="1"/>
          </p:cNvSpPr>
          <p:nvPr>
            <p:ph type="dt" sz="half" idx="10"/>
          </p:nvPr>
        </p:nvSpPr>
        <p:spPr/>
        <p:txBody>
          <a:bodyPr/>
          <a:lstStyle/>
          <a:p>
            <a:fld id="{310F9ED1-BE70-40E3-835E-2768EEC13C6A}" type="datetimeFigureOut">
              <a:rPr lang="fr-FR" smtClean="0"/>
              <a:t>10/10/2024</a:t>
            </a:fld>
            <a:endParaRPr lang="fr-FR"/>
          </a:p>
        </p:txBody>
      </p:sp>
      <p:sp>
        <p:nvSpPr>
          <p:cNvPr id="6" name="Espace réservé du pied de page 5">
            <a:extLst>
              <a:ext uri="{FF2B5EF4-FFF2-40B4-BE49-F238E27FC236}">
                <a16:creationId xmlns:a16="http://schemas.microsoft.com/office/drawing/2014/main" id="{7D34DCAE-2CC0-B7E2-D189-659BA21798D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415A724-56C4-63F0-D7A6-A9096FDDE08C}"/>
              </a:ext>
            </a:extLst>
          </p:cNvPr>
          <p:cNvSpPr>
            <a:spLocks noGrp="1"/>
          </p:cNvSpPr>
          <p:nvPr>
            <p:ph type="sldNum" sz="quarter" idx="12"/>
          </p:nvPr>
        </p:nvSpPr>
        <p:spPr/>
        <p:txBody>
          <a:bodyPr/>
          <a:lstStyle/>
          <a:p>
            <a:fld id="{8624076D-65E8-4D57-BFD0-90EEE56CDE8A}" type="slidenum">
              <a:rPr lang="fr-FR" smtClean="0"/>
              <a:t>‹N°›</a:t>
            </a:fld>
            <a:endParaRPr lang="fr-FR"/>
          </a:p>
        </p:txBody>
      </p:sp>
    </p:spTree>
    <p:extLst>
      <p:ext uri="{BB962C8B-B14F-4D97-AF65-F5344CB8AC3E}">
        <p14:creationId xmlns:p14="http://schemas.microsoft.com/office/powerpoint/2010/main" val="12789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B98C6E-6F4D-0E08-6F56-B06E9FE3F1B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6C9E7CC-3398-A683-5D81-659D5EDA2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F3ACA6D-B34D-D823-5564-156AE92A46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F59B94C-245E-D6E4-A4A5-9AF689E7B729}"/>
              </a:ext>
            </a:extLst>
          </p:cNvPr>
          <p:cNvSpPr>
            <a:spLocks noGrp="1"/>
          </p:cNvSpPr>
          <p:nvPr>
            <p:ph type="dt" sz="half" idx="10"/>
          </p:nvPr>
        </p:nvSpPr>
        <p:spPr/>
        <p:txBody>
          <a:bodyPr/>
          <a:lstStyle/>
          <a:p>
            <a:fld id="{310F9ED1-BE70-40E3-835E-2768EEC13C6A}" type="datetimeFigureOut">
              <a:rPr lang="fr-FR" smtClean="0"/>
              <a:t>10/10/2024</a:t>
            </a:fld>
            <a:endParaRPr lang="fr-FR"/>
          </a:p>
        </p:txBody>
      </p:sp>
      <p:sp>
        <p:nvSpPr>
          <p:cNvPr id="6" name="Espace réservé du pied de page 5">
            <a:extLst>
              <a:ext uri="{FF2B5EF4-FFF2-40B4-BE49-F238E27FC236}">
                <a16:creationId xmlns:a16="http://schemas.microsoft.com/office/drawing/2014/main" id="{2B5C8B00-E852-84E5-C796-B6BCC86B2B1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DDE770F-BC63-72A0-76C9-47C34486DE15}"/>
              </a:ext>
            </a:extLst>
          </p:cNvPr>
          <p:cNvSpPr>
            <a:spLocks noGrp="1"/>
          </p:cNvSpPr>
          <p:nvPr>
            <p:ph type="sldNum" sz="quarter" idx="12"/>
          </p:nvPr>
        </p:nvSpPr>
        <p:spPr/>
        <p:txBody>
          <a:bodyPr/>
          <a:lstStyle/>
          <a:p>
            <a:fld id="{8624076D-65E8-4D57-BFD0-90EEE56CDE8A}" type="slidenum">
              <a:rPr lang="fr-FR" smtClean="0"/>
              <a:t>‹N°›</a:t>
            </a:fld>
            <a:endParaRPr lang="fr-FR"/>
          </a:p>
        </p:txBody>
      </p:sp>
    </p:spTree>
    <p:extLst>
      <p:ext uri="{BB962C8B-B14F-4D97-AF65-F5344CB8AC3E}">
        <p14:creationId xmlns:p14="http://schemas.microsoft.com/office/powerpoint/2010/main" val="2525932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36A19C0-C13F-1140-91A2-68767D59A0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7EBC403-D95B-EC6B-CC47-7736724FA9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A05707D-4220-990F-9263-ED417DAEB4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0F9ED1-BE70-40E3-835E-2768EEC13C6A}" type="datetimeFigureOut">
              <a:rPr lang="fr-FR" smtClean="0"/>
              <a:t>10/10/2024</a:t>
            </a:fld>
            <a:endParaRPr lang="fr-FR"/>
          </a:p>
        </p:txBody>
      </p:sp>
      <p:sp>
        <p:nvSpPr>
          <p:cNvPr id="5" name="Espace réservé du pied de page 4">
            <a:extLst>
              <a:ext uri="{FF2B5EF4-FFF2-40B4-BE49-F238E27FC236}">
                <a16:creationId xmlns:a16="http://schemas.microsoft.com/office/drawing/2014/main" id="{4847D666-BB79-8C7A-67E0-7FC490541A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3405324-C392-154D-0F36-4716194B01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24076D-65E8-4D57-BFD0-90EEE56CDE8A}" type="slidenum">
              <a:rPr lang="fr-FR" smtClean="0"/>
              <a:t>‹N°›</a:t>
            </a:fld>
            <a:endParaRPr lang="fr-FR"/>
          </a:p>
        </p:txBody>
      </p:sp>
    </p:spTree>
    <p:extLst>
      <p:ext uri="{BB962C8B-B14F-4D97-AF65-F5344CB8AC3E}">
        <p14:creationId xmlns:p14="http://schemas.microsoft.com/office/powerpoint/2010/main" val="3296073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33F81-F001-E213-805A-A988CF50AD7A}"/>
              </a:ext>
            </a:extLst>
          </p:cNvPr>
          <p:cNvSpPr>
            <a:spLocks noGrp="1"/>
          </p:cNvSpPr>
          <p:nvPr>
            <p:ph type="ctrTitle"/>
          </p:nvPr>
        </p:nvSpPr>
        <p:spPr>
          <a:xfrm>
            <a:off x="1524000" y="1122363"/>
            <a:ext cx="9385738" cy="3670354"/>
          </a:xfrm>
        </p:spPr>
        <p:txBody>
          <a:bodyPr>
            <a:normAutofit/>
          </a:bodyPr>
          <a:lstStyle/>
          <a:p>
            <a:r>
              <a:rPr lang="en-US" b="1" dirty="0">
                <a:solidFill>
                  <a:schemeClr val="accent1"/>
                </a:solidFill>
              </a:rPr>
              <a:t>Data-Driven Analysis of Conflict, Refugee Movements, and Food Insecurity in Sudan</a:t>
            </a:r>
            <a:endParaRPr lang="fr-FR" b="1" dirty="0">
              <a:solidFill>
                <a:schemeClr val="accent1"/>
              </a:solidFill>
            </a:endParaRPr>
          </a:p>
        </p:txBody>
      </p:sp>
      <p:sp>
        <p:nvSpPr>
          <p:cNvPr id="3" name="Sous-titre 2">
            <a:extLst>
              <a:ext uri="{FF2B5EF4-FFF2-40B4-BE49-F238E27FC236}">
                <a16:creationId xmlns:a16="http://schemas.microsoft.com/office/drawing/2014/main" id="{5A7A61C5-0F9B-1EA2-5EF0-781F80D29CB7}"/>
              </a:ext>
            </a:extLst>
          </p:cNvPr>
          <p:cNvSpPr>
            <a:spLocks noGrp="1"/>
          </p:cNvSpPr>
          <p:nvPr>
            <p:ph type="subTitle" idx="1"/>
          </p:nvPr>
        </p:nvSpPr>
        <p:spPr>
          <a:xfrm>
            <a:off x="5198724" y="4274048"/>
            <a:ext cx="6380250" cy="1982913"/>
          </a:xfrm>
        </p:spPr>
        <p:txBody>
          <a:bodyPr/>
          <a:lstStyle/>
          <a:p>
            <a:endParaRPr lang="fr-FR" dirty="0"/>
          </a:p>
          <a:p>
            <a:endParaRPr lang="fr-FR" dirty="0"/>
          </a:p>
        </p:txBody>
      </p:sp>
    </p:spTree>
    <p:extLst>
      <p:ext uri="{BB962C8B-B14F-4D97-AF65-F5344CB8AC3E}">
        <p14:creationId xmlns:p14="http://schemas.microsoft.com/office/powerpoint/2010/main" val="3917587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52C924-7433-42CF-7175-66398D0AFD7D}"/>
              </a:ext>
            </a:extLst>
          </p:cNvPr>
          <p:cNvSpPr>
            <a:spLocks noGrp="1"/>
          </p:cNvSpPr>
          <p:nvPr>
            <p:ph type="title"/>
          </p:nvPr>
        </p:nvSpPr>
        <p:spPr>
          <a:xfrm>
            <a:off x="839788" y="457200"/>
            <a:ext cx="9876158" cy="683231"/>
          </a:xfrm>
        </p:spPr>
        <p:txBody>
          <a:bodyPr>
            <a:normAutofit fontScale="90000"/>
          </a:bodyPr>
          <a:lstStyle/>
          <a:p>
            <a:r>
              <a:rPr lang="en-US" sz="3200" b="1" dirty="0">
                <a:solidFill>
                  <a:schemeClr val="accent1"/>
                </a:solidFill>
                <a:latin typeface="Times New Roman" panose="02020603050405020304" pitchFamily="18" charset="0"/>
                <a:cs typeface="Times New Roman" panose="02020603050405020304" pitchFamily="18" charset="0"/>
              </a:rPr>
              <a:t>		</a:t>
            </a:r>
            <a:r>
              <a:rPr lang="fr-FR" sz="3200" b="1" dirty="0">
                <a:solidFill>
                  <a:schemeClr val="accent1"/>
                </a:solidFill>
                <a:latin typeface="Times New Roman" panose="02020603050405020304" pitchFamily="18" charset="0"/>
                <a:cs typeface="Times New Roman" panose="02020603050405020304" pitchFamily="18" charset="0"/>
              </a:rPr>
              <a:t> 1. d) </a:t>
            </a:r>
            <a:r>
              <a:rPr lang="en-US" sz="3200" b="1" u="sng" dirty="0">
                <a:solidFill>
                  <a:schemeClr val="accent1"/>
                </a:solidFill>
                <a:latin typeface="Times New Roman" panose="02020603050405020304" pitchFamily="18" charset="0"/>
                <a:cs typeface="Times New Roman" panose="02020603050405020304" pitchFamily="18" charset="0"/>
              </a:rPr>
              <a:t>Changing Patterns in Conflict Dynamics ?</a:t>
            </a:r>
            <a:endParaRPr lang="fr-FR" dirty="0"/>
          </a:p>
        </p:txBody>
      </p:sp>
      <p:sp>
        <p:nvSpPr>
          <p:cNvPr id="4" name="Espace réservé du texte 3">
            <a:extLst>
              <a:ext uri="{FF2B5EF4-FFF2-40B4-BE49-F238E27FC236}">
                <a16:creationId xmlns:a16="http://schemas.microsoft.com/office/drawing/2014/main" id="{0E222716-9D00-C4EC-3C74-76AAC8E18F32}"/>
              </a:ext>
            </a:extLst>
          </p:cNvPr>
          <p:cNvSpPr>
            <a:spLocks noGrp="1"/>
          </p:cNvSpPr>
          <p:nvPr>
            <p:ph type="body" sz="half" idx="2"/>
          </p:nvPr>
        </p:nvSpPr>
        <p:spPr>
          <a:xfrm>
            <a:off x="191359" y="2581274"/>
            <a:ext cx="3732941" cy="3298963"/>
          </a:xfrm>
        </p:spPr>
        <p:txBody>
          <a:bodyPr>
            <a:normAutofit fontScale="92500"/>
          </a:bodyPr>
          <a:lstStyle/>
          <a:p>
            <a:endParaRPr lang="en-US" dirty="0"/>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Although the conflict remains intense, 2024 shows a clear downward trend in fatalities. </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After peaking early in the year, fatalities stabilized below 1,000 per month, fluctuating between 500 and 1,500.</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 brief spike in July and August saw around 1,200 deaths.</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While October and the year are not yet over, fatalities are significantly lower compared to the conflict’s earlier months.</a:t>
            </a:r>
            <a:endParaRPr lang="fr-FR" dirty="0">
              <a:latin typeface="Times New Roman" panose="02020603050405020304" pitchFamily="18" charset="0"/>
              <a:cs typeface="Times New Roman" panose="02020603050405020304" pitchFamily="18" charset="0"/>
            </a:endParaRPr>
          </a:p>
        </p:txBody>
      </p:sp>
      <p:pic>
        <p:nvPicPr>
          <p:cNvPr id="10" name="Espace réservé du contenu 9">
            <a:extLst>
              <a:ext uri="{FF2B5EF4-FFF2-40B4-BE49-F238E27FC236}">
                <a16:creationId xmlns:a16="http://schemas.microsoft.com/office/drawing/2014/main" id="{3E69DA0B-18E7-C3D9-FEC9-76810720EBBC}"/>
              </a:ext>
            </a:extLst>
          </p:cNvPr>
          <p:cNvPicPr>
            <a:picLocks noGrp="1" noChangeAspect="1"/>
          </p:cNvPicPr>
          <p:nvPr>
            <p:ph idx="1"/>
          </p:nvPr>
        </p:nvPicPr>
        <p:blipFill>
          <a:blip r:embed="rId2"/>
          <a:srcRect l="1703" r="2281"/>
          <a:stretch/>
        </p:blipFill>
        <p:spPr>
          <a:xfrm>
            <a:off x="3943350" y="1577835"/>
            <a:ext cx="8057291" cy="4302403"/>
          </a:xfrm>
          <a:prstGeom prst="rect">
            <a:avLst/>
          </a:prstGeom>
        </p:spPr>
      </p:pic>
    </p:spTree>
    <p:extLst>
      <p:ext uri="{BB962C8B-B14F-4D97-AF65-F5344CB8AC3E}">
        <p14:creationId xmlns:p14="http://schemas.microsoft.com/office/powerpoint/2010/main" val="672546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CF8A0C-1489-A528-3A62-F922D237ACB7}"/>
              </a:ext>
            </a:extLst>
          </p:cNvPr>
          <p:cNvSpPr>
            <a:spLocks noGrp="1"/>
          </p:cNvSpPr>
          <p:nvPr>
            <p:ph type="title"/>
          </p:nvPr>
        </p:nvSpPr>
        <p:spPr>
          <a:xfrm>
            <a:off x="839788" y="457200"/>
            <a:ext cx="8770937" cy="857250"/>
          </a:xfrm>
        </p:spPr>
        <p:txBody>
          <a:bodyPr>
            <a:normAutofit fontScale="90000"/>
          </a:bodyPr>
          <a:lstStyle/>
          <a:p>
            <a:pPr algn="ctr"/>
            <a:r>
              <a:rPr lang="en-US" sz="3200" b="1" dirty="0">
                <a:solidFill>
                  <a:schemeClr val="accent1"/>
                </a:solidFill>
                <a:latin typeface="Times New Roman" panose="02020603050405020304" pitchFamily="18" charset="0"/>
                <a:cs typeface="Times New Roman" panose="02020603050405020304" pitchFamily="18" charset="0"/>
              </a:rPr>
              <a:t>	</a:t>
            </a:r>
            <a:r>
              <a:rPr lang="fr-FR" sz="3200" b="1" dirty="0">
                <a:solidFill>
                  <a:schemeClr val="accent1"/>
                </a:solidFill>
                <a:latin typeface="Times New Roman" panose="02020603050405020304" pitchFamily="18" charset="0"/>
                <a:cs typeface="Times New Roman" panose="02020603050405020304" pitchFamily="18" charset="0"/>
              </a:rPr>
              <a:t> 1. d) </a:t>
            </a:r>
            <a:r>
              <a:rPr lang="en-US" sz="3200" b="1" u="sng" dirty="0">
                <a:solidFill>
                  <a:schemeClr val="accent1"/>
                </a:solidFill>
                <a:latin typeface="Times New Roman" panose="02020603050405020304" pitchFamily="18" charset="0"/>
                <a:cs typeface="Times New Roman" panose="02020603050405020304" pitchFamily="18" charset="0"/>
              </a:rPr>
              <a:t>Changing Patterns in Conflict Dynamics ?</a:t>
            </a:r>
            <a:endParaRPr lang="fr-FR" dirty="0"/>
          </a:p>
        </p:txBody>
      </p:sp>
      <p:sp>
        <p:nvSpPr>
          <p:cNvPr id="4" name="Espace réservé du texte 3">
            <a:extLst>
              <a:ext uri="{FF2B5EF4-FFF2-40B4-BE49-F238E27FC236}">
                <a16:creationId xmlns:a16="http://schemas.microsoft.com/office/drawing/2014/main" id="{3BC24F56-7749-008D-8D87-843E9BAA6649}"/>
              </a:ext>
            </a:extLst>
          </p:cNvPr>
          <p:cNvSpPr>
            <a:spLocks noGrp="1"/>
          </p:cNvSpPr>
          <p:nvPr>
            <p:ph type="body" sz="half" idx="2"/>
          </p:nvPr>
        </p:nvSpPr>
        <p:spPr>
          <a:xfrm>
            <a:off x="220015" y="2057400"/>
            <a:ext cx="4180536" cy="3686176"/>
          </a:xfrm>
        </p:spPr>
        <p:txBody>
          <a:bodyPr>
            <a:normAutofit fontScale="92500" lnSpcReduction="10000"/>
          </a:bodyPr>
          <a:lstStyle/>
          <a:p>
            <a:pPr marL="285750" indent="-285750">
              <a:buFont typeface="Wingdings" panose="05000000000000000000" pitchFamily="2" charset="2"/>
              <a:buChar char="q"/>
            </a:pPr>
            <a:endParaRPr lang="en-US" sz="17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t>In terms of violence, confrontations peaked dramatically in mid-2023, while other forms of conflict showed greater variability and lower intensity. </a:t>
            </a:r>
          </a:p>
          <a:p>
            <a:pPr marL="285750" indent="-285750">
              <a:buFont typeface="Wingdings" panose="05000000000000000000" pitchFamily="2" charset="2"/>
              <a:buChar char="q"/>
            </a:pPr>
            <a:r>
              <a:rPr lang="en-US" dirty="0"/>
              <a:t>Violence against civilians and strategic actions remained steady, while incidents involving explosive devices occurred intermittently, with varying peaks throughout the conflict.</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key actors involved have largely remained the same, with no significant shifts among the primary players in this ongoing crisis.</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This evolving situation highlights the persistent nature of the conflict, characterized by high levels of violence even as fatalities begin to show signs of decline</a:t>
            </a:r>
            <a:r>
              <a:rPr lang="en-US" dirty="0"/>
              <a:t>.</a:t>
            </a:r>
          </a:p>
          <a:p>
            <a:endParaRPr lang="fr-FR" dirty="0"/>
          </a:p>
        </p:txBody>
      </p:sp>
      <p:pic>
        <p:nvPicPr>
          <p:cNvPr id="10" name="Espace réservé du contenu 9">
            <a:extLst>
              <a:ext uri="{FF2B5EF4-FFF2-40B4-BE49-F238E27FC236}">
                <a16:creationId xmlns:a16="http://schemas.microsoft.com/office/drawing/2014/main" id="{96989864-B8F2-D6EB-6499-A4FAC992A46B}"/>
              </a:ext>
            </a:extLst>
          </p:cNvPr>
          <p:cNvPicPr>
            <a:picLocks noGrp="1" noChangeAspect="1"/>
          </p:cNvPicPr>
          <p:nvPr>
            <p:ph idx="1"/>
          </p:nvPr>
        </p:nvPicPr>
        <p:blipFill>
          <a:blip r:embed="rId2"/>
          <a:stretch>
            <a:fillRect/>
          </a:stretch>
        </p:blipFill>
        <p:spPr>
          <a:xfrm>
            <a:off x="4311009" y="1691538"/>
            <a:ext cx="7810832" cy="4385411"/>
          </a:xfrm>
        </p:spPr>
      </p:pic>
    </p:spTree>
    <p:extLst>
      <p:ext uri="{BB962C8B-B14F-4D97-AF65-F5344CB8AC3E}">
        <p14:creationId xmlns:p14="http://schemas.microsoft.com/office/powerpoint/2010/main" val="3807876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8F90C2-CFA8-3D29-1926-9A7BDC5688CD}"/>
              </a:ext>
            </a:extLst>
          </p:cNvPr>
          <p:cNvSpPr>
            <a:spLocks noGrp="1"/>
          </p:cNvSpPr>
          <p:nvPr>
            <p:ph type="title"/>
          </p:nvPr>
        </p:nvSpPr>
        <p:spPr>
          <a:xfrm>
            <a:off x="838200" y="365125"/>
            <a:ext cx="10515600" cy="796925"/>
          </a:xfrm>
        </p:spPr>
        <p:txBody>
          <a:bodyPr>
            <a:normAutofit/>
          </a:bodyPr>
          <a:lstStyle/>
          <a:p>
            <a:r>
              <a:rPr lang="en-US" sz="4400" b="1" dirty="0">
                <a:solidFill>
                  <a:schemeClr val="accent1"/>
                </a:solidFill>
                <a:latin typeface="Times New Roman" panose="02020603050405020304" pitchFamily="18" charset="0"/>
                <a:cs typeface="Times New Roman" panose="02020603050405020304" pitchFamily="18" charset="0"/>
              </a:rPr>
              <a:t>	</a:t>
            </a:r>
            <a:r>
              <a:rPr lang="fr-FR" sz="4400" b="1" dirty="0">
                <a:solidFill>
                  <a:schemeClr val="accent1"/>
                </a:solidFill>
                <a:latin typeface="Times New Roman" panose="02020603050405020304" pitchFamily="18" charset="0"/>
                <a:cs typeface="Times New Roman" panose="02020603050405020304" pitchFamily="18" charset="0"/>
              </a:rPr>
              <a:t> </a:t>
            </a:r>
            <a:r>
              <a:rPr lang="fr-FR" sz="3200" b="1" dirty="0">
                <a:solidFill>
                  <a:schemeClr val="accent1"/>
                </a:solidFill>
                <a:latin typeface="Times New Roman" panose="02020603050405020304" pitchFamily="18" charset="0"/>
                <a:cs typeface="Times New Roman" panose="02020603050405020304" pitchFamily="18" charset="0"/>
              </a:rPr>
              <a:t>1. d) </a:t>
            </a:r>
            <a:r>
              <a:rPr lang="en-US" sz="3200" b="1" u="sng" dirty="0">
                <a:solidFill>
                  <a:schemeClr val="accent1"/>
                </a:solidFill>
                <a:latin typeface="Times New Roman" panose="02020603050405020304" pitchFamily="18" charset="0"/>
                <a:cs typeface="Times New Roman" panose="02020603050405020304" pitchFamily="18" charset="0"/>
              </a:rPr>
              <a:t>Changing Patterns in Conflict Dynamics ?</a:t>
            </a:r>
            <a:endParaRPr lang="fr-FR" dirty="0"/>
          </a:p>
        </p:txBody>
      </p:sp>
      <p:pic>
        <p:nvPicPr>
          <p:cNvPr id="9" name="Espace réservé du contenu 8">
            <a:extLst>
              <a:ext uri="{FF2B5EF4-FFF2-40B4-BE49-F238E27FC236}">
                <a16:creationId xmlns:a16="http://schemas.microsoft.com/office/drawing/2014/main" id="{45AFA348-C6CC-D75A-3424-76C3DCEDF1AB}"/>
              </a:ext>
            </a:extLst>
          </p:cNvPr>
          <p:cNvPicPr>
            <a:picLocks noGrp="1" noChangeAspect="1"/>
          </p:cNvPicPr>
          <p:nvPr>
            <p:ph idx="1"/>
          </p:nvPr>
        </p:nvPicPr>
        <p:blipFill>
          <a:blip r:embed="rId2"/>
          <a:stretch>
            <a:fillRect/>
          </a:stretch>
        </p:blipFill>
        <p:spPr>
          <a:xfrm>
            <a:off x="987458" y="1485901"/>
            <a:ext cx="9619449" cy="4752708"/>
          </a:xfrm>
        </p:spPr>
      </p:pic>
    </p:spTree>
    <p:extLst>
      <p:ext uri="{BB962C8B-B14F-4D97-AF65-F5344CB8AC3E}">
        <p14:creationId xmlns:p14="http://schemas.microsoft.com/office/powerpoint/2010/main" val="2173556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9AB485-F41D-3984-147E-83CEA791E3E2}"/>
              </a:ext>
            </a:extLst>
          </p:cNvPr>
          <p:cNvSpPr>
            <a:spLocks noGrp="1"/>
          </p:cNvSpPr>
          <p:nvPr>
            <p:ph type="title"/>
          </p:nvPr>
        </p:nvSpPr>
        <p:spPr>
          <a:xfrm>
            <a:off x="838200" y="95251"/>
            <a:ext cx="10515600" cy="990599"/>
          </a:xfrm>
        </p:spPr>
        <p:txBody>
          <a:bodyPr>
            <a:normAutofit/>
          </a:bodyPr>
          <a:lstStyle/>
          <a:p>
            <a:r>
              <a:rPr lang="en-US" sz="3200" b="1" dirty="0">
                <a:solidFill>
                  <a:schemeClr val="accent1"/>
                </a:solidFill>
                <a:latin typeface="Times New Roman" panose="02020603050405020304" pitchFamily="18" charset="0"/>
                <a:cs typeface="Times New Roman" panose="02020603050405020304" pitchFamily="18" charset="0"/>
              </a:rPr>
              <a:t>	</a:t>
            </a:r>
            <a:r>
              <a:rPr lang="fr-FR" sz="3200" b="1" dirty="0">
                <a:solidFill>
                  <a:schemeClr val="accent1"/>
                </a:solidFill>
                <a:latin typeface="Times New Roman" panose="02020603050405020304" pitchFamily="18" charset="0"/>
                <a:cs typeface="Times New Roman" panose="02020603050405020304" pitchFamily="18" charset="0"/>
              </a:rPr>
              <a:t> 1. d) </a:t>
            </a:r>
            <a:r>
              <a:rPr lang="en-US" sz="3200" b="1" u="sng" dirty="0">
                <a:solidFill>
                  <a:schemeClr val="accent1"/>
                </a:solidFill>
                <a:latin typeface="Times New Roman" panose="02020603050405020304" pitchFamily="18" charset="0"/>
                <a:cs typeface="Times New Roman" panose="02020603050405020304" pitchFamily="18" charset="0"/>
              </a:rPr>
              <a:t>Changing Patterns in Conflict Dynamics ?</a:t>
            </a:r>
            <a:endParaRPr lang="fr-FR" sz="3200" dirty="0"/>
          </a:p>
        </p:txBody>
      </p:sp>
      <p:pic>
        <p:nvPicPr>
          <p:cNvPr id="5" name="Espace réservé du contenu 4">
            <a:extLst>
              <a:ext uri="{FF2B5EF4-FFF2-40B4-BE49-F238E27FC236}">
                <a16:creationId xmlns:a16="http://schemas.microsoft.com/office/drawing/2014/main" id="{56AD6174-300A-5DDA-A4AA-66CB40E5F3D2}"/>
              </a:ext>
            </a:extLst>
          </p:cNvPr>
          <p:cNvPicPr>
            <a:picLocks noGrp="1" noChangeAspect="1"/>
          </p:cNvPicPr>
          <p:nvPr>
            <p:ph idx="1"/>
          </p:nvPr>
        </p:nvPicPr>
        <p:blipFill>
          <a:blip r:embed="rId2"/>
          <a:stretch>
            <a:fillRect/>
          </a:stretch>
        </p:blipFill>
        <p:spPr>
          <a:xfrm>
            <a:off x="0" y="1419226"/>
            <a:ext cx="12068176" cy="4291836"/>
          </a:xfrm>
        </p:spPr>
      </p:pic>
    </p:spTree>
    <p:extLst>
      <p:ext uri="{BB962C8B-B14F-4D97-AF65-F5344CB8AC3E}">
        <p14:creationId xmlns:p14="http://schemas.microsoft.com/office/powerpoint/2010/main" val="2650289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833C34-97E8-B7CC-CCA0-F1AF79194F2D}"/>
              </a:ext>
            </a:extLst>
          </p:cNvPr>
          <p:cNvSpPr>
            <a:spLocks noGrp="1"/>
          </p:cNvSpPr>
          <p:nvPr>
            <p:ph type="title"/>
          </p:nvPr>
        </p:nvSpPr>
        <p:spPr>
          <a:xfrm>
            <a:off x="838200" y="365126"/>
            <a:ext cx="10515600" cy="1114354"/>
          </a:xfrm>
        </p:spPr>
        <p:txBody>
          <a:bodyPr>
            <a:normAutofit/>
          </a:bodyPr>
          <a:lstStyle/>
          <a:p>
            <a:r>
              <a:rPr lang="en-US" sz="3200" b="1" dirty="0">
                <a:solidFill>
                  <a:schemeClr val="accent1"/>
                </a:solidFill>
                <a:latin typeface="Times New Roman" panose="02020603050405020304" pitchFamily="18" charset="0"/>
                <a:cs typeface="Times New Roman" panose="02020603050405020304" pitchFamily="18" charset="0"/>
              </a:rPr>
              <a:t>	</a:t>
            </a:r>
            <a:r>
              <a:rPr lang="fr-FR" sz="3200" b="1" dirty="0">
                <a:solidFill>
                  <a:schemeClr val="accent1"/>
                </a:solidFill>
                <a:latin typeface="Times New Roman" panose="02020603050405020304" pitchFamily="18" charset="0"/>
                <a:cs typeface="Times New Roman" panose="02020603050405020304" pitchFamily="18" charset="0"/>
              </a:rPr>
              <a:t> 1. d) </a:t>
            </a:r>
            <a:r>
              <a:rPr lang="en-US" sz="3200" b="1" u="sng" dirty="0">
                <a:solidFill>
                  <a:schemeClr val="accent1"/>
                </a:solidFill>
                <a:latin typeface="Times New Roman" panose="02020603050405020304" pitchFamily="18" charset="0"/>
                <a:cs typeface="Times New Roman" panose="02020603050405020304" pitchFamily="18" charset="0"/>
              </a:rPr>
              <a:t>Changing Patterns in Conflict Dynamics ?</a:t>
            </a:r>
            <a:endParaRPr lang="fr-FR" sz="3600" b="1" u="sng" dirty="0">
              <a:solidFill>
                <a:schemeClr val="accent1"/>
              </a:solidFill>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6682B901-E95C-FCCC-2CC8-4CFC9F6830F9}"/>
              </a:ext>
            </a:extLst>
          </p:cNvPr>
          <p:cNvSpPr>
            <a:spLocks noGrp="1"/>
          </p:cNvSpPr>
          <p:nvPr>
            <p:ph idx="1"/>
          </p:nvPr>
        </p:nvSpPr>
        <p:spPr>
          <a:xfrm>
            <a:off x="838200" y="1479480"/>
            <a:ext cx="10515600" cy="4697483"/>
          </a:xfrm>
        </p:spPr>
        <p:txBody>
          <a:bodyPr>
            <a:normAutofit/>
          </a:bodyPr>
          <a:lstStyle/>
          <a:p>
            <a:endParaRPr lang="en-US" sz="24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From April to July 2023, Khartoum, El Geneina, and Nyala experienced significant peaks in violent events, indicating widespread conflict across urban and rural areas.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However, as 2024 began, the focus of violence shifted primarily to El Fasher, which saw a resurgence in conflict during April and July 2024</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By late 2024, a decline in violent events was observed across all locations, suggesting a broader reduction in conflict intensity and potential de-escalation.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El Fasher emerged as the new epicenter of violence in 2024, with a general trend toward decreasing conflict intensity observed up until early October. However, recent events reveal ongoing volatility, as the city of El Fasher remains under bombardment by the rebel group (RSF), targeting the capital of Western Darfur.</a:t>
            </a: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77096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F76EA0-93A3-3311-6D81-17C4A8781350}"/>
              </a:ext>
            </a:extLst>
          </p:cNvPr>
          <p:cNvSpPr>
            <a:spLocks noGrp="1"/>
          </p:cNvSpPr>
          <p:nvPr>
            <p:ph type="title"/>
          </p:nvPr>
        </p:nvSpPr>
        <p:spPr>
          <a:xfrm>
            <a:off x="838200" y="2343807"/>
            <a:ext cx="10515600" cy="2123090"/>
          </a:xfrm>
        </p:spPr>
        <p:txBody>
          <a:bodyPr>
            <a:normAutofit/>
          </a:bodyPr>
          <a:lstStyle/>
          <a:p>
            <a:pPr algn="ctr"/>
            <a:r>
              <a:rPr lang="fr-FR" sz="3600" b="1" u="sng" dirty="0">
                <a:solidFill>
                  <a:schemeClr val="accent1"/>
                </a:solidFill>
                <a:latin typeface="Times New Roman" panose="02020603050405020304" pitchFamily="18" charset="0"/>
                <a:cs typeface="Times New Roman" panose="02020603050405020304" pitchFamily="18" charset="0"/>
              </a:rPr>
              <a:t>Section 2: </a:t>
            </a:r>
            <a:r>
              <a:rPr lang="en-US" sz="3600" b="1" u="sng" dirty="0">
                <a:solidFill>
                  <a:schemeClr val="accent1"/>
                </a:solidFill>
                <a:latin typeface="Times New Roman" panose="02020603050405020304" pitchFamily="18" charset="0"/>
                <a:cs typeface="Times New Roman" panose="02020603050405020304" pitchFamily="18" charset="0"/>
              </a:rPr>
              <a:t>Link between Political Violence and Refugees and/or Food Security</a:t>
            </a:r>
            <a:endParaRPr lang="fr-FR" sz="3600" dirty="0"/>
          </a:p>
        </p:txBody>
      </p:sp>
    </p:spTree>
    <p:extLst>
      <p:ext uri="{BB962C8B-B14F-4D97-AF65-F5344CB8AC3E}">
        <p14:creationId xmlns:p14="http://schemas.microsoft.com/office/powerpoint/2010/main" val="1397930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087D7B-9E67-D4AF-660D-5C52C19BB04D}"/>
              </a:ext>
            </a:extLst>
          </p:cNvPr>
          <p:cNvSpPr>
            <a:spLocks noGrp="1"/>
          </p:cNvSpPr>
          <p:nvPr>
            <p:ph type="title"/>
          </p:nvPr>
        </p:nvSpPr>
        <p:spPr>
          <a:xfrm>
            <a:off x="839788" y="457200"/>
            <a:ext cx="9380537" cy="914400"/>
          </a:xfrm>
        </p:spPr>
        <p:txBody>
          <a:bodyPr>
            <a:normAutofit fontScale="90000"/>
          </a:bodyPr>
          <a:lstStyle/>
          <a:p>
            <a:pPr algn="ctr"/>
            <a:br>
              <a:rPr lang="en-US" dirty="0"/>
            </a:br>
            <a:r>
              <a:rPr lang="en-US" dirty="0"/>
              <a:t>  	</a:t>
            </a:r>
            <a:br>
              <a:rPr lang="en-US" dirty="0"/>
            </a:br>
            <a:r>
              <a:rPr lang="en-US" dirty="0"/>
              <a:t>   </a:t>
            </a:r>
            <a:br>
              <a:rPr lang="en-US" dirty="0"/>
            </a:br>
            <a:r>
              <a:rPr lang="en-US" dirty="0"/>
              <a:t> </a:t>
            </a:r>
            <a:r>
              <a:rPr lang="fr-FR" b="1" dirty="0">
                <a:solidFill>
                  <a:schemeClr val="accent1"/>
                </a:solidFill>
                <a:latin typeface="Times New Roman" panose="02020603050405020304" pitchFamily="18" charset="0"/>
                <a:cs typeface="Times New Roman" panose="02020603050405020304" pitchFamily="18" charset="0"/>
              </a:rPr>
              <a:t>2</a:t>
            </a:r>
            <a:r>
              <a:rPr lang="fr-FR" sz="3200" b="1" dirty="0">
                <a:solidFill>
                  <a:schemeClr val="accent1"/>
                </a:solidFill>
                <a:latin typeface="Times New Roman" panose="02020603050405020304" pitchFamily="18" charset="0"/>
                <a:cs typeface="Times New Roman" panose="02020603050405020304" pitchFamily="18" charset="0"/>
              </a:rPr>
              <a:t>. a)</a:t>
            </a:r>
            <a:r>
              <a:rPr lang="en-US" dirty="0"/>
              <a:t> </a:t>
            </a:r>
            <a:r>
              <a:rPr lang="en-US" sz="4400" b="1"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Political Violence and Refugees</a:t>
            </a:r>
            <a:endParaRPr lang="fr-FR" sz="4400" b="1" u="sng" dirty="0">
              <a:solidFill>
                <a:schemeClr val="accent1"/>
              </a:solidFill>
              <a:latin typeface="Times New Roman" panose="02020603050405020304" pitchFamily="18" charset="0"/>
              <a:cs typeface="Times New Roman" panose="02020603050405020304" pitchFamily="18" charset="0"/>
            </a:endParaRPr>
          </a:p>
        </p:txBody>
      </p:sp>
      <p:sp>
        <p:nvSpPr>
          <p:cNvPr id="4" name="Espace réservé du texte 3">
            <a:extLst>
              <a:ext uri="{FF2B5EF4-FFF2-40B4-BE49-F238E27FC236}">
                <a16:creationId xmlns:a16="http://schemas.microsoft.com/office/drawing/2014/main" id="{12573A0C-4B9B-892A-2A71-EAB551C22E22}"/>
              </a:ext>
            </a:extLst>
          </p:cNvPr>
          <p:cNvSpPr>
            <a:spLocks noGrp="1"/>
          </p:cNvSpPr>
          <p:nvPr>
            <p:ph type="body" sz="half" idx="2"/>
          </p:nvPr>
        </p:nvSpPr>
        <p:spPr>
          <a:xfrm>
            <a:off x="85725" y="2057399"/>
            <a:ext cx="4819650" cy="4187826"/>
          </a:xfrm>
        </p:spPr>
        <p:txBody>
          <a:bodyPr>
            <a:normAutofit/>
          </a:bodyPr>
          <a:lstStyle/>
          <a:p>
            <a:endParaRPr lang="en-US" dirty="0"/>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According to UNHCR data, following the outbreak of conflict in Sudan in mid-April 2023, many civilians have been compelled to escape, including those who were already internally displaced as well as refugees from other nations who had sought refuge in Sudan. </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Hundreds of thousands have crossed into neighboring countries particularly  Uganda, Chad, Egypt, Libya, Ethiopia, South Sudan and the Central African Republic (CAR).</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Additionally, some individuals have relocated within Sudan. </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As of now, arrived ref approximately 2.9 million newly refugees have been recorded in these countries</a:t>
            </a:r>
            <a:endParaRPr lang="fr-FR" dirty="0">
              <a:latin typeface="Times New Roman" panose="02020603050405020304" pitchFamily="18" charset="0"/>
              <a:cs typeface="Times New Roman" panose="02020603050405020304" pitchFamily="18" charset="0"/>
            </a:endParaRPr>
          </a:p>
        </p:txBody>
      </p:sp>
      <p:pic>
        <p:nvPicPr>
          <p:cNvPr id="18" name="Espace réservé du contenu 17">
            <a:extLst>
              <a:ext uri="{FF2B5EF4-FFF2-40B4-BE49-F238E27FC236}">
                <a16:creationId xmlns:a16="http://schemas.microsoft.com/office/drawing/2014/main" id="{EB9ED4CA-5B2C-E8B3-538E-F2F852F173E3}"/>
              </a:ext>
            </a:extLst>
          </p:cNvPr>
          <p:cNvPicPr>
            <a:picLocks noGrp="1" noChangeAspect="1"/>
          </p:cNvPicPr>
          <p:nvPr>
            <p:ph idx="1"/>
          </p:nvPr>
        </p:nvPicPr>
        <p:blipFill>
          <a:blip r:embed="rId2"/>
          <a:stretch>
            <a:fillRect/>
          </a:stretch>
        </p:blipFill>
        <p:spPr>
          <a:xfrm>
            <a:off x="5537415" y="1504950"/>
            <a:ext cx="5425881" cy="4740275"/>
          </a:xfrm>
        </p:spPr>
      </p:pic>
    </p:spTree>
    <p:extLst>
      <p:ext uri="{BB962C8B-B14F-4D97-AF65-F5344CB8AC3E}">
        <p14:creationId xmlns:p14="http://schemas.microsoft.com/office/powerpoint/2010/main" val="375404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9B7C60-23FF-0D69-4EBB-4FFA92C0FEED}"/>
              </a:ext>
            </a:extLst>
          </p:cNvPr>
          <p:cNvSpPr>
            <a:spLocks noGrp="1"/>
          </p:cNvSpPr>
          <p:nvPr>
            <p:ph type="title"/>
          </p:nvPr>
        </p:nvSpPr>
        <p:spPr>
          <a:xfrm>
            <a:off x="839788" y="457200"/>
            <a:ext cx="9590087" cy="800100"/>
          </a:xfrm>
        </p:spPr>
        <p:txBody>
          <a:bodyPr/>
          <a:lstStyle/>
          <a:p>
            <a:r>
              <a:rPr lang="fr-FR" dirty="0"/>
              <a:t>		</a:t>
            </a:r>
            <a:r>
              <a:rPr lang="fr-FR" sz="3200" b="1" dirty="0">
                <a:solidFill>
                  <a:schemeClr val="accent1"/>
                </a:solidFill>
                <a:latin typeface="Times New Roman" panose="02020603050405020304" pitchFamily="18" charset="0"/>
                <a:cs typeface="Times New Roman" panose="02020603050405020304" pitchFamily="18" charset="0"/>
              </a:rPr>
              <a:t> 2. b)</a:t>
            </a:r>
            <a:r>
              <a:rPr lang="en-US" dirty="0"/>
              <a:t> </a:t>
            </a:r>
            <a:r>
              <a:rPr lang="en-US" sz="3200" b="1"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Political Violence and Refugees</a:t>
            </a:r>
            <a:endParaRPr lang="fr-FR" dirty="0"/>
          </a:p>
        </p:txBody>
      </p:sp>
      <p:sp>
        <p:nvSpPr>
          <p:cNvPr id="4" name="Espace réservé du texte 3">
            <a:extLst>
              <a:ext uri="{FF2B5EF4-FFF2-40B4-BE49-F238E27FC236}">
                <a16:creationId xmlns:a16="http://schemas.microsoft.com/office/drawing/2014/main" id="{C2FE3F93-FBDD-0104-89B6-B2E10D24935C}"/>
              </a:ext>
            </a:extLst>
          </p:cNvPr>
          <p:cNvSpPr>
            <a:spLocks noGrp="1"/>
          </p:cNvSpPr>
          <p:nvPr>
            <p:ph type="body" sz="half" idx="2"/>
          </p:nvPr>
        </p:nvSpPr>
        <p:spPr>
          <a:xfrm>
            <a:off x="85726" y="2333625"/>
            <a:ext cx="4524374" cy="4219575"/>
          </a:xfrm>
        </p:spPr>
        <p:txBody>
          <a:bodyPr>
            <a:normAutofit fontScale="77500" lnSpcReduction="20000"/>
          </a:bodyPr>
          <a:lstStyle/>
          <a:p>
            <a:pPr marL="342900" lvl="0" indent="-342900">
              <a:lnSpc>
                <a:spcPct val="107000"/>
              </a:lnSpc>
              <a:spcAft>
                <a:spcPts val="800"/>
              </a:spcAft>
              <a:buFont typeface="Wingdings" panose="05000000000000000000" pitchFamily="2" charset="2"/>
              <a:buChar char=""/>
              <a:tabLst>
                <a:tab pos="457200" algn="l"/>
              </a:tabLst>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dramatic increase in refugee numbers is closely linked to rising political violence, driving many to seek safety in neighboring countries. The </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accompanying figure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shows a strong correlation between incidents of political violence and refugee movements, particularly evident during spikes in July 2023 and early 2024. </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Even after peaks in violence decline, refugee numbers continue to rise, indicating a lag effect where persistent insecurity and loss of livelihoods compel individuals to flee despite reduced immediate threats. </a:t>
            </a:r>
          </a:p>
          <a:p>
            <a:pPr marL="342900" lvl="0" indent="-342900">
              <a:lnSpc>
                <a:spcPct val="107000"/>
              </a:lnSpc>
              <a:spcAft>
                <a:spcPts val="800"/>
              </a:spcAft>
              <a:buFont typeface="Wingdings" panose="05000000000000000000" pitchFamily="2"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summary, evidence supports a positive relationship between political violence in Sudan and highlights the lasting impacts of conflict, with ongoing instability sustaining refugee flows.</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Espace réservé du contenu 8">
            <a:extLst>
              <a:ext uri="{FF2B5EF4-FFF2-40B4-BE49-F238E27FC236}">
                <a16:creationId xmlns:a16="http://schemas.microsoft.com/office/drawing/2014/main" id="{06440D94-281E-B165-30D3-EF4F46CAB66F}"/>
              </a:ext>
            </a:extLst>
          </p:cNvPr>
          <p:cNvPicPr>
            <a:picLocks noGrp="1" noChangeAspect="1"/>
          </p:cNvPicPr>
          <p:nvPr>
            <p:ph idx="1"/>
          </p:nvPr>
        </p:nvPicPr>
        <p:blipFill>
          <a:blip r:embed="rId2"/>
          <a:srcRect l="2919" r="958"/>
          <a:stretch/>
        </p:blipFill>
        <p:spPr>
          <a:xfrm>
            <a:off x="4610100" y="1789154"/>
            <a:ext cx="7343775" cy="3664256"/>
          </a:xfrm>
        </p:spPr>
      </p:pic>
    </p:spTree>
    <p:extLst>
      <p:ext uri="{BB962C8B-B14F-4D97-AF65-F5344CB8AC3E}">
        <p14:creationId xmlns:p14="http://schemas.microsoft.com/office/powerpoint/2010/main" val="109154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DADA46-9A23-745F-FE9A-4DA1CE704B2C}"/>
              </a:ext>
            </a:extLst>
          </p:cNvPr>
          <p:cNvSpPr>
            <a:spLocks noGrp="1"/>
          </p:cNvSpPr>
          <p:nvPr>
            <p:ph type="title"/>
          </p:nvPr>
        </p:nvSpPr>
        <p:spPr>
          <a:xfrm>
            <a:off x="839788" y="457200"/>
            <a:ext cx="9491881" cy="656897"/>
          </a:xfrm>
        </p:spPr>
        <p:txBody>
          <a:bodyPr/>
          <a:lstStyle/>
          <a:p>
            <a:r>
              <a:rPr lang="fr-FR" dirty="0"/>
              <a:t>	 </a:t>
            </a:r>
            <a:r>
              <a:rPr lang="fr-FR" b="1" dirty="0">
                <a:solidFill>
                  <a:schemeClr val="accent1"/>
                </a:solidFill>
                <a:latin typeface="Times New Roman" panose="02020603050405020304" pitchFamily="18" charset="0"/>
                <a:cs typeface="Times New Roman" panose="02020603050405020304" pitchFamily="18" charset="0"/>
              </a:rPr>
              <a:t>2</a:t>
            </a:r>
            <a:r>
              <a:rPr lang="fr-FR" sz="3200" b="1" dirty="0">
                <a:solidFill>
                  <a:schemeClr val="accent1"/>
                </a:solidFill>
                <a:latin typeface="Times New Roman" panose="02020603050405020304" pitchFamily="18" charset="0"/>
                <a:cs typeface="Times New Roman" panose="02020603050405020304" pitchFamily="18" charset="0"/>
              </a:rPr>
              <a:t>. </a:t>
            </a:r>
            <a:r>
              <a:rPr lang="fr-FR" b="1" dirty="0">
                <a:solidFill>
                  <a:schemeClr val="accent1"/>
                </a:solidFill>
                <a:latin typeface="Times New Roman" panose="02020603050405020304" pitchFamily="18" charset="0"/>
                <a:cs typeface="Times New Roman" panose="02020603050405020304" pitchFamily="18" charset="0"/>
              </a:rPr>
              <a:t>c</a:t>
            </a:r>
            <a:r>
              <a:rPr lang="fr-FR" sz="3200" b="1" dirty="0">
                <a:solidFill>
                  <a:schemeClr val="accent1"/>
                </a:solidFill>
                <a:latin typeface="Times New Roman" panose="02020603050405020304" pitchFamily="18" charset="0"/>
                <a:cs typeface="Times New Roman" panose="02020603050405020304" pitchFamily="18" charset="0"/>
              </a:rPr>
              <a:t>)</a:t>
            </a:r>
            <a:r>
              <a:rPr lang="fr-FR" dirty="0"/>
              <a:t> </a:t>
            </a:r>
            <a:r>
              <a:rPr lang="fr-FR" b="1" u="sng" dirty="0" err="1">
                <a:solidFill>
                  <a:schemeClr val="accent1"/>
                </a:solidFill>
                <a:latin typeface="Times New Roman" panose="02020603050405020304" pitchFamily="18" charset="0"/>
                <a:cs typeface="Times New Roman" panose="02020603050405020304" pitchFamily="18" charset="0"/>
              </a:rPr>
              <a:t>Political</a:t>
            </a:r>
            <a:r>
              <a:rPr lang="fr-FR" b="1" u="sng" dirty="0">
                <a:solidFill>
                  <a:schemeClr val="accent1"/>
                </a:solidFill>
                <a:latin typeface="Times New Roman" panose="02020603050405020304" pitchFamily="18" charset="0"/>
                <a:cs typeface="Times New Roman" panose="02020603050405020304" pitchFamily="18" charset="0"/>
              </a:rPr>
              <a:t> Violence and Food </a:t>
            </a:r>
            <a:r>
              <a:rPr lang="fr-FR" b="1" u="sng" dirty="0" err="1">
                <a:solidFill>
                  <a:schemeClr val="accent1"/>
                </a:solidFill>
                <a:latin typeface="Times New Roman" panose="02020603050405020304" pitchFamily="18" charset="0"/>
                <a:cs typeface="Times New Roman" panose="02020603050405020304" pitchFamily="18" charset="0"/>
              </a:rPr>
              <a:t>Insecurity</a:t>
            </a:r>
            <a:endParaRPr lang="fr-FR" b="1" u="sng" dirty="0">
              <a:solidFill>
                <a:schemeClr val="accent1"/>
              </a:solidFill>
              <a:latin typeface="Times New Roman" panose="02020603050405020304" pitchFamily="18" charset="0"/>
              <a:cs typeface="Times New Roman" panose="02020603050405020304" pitchFamily="18" charset="0"/>
            </a:endParaRPr>
          </a:p>
        </p:txBody>
      </p:sp>
      <p:pic>
        <p:nvPicPr>
          <p:cNvPr id="6" name="Espace réservé du contenu 5">
            <a:extLst>
              <a:ext uri="{FF2B5EF4-FFF2-40B4-BE49-F238E27FC236}">
                <a16:creationId xmlns:a16="http://schemas.microsoft.com/office/drawing/2014/main" id="{6F2484F9-D7DC-3034-DB8A-D4E33C747FA4}"/>
              </a:ext>
            </a:extLst>
          </p:cNvPr>
          <p:cNvPicPr>
            <a:picLocks noGrp="1" noChangeAspect="1"/>
          </p:cNvPicPr>
          <p:nvPr>
            <p:ph idx="1"/>
          </p:nvPr>
        </p:nvPicPr>
        <p:blipFill>
          <a:blip r:embed="rId2"/>
          <a:stretch>
            <a:fillRect/>
          </a:stretch>
        </p:blipFill>
        <p:spPr>
          <a:xfrm>
            <a:off x="4529309" y="1856474"/>
            <a:ext cx="7777692" cy="3871664"/>
          </a:xfrm>
        </p:spPr>
      </p:pic>
      <p:sp>
        <p:nvSpPr>
          <p:cNvPr id="4" name="Espace réservé du texte 3">
            <a:extLst>
              <a:ext uri="{FF2B5EF4-FFF2-40B4-BE49-F238E27FC236}">
                <a16:creationId xmlns:a16="http://schemas.microsoft.com/office/drawing/2014/main" id="{08533F93-0A7C-86B1-8502-81BA5829D33E}"/>
              </a:ext>
            </a:extLst>
          </p:cNvPr>
          <p:cNvSpPr>
            <a:spLocks noGrp="1"/>
          </p:cNvSpPr>
          <p:nvPr>
            <p:ph type="body" sz="half" idx="2"/>
          </p:nvPr>
        </p:nvSpPr>
        <p:spPr>
          <a:xfrm>
            <a:off x="231228" y="2057399"/>
            <a:ext cx="4572000" cy="4196256"/>
          </a:xfrm>
        </p:spPr>
        <p:txBody>
          <a:bodyPr>
            <a:normAutofit/>
          </a:bodyPr>
          <a:lstStyle/>
          <a:p>
            <a:pPr marL="285750" indent="-285750">
              <a:buFont typeface="Wingdings" panose="05000000000000000000" pitchFamily="2" charset="2"/>
              <a:buChar char="q"/>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Political violence and food insecurity are closely intertwined, as conflict often disrupts food production, distribution, and access to essential resources. </a:t>
            </a:r>
          </a:p>
          <a:p>
            <a:pPr marL="285750" indent="-285750">
              <a:buFont typeface="Wingdings" panose="05000000000000000000" pitchFamily="2" charset="2"/>
              <a:buChar char="q"/>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regions affected by political violence, agricultural activities can be halted, markets can be destroyed, and humanitarian aid may struggle to reach those in need. This creates a vicious cycle where violence exacerbates hunger, and food insecurity can further fuel tensions, leading to more conflict.</a:t>
            </a:r>
          </a:p>
          <a:p>
            <a:pPr marL="285750" indent="-285750">
              <a:buFont typeface="Wingdings" panose="05000000000000000000" pitchFamily="2" charset="2"/>
              <a:buChar char="q"/>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Populations in conflict zones are often displaced, which intensifies the pressure on limited food supplies and disrupts livelihoods.</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3207791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B057AF-A77E-B126-0F26-7F0F5C93D5DB}"/>
              </a:ext>
            </a:extLst>
          </p:cNvPr>
          <p:cNvSpPr>
            <a:spLocks noGrp="1"/>
          </p:cNvSpPr>
          <p:nvPr>
            <p:ph type="title"/>
          </p:nvPr>
        </p:nvSpPr>
        <p:spPr>
          <a:xfrm>
            <a:off x="839788" y="176214"/>
            <a:ext cx="10515600" cy="519113"/>
          </a:xfrm>
        </p:spPr>
        <p:txBody>
          <a:bodyPr>
            <a:normAutofit fontScale="90000"/>
          </a:bodyPr>
          <a:lstStyle/>
          <a:p>
            <a:r>
              <a:rPr lang="fr-FR" b="1" dirty="0">
                <a:solidFill>
                  <a:schemeClr val="accent1"/>
                </a:solidFill>
                <a:latin typeface="Times New Roman" panose="02020603050405020304" pitchFamily="18" charset="0"/>
                <a:cs typeface="Times New Roman" panose="02020603050405020304" pitchFamily="18" charset="0"/>
              </a:rPr>
              <a:t> 	</a:t>
            </a:r>
            <a:r>
              <a:rPr lang="fr-FR" sz="3600" b="1" dirty="0">
                <a:solidFill>
                  <a:schemeClr val="accent1"/>
                </a:solidFill>
                <a:latin typeface="Times New Roman" panose="02020603050405020304" pitchFamily="18" charset="0"/>
                <a:cs typeface="Times New Roman" panose="02020603050405020304" pitchFamily="18" charset="0"/>
              </a:rPr>
              <a:t> 2. c) </a:t>
            </a:r>
            <a:r>
              <a:rPr lang="fr-FR" sz="3600" b="1" u="sng" dirty="0" err="1">
                <a:solidFill>
                  <a:schemeClr val="accent1"/>
                </a:solidFill>
                <a:latin typeface="Times New Roman" panose="02020603050405020304" pitchFamily="18" charset="0"/>
                <a:cs typeface="Times New Roman" panose="02020603050405020304" pitchFamily="18" charset="0"/>
              </a:rPr>
              <a:t>Political</a:t>
            </a:r>
            <a:r>
              <a:rPr lang="fr-FR" sz="3600" b="1" u="sng" dirty="0">
                <a:solidFill>
                  <a:schemeClr val="accent1"/>
                </a:solidFill>
                <a:latin typeface="Times New Roman" panose="02020603050405020304" pitchFamily="18" charset="0"/>
                <a:cs typeface="Times New Roman" panose="02020603050405020304" pitchFamily="18" charset="0"/>
              </a:rPr>
              <a:t> Violence and Food </a:t>
            </a:r>
            <a:r>
              <a:rPr lang="fr-FR" sz="3600" b="1" u="sng" dirty="0" err="1">
                <a:solidFill>
                  <a:schemeClr val="accent1"/>
                </a:solidFill>
                <a:latin typeface="Times New Roman" panose="02020603050405020304" pitchFamily="18" charset="0"/>
                <a:cs typeface="Times New Roman" panose="02020603050405020304" pitchFamily="18" charset="0"/>
              </a:rPr>
              <a:t>Insecurity</a:t>
            </a:r>
            <a:endParaRPr lang="fr-FR" dirty="0"/>
          </a:p>
        </p:txBody>
      </p:sp>
      <p:sp>
        <p:nvSpPr>
          <p:cNvPr id="3" name="Espace réservé du texte 2">
            <a:extLst>
              <a:ext uri="{FF2B5EF4-FFF2-40B4-BE49-F238E27FC236}">
                <a16:creationId xmlns:a16="http://schemas.microsoft.com/office/drawing/2014/main" id="{79885067-1D1C-A9FE-8E9C-AA0001E2A2F7}"/>
              </a:ext>
            </a:extLst>
          </p:cNvPr>
          <p:cNvSpPr>
            <a:spLocks noGrp="1"/>
          </p:cNvSpPr>
          <p:nvPr>
            <p:ph type="body" idx="1"/>
          </p:nvPr>
        </p:nvSpPr>
        <p:spPr>
          <a:xfrm>
            <a:off x="346842" y="847233"/>
            <a:ext cx="5650734" cy="329926"/>
          </a:xfrm>
        </p:spPr>
        <p:txBody>
          <a:bodyPr>
            <a:normAutofit fontScale="70000" lnSpcReduction="20000"/>
          </a:bodyPr>
          <a:lstStyle/>
          <a:p>
            <a:r>
              <a:rPr lang="fr-FR" dirty="0">
                <a:latin typeface="Times New Roman" panose="02020603050405020304" pitchFamily="18" charset="0"/>
                <a:cs typeface="Times New Roman" panose="02020603050405020304" pitchFamily="18" charset="0"/>
              </a:rPr>
              <a:t>Figure 1: </a:t>
            </a:r>
            <a:r>
              <a:rPr lang="fr-FR" dirty="0" err="1">
                <a:latin typeface="Times New Roman" panose="02020603050405020304" pitchFamily="18" charset="0"/>
                <a:cs typeface="Times New Roman" panose="02020603050405020304" pitchFamily="18" charset="0"/>
              </a:rPr>
              <a:t>Projected</a:t>
            </a:r>
            <a:r>
              <a:rPr lang="fr-FR" dirty="0">
                <a:latin typeface="Times New Roman" panose="02020603050405020304" pitchFamily="18" charset="0"/>
                <a:cs typeface="Times New Roman" panose="02020603050405020304" pitchFamily="18" charset="0"/>
              </a:rPr>
              <a:t> Food Security: Pre-</a:t>
            </a:r>
            <a:r>
              <a:rPr lang="fr-FR" dirty="0" err="1">
                <a:latin typeface="Times New Roman" panose="02020603050405020304" pitchFamily="18" charset="0"/>
                <a:cs typeface="Times New Roman" panose="02020603050405020304" pitchFamily="18" charset="0"/>
              </a:rPr>
              <a:t>Conflict</a:t>
            </a:r>
            <a:endParaRPr lang="fr-FR" dirty="0">
              <a:latin typeface="Times New Roman" panose="02020603050405020304" pitchFamily="18" charset="0"/>
              <a:cs typeface="Times New Roman" panose="02020603050405020304" pitchFamily="18" charset="0"/>
            </a:endParaRPr>
          </a:p>
        </p:txBody>
      </p:sp>
      <p:sp>
        <p:nvSpPr>
          <p:cNvPr id="5" name="Espace réservé du texte 4">
            <a:extLst>
              <a:ext uri="{FF2B5EF4-FFF2-40B4-BE49-F238E27FC236}">
                <a16:creationId xmlns:a16="http://schemas.microsoft.com/office/drawing/2014/main" id="{471622D6-0E08-0438-87CA-9D96BDC54752}"/>
              </a:ext>
            </a:extLst>
          </p:cNvPr>
          <p:cNvSpPr>
            <a:spLocks noGrp="1"/>
          </p:cNvSpPr>
          <p:nvPr>
            <p:ph type="body" sz="quarter" idx="3"/>
          </p:nvPr>
        </p:nvSpPr>
        <p:spPr>
          <a:xfrm>
            <a:off x="6529551" y="865874"/>
            <a:ext cx="5557345" cy="329926"/>
          </a:xfrm>
        </p:spPr>
        <p:txBody>
          <a:bodyPr>
            <a:normAutofit fontScale="70000" lnSpcReduction="20000"/>
          </a:bodyPr>
          <a:lstStyle/>
          <a:p>
            <a:r>
              <a:rPr lang="en-US" dirty="0"/>
              <a:t>Figure 2: Projected Food Security: </a:t>
            </a:r>
            <a:r>
              <a:rPr lang="fr-FR" dirty="0" err="1"/>
              <a:t>After</a:t>
            </a:r>
            <a:r>
              <a:rPr lang="fr-FR" dirty="0"/>
              <a:t> </a:t>
            </a:r>
            <a:r>
              <a:rPr lang="fr-FR" dirty="0" err="1"/>
              <a:t>Conflict</a:t>
            </a:r>
            <a:r>
              <a:rPr lang="fr-FR" dirty="0"/>
              <a:t> Eruption </a:t>
            </a:r>
          </a:p>
        </p:txBody>
      </p:sp>
      <p:pic>
        <p:nvPicPr>
          <p:cNvPr id="31" name="Espace réservé du contenu 30">
            <a:extLst>
              <a:ext uri="{FF2B5EF4-FFF2-40B4-BE49-F238E27FC236}">
                <a16:creationId xmlns:a16="http://schemas.microsoft.com/office/drawing/2014/main" id="{D43B66A1-C1AC-6D10-8F38-00195C109CB1}"/>
              </a:ext>
            </a:extLst>
          </p:cNvPr>
          <p:cNvPicPr>
            <a:picLocks noGrp="1" noChangeAspect="1"/>
          </p:cNvPicPr>
          <p:nvPr>
            <p:ph sz="half" idx="2"/>
          </p:nvPr>
        </p:nvPicPr>
        <p:blipFill>
          <a:blip r:embed="rId2"/>
          <a:srcRect r="2823"/>
          <a:stretch/>
        </p:blipFill>
        <p:spPr>
          <a:xfrm>
            <a:off x="31331" y="1329065"/>
            <a:ext cx="5966244" cy="5273477"/>
          </a:xfrm>
        </p:spPr>
      </p:pic>
      <p:pic>
        <p:nvPicPr>
          <p:cNvPr id="29" name="Espace réservé du contenu 28">
            <a:extLst>
              <a:ext uri="{FF2B5EF4-FFF2-40B4-BE49-F238E27FC236}">
                <a16:creationId xmlns:a16="http://schemas.microsoft.com/office/drawing/2014/main" id="{6459C210-ABBE-3FAC-B553-7B02B5824D04}"/>
              </a:ext>
            </a:extLst>
          </p:cNvPr>
          <p:cNvPicPr>
            <a:picLocks noGrp="1" noChangeAspect="1"/>
          </p:cNvPicPr>
          <p:nvPr>
            <p:ph sz="quarter" idx="4"/>
          </p:nvPr>
        </p:nvPicPr>
        <p:blipFill>
          <a:blip r:embed="rId3"/>
          <a:srcRect r="2621"/>
          <a:stretch/>
        </p:blipFill>
        <p:spPr>
          <a:xfrm>
            <a:off x="6274677" y="1366346"/>
            <a:ext cx="5917323" cy="4988665"/>
          </a:xfrm>
        </p:spPr>
      </p:pic>
    </p:spTree>
    <p:extLst>
      <p:ext uri="{BB962C8B-B14F-4D97-AF65-F5344CB8AC3E}">
        <p14:creationId xmlns:p14="http://schemas.microsoft.com/office/powerpoint/2010/main" val="266963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17D022-EDC6-B5C3-62B6-7C0C0DF0B7E4}"/>
              </a:ext>
            </a:extLst>
          </p:cNvPr>
          <p:cNvSpPr>
            <a:spLocks noGrp="1"/>
          </p:cNvSpPr>
          <p:nvPr>
            <p:ph type="title"/>
          </p:nvPr>
        </p:nvSpPr>
        <p:spPr/>
        <p:txBody>
          <a:bodyPr/>
          <a:lstStyle/>
          <a:p>
            <a:endParaRPr lang="fr-FR"/>
          </a:p>
        </p:txBody>
      </p:sp>
      <p:pic>
        <p:nvPicPr>
          <p:cNvPr id="7" name="Espace réservé du contenu 6">
            <a:extLst>
              <a:ext uri="{FF2B5EF4-FFF2-40B4-BE49-F238E27FC236}">
                <a16:creationId xmlns:a16="http://schemas.microsoft.com/office/drawing/2014/main" id="{FC8E4E02-7770-69A3-97EA-FC851D9038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126750" y="523982"/>
            <a:ext cx="7551506" cy="5034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148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37F71A-E679-79CF-0E74-E41E2297CD03}"/>
              </a:ext>
            </a:extLst>
          </p:cNvPr>
          <p:cNvSpPr>
            <a:spLocks noGrp="1"/>
          </p:cNvSpPr>
          <p:nvPr>
            <p:ph type="title"/>
          </p:nvPr>
        </p:nvSpPr>
        <p:spPr/>
        <p:txBody>
          <a:bodyPr/>
          <a:lstStyle/>
          <a:p>
            <a:r>
              <a:rPr lang="fr-FR" dirty="0"/>
              <a:t>	 </a:t>
            </a:r>
            <a:r>
              <a:rPr lang="fr-FR" sz="3200" b="1" dirty="0">
                <a:solidFill>
                  <a:schemeClr val="accent1"/>
                </a:solidFill>
                <a:latin typeface="Times New Roman" panose="02020603050405020304" pitchFamily="18" charset="0"/>
                <a:cs typeface="Times New Roman" panose="02020603050405020304" pitchFamily="18" charset="0"/>
              </a:rPr>
              <a:t>2. c) </a:t>
            </a:r>
            <a:r>
              <a:rPr lang="fr-FR" sz="3200" b="1" u="sng" dirty="0" err="1">
                <a:solidFill>
                  <a:schemeClr val="accent1"/>
                </a:solidFill>
                <a:latin typeface="Times New Roman" panose="02020603050405020304" pitchFamily="18" charset="0"/>
                <a:cs typeface="Times New Roman" panose="02020603050405020304" pitchFamily="18" charset="0"/>
              </a:rPr>
              <a:t>Political</a:t>
            </a:r>
            <a:r>
              <a:rPr lang="fr-FR" sz="3200" b="1" u="sng" dirty="0">
                <a:solidFill>
                  <a:schemeClr val="accent1"/>
                </a:solidFill>
                <a:latin typeface="Times New Roman" panose="02020603050405020304" pitchFamily="18" charset="0"/>
                <a:cs typeface="Times New Roman" panose="02020603050405020304" pitchFamily="18" charset="0"/>
              </a:rPr>
              <a:t> Violence and Food </a:t>
            </a:r>
            <a:r>
              <a:rPr lang="fr-FR" sz="3200" b="1" u="sng" dirty="0" err="1">
                <a:solidFill>
                  <a:schemeClr val="accent1"/>
                </a:solidFill>
                <a:latin typeface="Times New Roman" panose="02020603050405020304" pitchFamily="18" charset="0"/>
                <a:cs typeface="Times New Roman" panose="02020603050405020304" pitchFamily="18" charset="0"/>
              </a:rPr>
              <a:t>Insecurity</a:t>
            </a:r>
            <a:endParaRPr lang="fr-FR" dirty="0"/>
          </a:p>
        </p:txBody>
      </p:sp>
      <p:sp>
        <p:nvSpPr>
          <p:cNvPr id="3" name="Espace réservé du contenu 2">
            <a:extLst>
              <a:ext uri="{FF2B5EF4-FFF2-40B4-BE49-F238E27FC236}">
                <a16:creationId xmlns:a16="http://schemas.microsoft.com/office/drawing/2014/main" id="{FF9EA077-52CF-90FC-15D8-F89440067DB7}"/>
              </a:ext>
            </a:extLst>
          </p:cNvPr>
          <p:cNvSpPr>
            <a:spLocks noGrp="1"/>
          </p:cNvSpPr>
          <p:nvPr>
            <p:ph idx="1"/>
          </p:nvPr>
        </p:nvSpPr>
        <p:spPr/>
        <p:txBody>
          <a:bodyPr/>
          <a:lstStyle/>
          <a:p>
            <a:pPr>
              <a:buFont typeface="Wingdings" panose="05000000000000000000" pitchFamily="2" charset="2"/>
              <a:buChar char="q"/>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In the case of Sudan, the food insecurity situation has significantly worsened in the regions most impacted by political violence. </a:t>
            </a:r>
          </a:p>
          <a:p>
            <a:pPr>
              <a:buFont typeface="Wingdings" panose="05000000000000000000" pitchFamily="2" charset="2"/>
              <a:buChar char="q"/>
            </a:pP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q"/>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comparison between the food insecurity classification projections before and after the outbreak of war is telling. In the November 2022 projection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Figure 1),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covering the period from February to June 2023, the food security situation was already concerning but relatively stable. However, in the August 2023 projection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Figure 2</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which forecasts the period from October 2023 to January 2024, we observe a sharp deterioration in the food insecurity classification across these regions. </a:t>
            </a:r>
          </a:p>
          <a:p>
            <a:pPr>
              <a:buFont typeface="Wingdings" panose="05000000000000000000" pitchFamily="2" charset="2"/>
              <a:buChar char="q"/>
            </a:pP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q"/>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This rapid decline over a few months illustrates how the ongoing violence has severely worsened food insecurity.</a:t>
            </a:r>
            <a:endParaRPr lang="fr-FR"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3638452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5A2DF1-9A51-B97C-8DF4-513AC67E4486}"/>
              </a:ext>
            </a:extLst>
          </p:cNvPr>
          <p:cNvSpPr>
            <a:spLocks noGrp="1"/>
          </p:cNvSpPr>
          <p:nvPr>
            <p:ph type="title"/>
          </p:nvPr>
        </p:nvSpPr>
        <p:spPr>
          <a:xfrm>
            <a:off x="838200" y="365125"/>
            <a:ext cx="10515600" cy="1211427"/>
          </a:xfrm>
        </p:spPr>
        <p:txBody>
          <a:bodyPr/>
          <a:lstStyle/>
          <a:p>
            <a:pPr algn="ctr"/>
            <a:r>
              <a:rPr lang="fr-FR" sz="3200" b="1" dirty="0">
                <a:solidFill>
                  <a:schemeClr val="accent1"/>
                </a:solidFill>
                <a:latin typeface="Times New Roman" panose="02020603050405020304" pitchFamily="18" charset="0"/>
                <a:cs typeface="Times New Roman" panose="02020603050405020304" pitchFamily="18" charset="0"/>
              </a:rPr>
              <a:t>2. d) </a:t>
            </a:r>
            <a:r>
              <a:rPr lang="fr-FR" sz="3200" b="1" u="sng" dirty="0" err="1">
                <a:solidFill>
                  <a:schemeClr val="accent1"/>
                </a:solidFill>
                <a:latin typeface="Times New Roman" panose="02020603050405020304" pitchFamily="18" charset="0"/>
                <a:cs typeface="Times New Roman" panose="02020603050405020304" pitchFamily="18" charset="0"/>
              </a:rPr>
              <a:t>Refugee</a:t>
            </a:r>
            <a:r>
              <a:rPr lang="fr-FR" sz="3200" b="1" u="sng" dirty="0">
                <a:solidFill>
                  <a:schemeClr val="accent1"/>
                </a:solidFill>
                <a:latin typeface="Times New Roman" panose="02020603050405020304" pitchFamily="18" charset="0"/>
                <a:cs typeface="Times New Roman" panose="02020603050405020304" pitchFamily="18" charset="0"/>
              </a:rPr>
              <a:t> </a:t>
            </a:r>
            <a:r>
              <a:rPr lang="fr-FR" sz="3200" b="1" u="sng" dirty="0" err="1">
                <a:solidFill>
                  <a:schemeClr val="accent1"/>
                </a:solidFill>
                <a:latin typeface="Times New Roman" panose="02020603050405020304" pitchFamily="18" charset="0"/>
                <a:cs typeface="Times New Roman" panose="02020603050405020304" pitchFamily="18" charset="0"/>
              </a:rPr>
              <a:t>Movement</a:t>
            </a:r>
            <a:r>
              <a:rPr lang="fr-FR" sz="3200" b="1" u="sng" dirty="0">
                <a:solidFill>
                  <a:schemeClr val="accent1"/>
                </a:solidFill>
                <a:latin typeface="Times New Roman" panose="02020603050405020304" pitchFamily="18" charset="0"/>
                <a:cs typeface="Times New Roman" panose="02020603050405020304" pitchFamily="18" charset="0"/>
              </a:rPr>
              <a:t> and Food </a:t>
            </a:r>
            <a:r>
              <a:rPr lang="fr-FR" sz="3200" b="1" u="sng" dirty="0" err="1">
                <a:solidFill>
                  <a:schemeClr val="accent1"/>
                </a:solidFill>
                <a:latin typeface="Times New Roman" panose="02020603050405020304" pitchFamily="18" charset="0"/>
                <a:cs typeface="Times New Roman" panose="02020603050405020304" pitchFamily="18" charset="0"/>
              </a:rPr>
              <a:t>Insecurity</a:t>
            </a:r>
            <a:endParaRPr lang="fr-FR" dirty="0"/>
          </a:p>
        </p:txBody>
      </p:sp>
      <p:sp>
        <p:nvSpPr>
          <p:cNvPr id="3" name="Espace réservé du contenu 2">
            <a:extLst>
              <a:ext uri="{FF2B5EF4-FFF2-40B4-BE49-F238E27FC236}">
                <a16:creationId xmlns:a16="http://schemas.microsoft.com/office/drawing/2014/main" id="{B776D6D2-AC68-4975-9010-B58C36153D5F}"/>
              </a:ext>
            </a:extLst>
          </p:cNvPr>
          <p:cNvSpPr>
            <a:spLocks noGrp="1"/>
          </p:cNvSpPr>
          <p:nvPr>
            <p:ph idx="1"/>
          </p:nvPr>
        </p:nvSpPr>
        <p:spPr/>
        <p:txBody>
          <a:bodyPr>
            <a:normAutofit/>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recent arrival of over </a:t>
            </a:r>
            <a:r>
              <a:rPr lang="en-US" sz="2400" b="1" dirty="0">
                <a:latin typeface="Times New Roman" panose="02020603050405020304" pitchFamily="18" charset="0"/>
                <a:cs typeface="Times New Roman" panose="02020603050405020304" pitchFamily="18" charset="0"/>
              </a:rPr>
              <a:t>2.9 million</a:t>
            </a:r>
            <a:r>
              <a:rPr lang="en-US" sz="2400" dirty="0">
                <a:latin typeface="Times New Roman" panose="02020603050405020304" pitchFamily="18" charset="0"/>
                <a:cs typeface="Times New Roman" panose="02020603050405020304" pitchFamily="18" charset="0"/>
              </a:rPr>
              <a:t> refugees, asylum seekers, and returnees have fled from Sudan. It underscores the critical relationship between displacement and food insecurity. </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Political violence and conflict force individuals to abandon their livelihoods and access to local markets, resulting in immediate food shortages. This influx places significant strain on host communities, which may already be resource-limited.</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Additionally, large-scale displacement disrupts regional supply chains and humanitarian aid efforts, leaving refugees vulnerable to food shortages. </a:t>
            </a:r>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9574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618C02-7124-07B6-E828-3D1D7249B743}"/>
              </a:ext>
            </a:extLst>
          </p:cNvPr>
          <p:cNvSpPr>
            <a:spLocks noGrp="1"/>
          </p:cNvSpPr>
          <p:nvPr>
            <p:ph type="title"/>
          </p:nvPr>
        </p:nvSpPr>
        <p:spPr>
          <a:xfrm>
            <a:off x="838200" y="2477385"/>
            <a:ext cx="10515600" cy="2232837"/>
          </a:xfrm>
        </p:spPr>
        <p:txBody>
          <a:bodyPr/>
          <a:lstStyle/>
          <a:p>
            <a:r>
              <a:rPr lang="fr-FR" sz="4400" b="1" dirty="0">
                <a:solidFill>
                  <a:schemeClr val="accent1"/>
                </a:solidFill>
                <a:latin typeface="Times New Roman" panose="02020603050405020304" pitchFamily="18" charset="0"/>
                <a:cs typeface="Times New Roman" panose="02020603050405020304" pitchFamily="18" charset="0"/>
              </a:rPr>
              <a:t>	</a:t>
            </a:r>
            <a:r>
              <a:rPr lang="fr-FR" sz="3600" b="1" u="sng" dirty="0">
                <a:solidFill>
                  <a:schemeClr val="accent1"/>
                </a:solidFill>
                <a:latin typeface="Times New Roman" panose="02020603050405020304" pitchFamily="18" charset="0"/>
                <a:cs typeface="Times New Roman" panose="02020603050405020304" pitchFamily="18" charset="0"/>
              </a:rPr>
              <a:t>Section 3: </a:t>
            </a:r>
            <a:r>
              <a:rPr lang="fr-FR" sz="3600" b="1" u="sng" dirty="0" err="1">
                <a:solidFill>
                  <a:schemeClr val="accent1"/>
                </a:solidFill>
                <a:latin typeface="Times New Roman" panose="02020603050405020304" pitchFamily="18" charset="0"/>
                <a:cs typeface="Times New Roman" panose="02020603050405020304" pitchFamily="18" charset="0"/>
              </a:rPr>
              <a:t>Forecasting</a:t>
            </a:r>
            <a:r>
              <a:rPr lang="fr-FR" sz="3600" b="1" u="sng" dirty="0">
                <a:solidFill>
                  <a:schemeClr val="accent1"/>
                </a:solidFill>
                <a:latin typeface="Times New Roman" panose="02020603050405020304" pitchFamily="18" charset="0"/>
                <a:cs typeface="Times New Roman" panose="02020603050405020304" pitchFamily="18" charset="0"/>
              </a:rPr>
              <a:t> </a:t>
            </a:r>
            <a:r>
              <a:rPr lang="fr-FR" sz="3600" b="1" u="sng" dirty="0" err="1">
                <a:solidFill>
                  <a:schemeClr val="accent1"/>
                </a:solidFill>
                <a:latin typeface="Times New Roman" panose="02020603050405020304" pitchFamily="18" charset="0"/>
                <a:cs typeface="Times New Roman" panose="02020603050405020304" pitchFamily="18" charset="0"/>
              </a:rPr>
              <a:t>risks</a:t>
            </a:r>
            <a:r>
              <a:rPr lang="fr-FR" sz="3600" b="1" u="sng" dirty="0">
                <a:solidFill>
                  <a:schemeClr val="accent1"/>
                </a:solidFill>
                <a:latin typeface="Times New Roman" panose="02020603050405020304" pitchFamily="18" charset="0"/>
                <a:cs typeface="Times New Roman" panose="02020603050405020304" pitchFamily="18" charset="0"/>
              </a:rPr>
              <a:t> for future actions</a:t>
            </a:r>
            <a:endParaRPr lang="fr-FR" dirty="0"/>
          </a:p>
        </p:txBody>
      </p:sp>
    </p:spTree>
    <p:extLst>
      <p:ext uri="{BB962C8B-B14F-4D97-AF65-F5344CB8AC3E}">
        <p14:creationId xmlns:p14="http://schemas.microsoft.com/office/powerpoint/2010/main" val="2957173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2A7E3A-42AF-F10F-012C-D651013AF335}"/>
              </a:ext>
            </a:extLst>
          </p:cNvPr>
          <p:cNvSpPr>
            <a:spLocks noGrp="1"/>
          </p:cNvSpPr>
          <p:nvPr>
            <p:ph type="title"/>
          </p:nvPr>
        </p:nvSpPr>
        <p:spPr>
          <a:xfrm>
            <a:off x="838200" y="244550"/>
            <a:ext cx="10515600" cy="808074"/>
          </a:xfrm>
        </p:spPr>
        <p:txBody>
          <a:bodyPr>
            <a:normAutofit/>
          </a:bodyPr>
          <a:lstStyle/>
          <a:p>
            <a:pPr algn="ctr"/>
            <a:r>
              <a:rPr lang="fr-FR" sz="3200" b="1" dirty="0">
                <a:solidFill>
                  <a:schemeClr val="accent1"/>
                </a:solidFill>
                <a:latin typeface="Times New Roman" panose="02020603050405020304" pitchFamily="18" charset="0"/>
                <a:cs typeface="Times New Roman" panose="02020603050405020304" pitchFamily="18" charset="0"/>
              </a:rPr>
              <a:t>3. 1) </a:t>
            </a:r>
            <a:r>
              <a:rPr lang="fr-FR" sz="3200" b="1" u="sng" dirty="0" err="1">
                <a:solidFill>
                  <a:schemeClr val="accent1"/>
                </a:solidFill>
                <a:latin typeface="Times New Roman" panose="02020603050405020304" pitchFamily="18" charset="0"/>
                <a:cs typeface="Times New Roman" panose="02020603050405020304" pitchFamily="18" charset="0"/>
              </a:rPr>
              <a:t>Sudan’s</a:t>
            </a:r>
            <a:r>
              <a:rPr lang="fr-FR" sz="3200" b="1" u="sng" dirty="0">
                <a:solidFill>
                  <a:schemeClr val="accent1"/>
                </a:solidFill>
                <a:latin typeface="Times New Roman" panose="02020603050405020304" pitchFamily="18" charset="0"/>
                <a:cs typeface="Times New Roman" panose="02020603050405020304" pitchFamily="18" charset="0"/>
              </a:rPr>
              <a:t> </a:t>
            </a:r>
            <a:r>
              <a:rPr lang="fr-FR" sz="3200" b="1" u="sng" dirty="0" err="1">
                <a:solidFill>
                  <a:schemeClr val="accent1"/>
                </a:solidFill>
                <a:latin typeface="Times New Roman" panose="02020603050405020304" pitchFamily="18" charset="0"/>
                <a:cs typeface="Times New Roman" panose="02020603050405020304" pitchFamily="18" charset="0"/>
              </a:rPr>
              <a:t>Conflict</a:t>
            </a:r>
            <a:r>
              <a:rPr lang="fr-FR" sz="3200" b="1" u="sng" dirty="0">
                <a:solidFill>
                  <a:schemeClr val="accent1"/>
                </a:solidFill>
                <a:latin typeface="Times New Roman" panose="02020603050405020304" pitchFamily="18" charset="0"/>
                <a:cs typeface="Times New Roman" panose="02020603050405020304" pitchFamily="18" charset="0"/>
              </a:rPr>
              <a:t>: The </a:t>
            </a:r>
            <a:r>
              <a:rPr lang="fr-FR" sz="3200" b="1" u="sng" dirty="0" err="1">
                <a:solidFill>
                  <a:schemeClr val="accent1"/>
                </a:solidFill>
                <a:latin typeface="Times New Roman" panose="02020603050405020304" pitchFamily="18" charset="0"/>
                <a:cs typeface="Times New Roman" panose="02020603050405020304" pitchFamily="18" charset="0"/>
              </a:rPr>
              <a:t>Looming</a:t>
            </a:r>
            <a:r>
              <a:rPr lang="fr-FR" sz="3200" b="1" u="sng" dirty="0">
                <a:solidFill>
                  <a:schemeClr val="accent1"/>
                </a:solidFill>
                <a:latin typeface="Times New Roman" panose="02020603050405020304" pitchFamily="18" charset="0"/>
                <a:cs typeface="Times New Roman" panose="02020603050405020304" pitchFamily="18" charset="0"/>
              </a:rPr>
              <a:t> Risks</a:t>
            </a:r>
          </a:p>
        </p:txBody>
      </p:sp>
      <p:sp>
        <p:nvSpPr>
          <p:cNvPr id="3" name="Espace réservé du contenu 2">
            <a:extLst>
              <a:ext uri="{FF2B5EF4-FFF2-40B4-BE49-F238E27FC236}">
                <a16:creationId xmlns:a16="http://schemas.microsoft.com/office/drawing/2014/main" id="{F1A0D4E0-336E-3EE8-4A6C-FCA98466DC48}"/>
              </a:ext>
            </a:extLst>
          </p:cNvPr>
          <p:cNvSpPr>
            <a:spLocks noGrp="1"/>
          </p:cNvSpPr>
          <p:nvPr>
            <p:ph idx="1"/>
          </p:nvPr>
        </p:nvSpPr>
        <p:spPr>
          <a:xfrm>
            <a:off x="659220" y="1052624"/>
            <a:ext cx="10515600" cy="5475767"/>
          </a:xfrm>
        </p:spPr>
        <p:txBody>
          <a:bodyPr>
            <a:normAutofit/>
          </a:bodyPr>
          <a:lstStyle/>
          <a:p>
            <a:pPr>
              <a:lnSpc>
                <a:spcPct val="107000"/>
              </a:lnSpc>
              <a:spcAft>
                <a:spcPts val="800"/>
              </a:spcAft>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q"/>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Given the current trajectory, the situation in Sudan is growing increasingly dire. Food insecurity projections signal the country is on the verge of one of the world’s largest hunger crises. </a:t>
            </a:r>
            <a:endParaRPr lang="fr-FR" sz="2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q"/>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Despite international mediation efforts, peace remains elusive. In May 2023, peace talks led by the United States and Saudi Arabia collapsed when the Sudanese Armed Forces (SAF) withdrew, and since then, no meaningful progress has been made. Both the SAF and the Rapid Support Forces (RSF) continue their violent struggle for power. With no peace negotiations in sight, the risk of further </a:t>
            </a:r>
            <a:r>
              <a:rPr lang="en-US" sz="2200" b="1" kern="100" dirty="0">
                <a:effectLst/>
                <a:latin typeface="Times New Roman" panose="02020603050405020304" pitchFamily="18" charset="0"/>
                <a:ea typeface="Calibri" panose="020F0502020204030204" pitchFamily="34" charset="0"/>
                <a:cs typeface="Times New Roman" panose="02020603050405020304" pitchFamily="18" charset="0"/>
              </a:rPr>
              <a:t>escalation in violence </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looms large.</a:t>
            </a:r>
            <a:endParaRPr lang="fr-FR" sz="2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q"/>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As violence and political instability persist, food insecurity remains the greatest danger, threatening to push millions more into hunger. The worsening conflict exacerbates this critical issue, leaving Sudan on the brink of a severe humanitarian catastrophe, with </a:t>
            </a:r>
            <a:r>
              <a:rPr lang="en-US" sz="2200" b="1" kern="100" dirty="0">
                <a:effectLst/>
                <a:latin typeface="Times New Roman" panose="02020603050405020304" pitchFamily="18" charset="0"/>
                <a:ea typeface="Calibri" panose="020F0502020204030204" pitchFamily="34" charset="0"/>
                <a:cs typeface="Times New Roman" panose="02020603050405020304" pitchFamily="18" charset="0"/>
              </a:rPr>
              <a:t>hunger</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 as its most immediate and devastating consequence.</a:t>
            </a:r>
            <a:endParaRPr lang="fr-FR" sz="2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4424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7E8C91-E038-595B-494D-3A101CE0F4A4}"/>
              </a:ext>
            </a:extLst>
          </p:cNvPr>
          <p:cNvSpPr>
            <a:spLocks noGrp="1"/>
          </p:cNvSpPr>
          <p:nvPr>
            <p:ph type="title"/>
          </p:nvPr>
        </p:nvSpPr>
        <p:spPr/>
        <p:txBody>
          <a:bodyPr>
            <a:normAutofit/>
          </a:bodyPr>
          <a:lstStyle/>
          <a:p>
            <a:pPr algn="ctr"/>
            <a:r>
              <a:rPr lang="fr-FR" sz="3200" b="1" u="sng" dirty="0">
                <a:solidFill>
                  <a:schemeClr val="accent1"/>
                </a:solidFill>
                <a:latin typeface="Times New Roman" panose="02020603050405020304" pitchFamily="18" charset="0"/>
                <a:cs typeface="Times New Roman" panose="02020603050405020304" pitchFamily="18" charset="0"/>
              </a:rPr>
              <a:t>Insights for Future Interventions</a:t>
            </a:r>
          </a:p>
        </p:txBody>
      </p:sp>
      <p:sp>
        <p:nvSpPr>
          <p:cNvPr id="3" name="Espace réservé du contenu 2">
            <a:extLst>
              <a:ext uri="{FF2B5EF4-FFF2-40B4-BE49-F238E27FC236}">
                <a16:creationId xmlns:a16="http://schemas.microsoft.com/office/drawing/2014/main" id="{D7BD366E-5A27-DC6B-7D07-6B260E93E4DB}"/>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2369315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8384D1-0677-5316-A843-8A33CAFA9530}"/>
              </a:ext>
            </a:extLst>
          </p:cNvPr>
          <p:cNvSpPr>
            <a:spLocks noGrp="1"/>
          </p:cNvSpPr>
          <p:nvPr>
            <p:ph type="title"/>
          </p:nvPr>
        </p:nvSpPr>
        <p:spPr>
          <a:xfrm>
            <a:off x="839788" y="457200"/>
            <a:ext cx="8643259" cy="531812"/>
          </a:xfrm>
        </p:spPr>
        <p:txBody>
          <a:bodyPr/>
          <a:lstStyle/>
          <a:p>
            <a:r>
              <a:rPr lang="fr-FR" dirty="0"/>
              <a:t>			</a:t>
            </a:r>
            <a:r>
              <a:rPr lang="en-US" u="sng" dirty="0">
                <a:solidFill>
                  <a:schemeClr val="accent1"/>
                </a:solidFill>
                <a:latin typeface="Times New Roman" panose="02020603050405020304" pitchFamily="18" charset="0"/>
                <a:cs typeface="Times New Roman" panose="02020603050405020304" pitchFamily="18" charset="0"/>
              </a:rPr>
              <a:t> </a:t>
            </a:r>
            <a:r>
              <a:rPr lang="fr-FR" b="1" u="sng" dirty="0">
                <a:solidFill>
                  <a:schemeClr val="accent1"/>
                </a:solidFill>
                <a:latin typeface="Times New Roman" panose="02020603050405020304" pitchFamily="18" charset="0"/>
                <a:cs typeface="Times New Roman" panose="02020603050405020304" pitchFamily="18" charset="0"/>
              </a:rPr>
              <a:t>INTRODUCTION</a:t>
            </a:r>
            <a:endParaRPr lang="fr-FR" dirty="0">
              <a:latin typeface="Times New Roman" panose="02020603050405020304" pitchFamily="18" charset="0"/>
              <a:cs typeface="Times New Roman" panose="02020603050405020304" pitchFamily="18" charset="0"/>
            </a:endParaRPr>
          </a:p>
        </p:txBody>
      </p:sp>
      <p:sp>
        <p:nvSpPr>
          <p:cNvPr id="4" name="Espace réservé du texte 3">
            <a:extLst>
              <a:ext uri="{FF2B5EF4-FFF2-40B4-BE49-F238E27FC236}">
                <a16:creationId xmlns:a16="http://schemas.microsoft.com/office/drawing/2014/main" id="{E42725F1-466F-EFA8-30D4-49B0D79331CF}"/>
              </a:ext>
            </a:extLst>
          </p:cNvPr>
          <p:cNvSpPr>
            <a:spLocks noGrp="1"/>
          </p:cNvSpPr>
          <p:nvPr>
            <p:ph type="body" sz="half" idx="2"/>
          </p:nvPr>
        </p:nvSpPr>
        <p:spPr>
          <a:xfrm>
            <a:off x="0" y="1516124"/>
            <a:ext cx="5183188" cy="4987418"/>
          </a:xfrm>
        </p:spPr>
        <p:txBody>
          <a:bodyPr>
            <a:normAutofit/>
          </a:bodyPr>
          <a:lstStyle/>
          <a:p>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Since April 2023, Sudan has been embroiled in a civil conflict between the </a:t>
            </a:r>
            <a:r>
              <a:rPr lang="en-US" sz="1800" b="1" dirty="0">
                <a:latin typeface="Times New Roman" panose="02020603050405020304" pitchFamily="18" charset="0"/>
                <a:cs typeface="Times New Roman" panose="02020603050405020304" pitchFamily="18" charset="0"/>
              </a:rPr>
              <a:t>Military Forces of Sudan </a:t>
            </a:r>
            <a:r>
              <a:rPr lang="en-US" sz="1800" dirty="0">
                <a:latin typeface="Times New Roman" panose="02020603050405020304" pitchFamily="18" charset="0"/>
                <a:cs typeface="Times New Roman" panose="02020603050405020304" pitchFamily="18" charset="0"/>
              </a:rPr>
              <a:t>and the</a:t>
            </a:r>
            <a:r>
              <a:rPr lang="en-US" sz="1800" b="1" dirty="0">
                <a:latin typeface="Times New Roman" panose="02020603050405020304" pitchFamily="18" charset="0"/>
                <a:cs typeface="Times New Roman" panose="02020603050405020304" pitchFamily="18" charset="0"/>
              </a:rPr>
              <a:t> Rapid Support Forces </a:t>
            </a:r>
            <a:r>
              <a:rPr lang="en-US" sz="1800" dirty="0">
                <a:latin typeface="Times New Roman" panose="02020603050405020304" pitchFamily="18" charset="0"/>
                <a:cs typeface="Times New Roman" panose="02020603050405020304" pitchFamily="18" charset="0"/>
              </a:rPr>
              <a:t>(RSF). </a:t>
            </a:r>
          </a:p>
          <a:p>
            <a:pPr marL="285750" indent="-28575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number of political violence events has nearly doubled, increasing from </a:t>
            </a:r>
            <a:r>
              <a:rPr lang="en-US" sz="1800" b="1" dirty="0">
                <a:latin typeface="Times New Roman" panose="02020603050405020304" pitchFamily="18" charset="0"/>
                <a:cs typeface="Times New Roman" panose="02020603050405020304" pitchFamily="18" charset="0"/>
              </a:rPr>
              <a:t>3,000</a:t>
            </a:r>
            <a:r>
              <a:rPr lang="en-US" sz="1800" dirty="0">
                <a:latin typeface="Times New Roman" panose="02020603050405020304" pitchFamily="18" charset="0"/>
                <a:cs typeface="Times New Roman" panose="02020603050405020304" pitchFamily="18" charset="0"/>
              </a:rPr>
              <a:t> in </a:t>
            </a:r>
            <a:r>
              <a:rPr lang="en-US" sz="1800" b="1" dirty="0">
                <a:latin typeface="Times New Roman" panose="02020603050405020304" pitchFamily="18" charset="0"/>
                <a:cs typeface="Times New Roman" panose="02020603050405020304" pitchFamily="18" charset="0"/>
              </a:rPr>
              <a:t>2022</a:t>
            </a:r>
            <a:r>
              <a:rPr lang="en-US" sz="1800" dirty="0">
                <a:latin typeface="Times New Roman" panose="02020603050405020304" pitchFamily="18" charset="0"/>
                <a:cs typeface="Times New Roman" panose="02020603050405020304" pitchFamily="18" charset="0"/>
              </a:rPr>
              <a:t> to approximately </a:t>
            </a:r>
            <a:r>
              <a:rPr lang="en-US" sz="1800" b="1" dirty="0">
                <a:latin typeface="Times New Roman" panose="02020603050405020304" pitchFamily="18" charset="0"/>
                <a:cs typeface="Times New Roman" panose="02020603050405020304" pitchFamily="18" charset="0"/>
              </a:rPr>
              <a:t>6,000</a:t>
            </a:r>
            <a:r>
              <a:rPr lang="en-US" sz="1800" dirty="0">
                <a:latin typeface="Times New Roman" panose="02020603050405020304" pitchFamily="18" charset="0"/>
                <a:cs typeface="Times New Roman" panose="02020603050405020304" pitchFamily="18" charset="0"/>
              </a:rPr>
              <a:t> events since the onset of the war, as illustrated in the line chart.</a:t>
            </a:r>
          </a:p>
          <a:p>
            <a:pPr marL="285750" indent="-28575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This conflict stems from long-standing political, economic, and social grievances, compounded by power struggles and competition for resources.</a:t>
            </a:r>
          </a:p>
          <a:p>
            <a:pPr marL="285750" indent="-28575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This presentation will analyze the civilian war in Sudan, focusing on the profile and nature of the conflict, as well as the connections between political violence, refugee movements, and food insecurity.</a:t>
            </a:r>
          </a:p>
          <a:p>
            <a:endParaRPr lang="fr-FR" dirty="0"/>
          </a:p>
        </p:txBody>
      </p:sp>
      <p:pic>
        <p:nvPicPr>
          <p:cNvPr id="10" name="Espace réservé du contenu 9">
            <a:extLst>
              <a:ext uri="{FF2B5EF4-FFF2-40B4-BE49-F238E27FC236}">
                <a16:creationId xmlns:a16="http://schemas.microsoft.com/office/drawing/2014/main" id="{A2150FB2-C63A-A3A1-52E2-84CCA1640C17}"/>
              </a:ext>
            </a:extLst>
          </p:cNvPr>
          <p:cNvPicPr>
            <a:picLocks noGrp="1" noChangeAspect="1"/>
          </p:cNvPicPr>
          <p:nvPr>
            <p:ph idx="1"/>
          </p:nvPr>
        </p:nvPicPr>
        <p:blipFill>
          <a:blip r:embed="rId2"/>
          <a:stretch>
            <a:fillRect/>
          </a:stretch>
        </p:blipFill>
        <p:spPr>
          <a:xfrm>
            <a:off x="5054885" y="1516124"/>
            <a:ext cx="7258636" cy="4345028"/>
          </a:xfrm>
        </p:spPr>
      </p:pic>
    </p:spTree>
    <p:extLst>
      <p:ext uri="{BB962C8B-B14F-4D97-AF65-F5344CB8AC3E}">
        <p14:creationId xmlns:p14="http://schemas.microsoft.com/office/powerpoint/2010/main" val="1964537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FBE660-D8B8-1123-FA07-E32DC8A54D8A}"/>
              </a:ext>
            </a:extLst>
          </p:cNvPr>
          <p:cNvSpPr>
            <a:spLocks noGrp="1"/>
          </p:cNvSpPr>
          <p:nvPr>
            <p:ph type="title"/>
          </p:nvPr>
        </p:nvSpPr>
        <p:spPr>
          <a:xfrm>
            <a:off x="838200" y="147145"/>
            <a:ext cx="10515600" cy="1082565"/>
          </a:xfrm>
        </p:spPr>
        <p:txBody>
          <a:bodyPr/>
          <a:lstStyle/>
          <a:p>
            <a:r>
              <a:rPr lang="fr-FR" dirty="0"/>
              <a:t>				</a:t>
            </a:r>
            <a:r>
              <a:rPr lang="fr-FR" sz="4000" b="1" u="sng" dirty="0">
                <a:solidFill>
                  <a:schemeClr val="accent1"/>
                </a:solidFill>
                <a:latin typeface="Times New Roman" panose="02020603050405020304" pitchFamily="18" charset="0"/>
                <a:cs typeface="Times New Roman" panose="02020603050405020304" pitchFamily="18" charset="0"/>
              </a:rPr>
              <a:t>SUMMARY</a:t>
            </a:r>
            <a:endParaRPr lang="fr-FR" b="1" u="sng" dirty="0">
              <a:solidFill>
                <a:schemeClr val="accent1"/>
              </a:solidFill>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2722D557-95FC-8B04-1521-51AF909E4FE6}"/>
              </a:ext>
            </a:extLst>
          </p:cNvPr>
          <p:cNvSpPr>
            <a:spLocks noGrp="1"/>
          </p:cNvSpPr>
          <p:nvPr>
            <p:ph idx="1"/>
          </p:nvPr>
        </p:nvSpPr>
        <p:spPr>
          <a:xfrm>
            <a:off x="578069" y="1303284"/>
            <a:ext cx="11330152" cy="5407572"/>
          </a:xfrm>
        </p:spPr>
        <p:txBody>
          <a:bodyPr>
            <a:normAutofit lnSpcReduction="10000"/>
          </a:bodyPr>
          <a:lstStyle/>
          <a:p>
            <a:endParaRPr lang="en-US" dirty="0"/>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this analysis, I first evaluated the profile and nature of conflicts in Sudan using ACLED data from January 2023 to October 4, 2024. I focused on three key areas: the most frequent event types since the war began, the primary actors involved by counting their occurrences in conflict events, and the locations most affected, measured by fatalities. The results indicate that direct confrontations, namely battles between state military forces and rebel groups, are the most significant incidents. The main actors identified are the Rapid Support Forces and the Sudanese Armed Forces, with civilians often suffering the consequences. This analysis will be discussed further in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Section 1</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of the presentation.</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section 2</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 investigated the relationship between political violence, refugee movements, and food insecurity. For the first part of this analysis, I used ACLED data to track the evolution of political violence in recent months, alongside UNHCR data to examine the flow of individuals fleeing Sudan since the onset of the conflict. The analysis revealed a strong positive correlation between these two factors. Furthermore, employing data from the Famine Early Warning Systems Network (FEWS NET), I assessed the classification of regions most affected by political violence both before and after the outbreak of war. The results indicate a significant deterioration in food insecurity levels as the war progresses, highlighting an alarming issue for the future.</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section 3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will discuss the risks to anticipate for Sudan based on these analyses and will provide actionable recommendations for future interventions.</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943393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978540A-2781-B83C-528B-9E7AB7428537}"/>
              </a:ext>
            </a:extLst>
          </p:cNvPr>
          <p:cNvSpPr>
            <a:spLocks noGrp="1"/>
          </p:cNvSpPr>
          <p:nvPr>
            <p:ph type="title"/>
          </p:nvPr>
        </p:nvSpPr>
        <p:spPr>
          <a:xfrm>
            <a:off x="838200" y="1713185"/>
            <a:ext cx="10515600" cy="3510455"/>
          </a:xfrm>
        </p:spPr>
        <p:txBody>
          <a:bodyPr>
            <a:normAutofit/>
          </a:bodyPr>
          <a:lstStyle/>
          <a:p>
            <a:r>
              <a:rPr lang="fr-FR" sz="3600" b="1" dirty="0">
                <a:solidFill>
                  <a:schemeClr val="accent1"/>
                </a:solidFill>
                <a:latin typeface="Times New Roman" panose="02020603050405020304" pitchFamily="18" charset="0"/>
                <a:cs typeface="Times New Roman" panose="02020603050405020304" pitchFamily="18" charset="0"/>
              </a:rPr>
              <a:t>		</a:t>
            </a:r>
            <a:r>
              <a:rPr lang="fr-FR" sz="3600" b="1" u="sng" dirty="0">
                <a:solidFill>
                  <a:schemeClr val="accent1"/>
                </a:solidFill>
                <a:latin typeface="Times New Roman" panose="02020603050405020304" pitchFamily="18" charset="0"/>
                <a:cs typeface="Times New Roman" panose="02020603050405020304" pitchFamily="18" charset="0"/>
              </a:rPr>
              <a:t>Section 1: </a:t>
            </a:r>
            <a:r>
              <a:rPr lang="fr-FR" sz="3600" b="1" u="sng" dirty="0" err="1">
                <a:solidFill>
                  <a:schemeClr val="accent1"/>
                </a:solidFill>
                <a:latin typeface="Times New Roman" panose="02020603050405020304" pitchFamily="18" charset="0"/>
                <a:cs typeface="Times New Roman" panose="02020603050405020304" pitchFamily="18" charset="0"/>
              </a:rPr>
              <a:t>Conflict</a:t>
            </a:r>
            <a:r>
              <a:rPr lang="fr-FR" sz="3600" b="1" u="sng" dirty="0">
                <a:solidFill>
                  <a:schemeClr val="accent1"/>
                </a:solidFill>
                <a:latin typeface="Times New Roman" panose="02020603050405020304" pitchFamily="18" charset="0"/>
                <a:cs typeface="Times New Roman" panose="02020603050405020304" pitchFamily="18" charset="0"/>
              </a:rPr>
              <a:t> and Violence </a:t>
            </a:r>
            <a:r>
              <a:rPr lang="fr-FR" sz="3600" b="1" u="sng" dirty="0" err="1">
                <a:solidFill>
                  <a:schemeClr val="accent1"/>
                </a:solidFill>
                <a:latin typeface="Times New Roman" panose="02020603050405020304" pitchFamily="18" charset="0"/>
                <a:cs typeface="Times New Roman" panose="02020603050405020304" pitchFamily="18" charset="0"/>
              </a:rPr>
              <a:t>Analysis</a:t>
            </a:r>
            <a:endParaRPr lang="fr-FR" b="1" u="sng"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4874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8A9808-8B07-7151-5B86-A47C32154836}"/>
              </a:ext>
            </a:extLst>
          </p:cNvPr>
          <p:cNvSpPr>
            <a:spLocks noGrp="1"/>
          </p:cNvSpPr>
          <p:nvPr>
            <p:ph type="title"/>
          </p:nvPr>
        </p:nvSpPr>
        <p:spPr>
          <a:xfrm>
            <a:off x="493160" y="457201"/>
            <a:ext cx="9976206" cy="693506"/>
          </a:xfrm>
        </p:spPr>
        <p:txBody>
          <a:bodyPr>
            <a:normAutofit fontScale="90000"/>
          </a:bodyPr>
          <a:lstStyle/>
          <a:p>
            <a:r>
              <a:rPr lang="en-US" b="1" dirty="0">
                <a:solidFill>
                  <a:schemeClr val="accent1"/>
                </a:solidFill>
              </a:rPr>
              <a:t>			</a:t>
            </a:r>
            <a:br>
              <a:rPr lang="en-US" b="1" dirty="0">
                <a:solidFill>
                  <a:schemeClr val="accent1"/>
                </a:solidFill>
              </a:rPr>
            </a:br>
            <a:r>
              <a:rPr lang="en-US" b="1" dirty="0">
                <a:solidFill>
                  <a:schemeClr val="accent1"/>
                </a:solidFill>
              </a:rPr>
              <a:t>			</a:t>
            </a:r>
            <a:r>
              <a:rPr lang="en-US" b="1" dirty="0">
                <a:solidFill>
                  <a:schemeClr val="accent1"/>
                </a:solidFill>
                <a:latin typeface="Times New Roman" panose="02020603050405020304" pitchFamily="18" charset="0"/>
                <a:cs typeface="Times New Roman" panose="02020603050405020304" pitchFamily="18" charset="0"/>
              </a:rPr>
              <a:t>1. a) </a:t>
            </a:r>
            <a:r>
              <a:rPr lang="en-US" b="1" u="sng" dirty="0">
                <a:solidFill>
                  <a:schemeClr val="accent1"/>
                </a:solidFill>
                <a:latin typeface="Times New Roman" panose="02020603050405020304" pitchFamily="18" charset="0"/>
                <a:cs typeface="Times New Roman" panose="02020603050405020304" pitchFamily="18" charset="0"/>
              </a:rPr>
              <a:t>Profile and Nature of violence</a:t>
            </a:r>
            <a:endParaRPr lang="fr-FR" b="1" u="sng" dirty="0">
              <a:solidFill>
                <a:schemeClr val="accent1"/>
              </a:solidFill>
              <a:latin typeface="Times New Roman" panose="02020603050405020304" pitchFamily="18" charset="0"/>
              <a:cs typeface="Times New Roman" panose="02020603050405020304" pitchFamily="18" charset="0"/>
            </a:endParaRPr>
          </a:p>
        </p:txBody>
      </p:sp>
      <p:sp>
        <p:nvSpPr>
          <p:cNvPr id="4" name="Espace réservé du texte 3">
            <a:extLst>
              <a:ext uri="{FF2B5EF4-FFF2-40B4-BE49-F238E27FC236}">
                <a16:creationId xmlns:a16="http://schemas.microsoft.com/office/drawing/2014/main" id="{0E494C5E-121F-BD42-61A1-7478111013ED}"/>
              </a:ext>
            </a:extLst>
          </p:cNvPr>
          <p:cNvSpPr>
            <a:spLocks noGrp="1"/>
          </p:cNvSpPr>
          <p:nvPr>
            <p:ph type="body" sz="half" idx="2"/>
          </p:nvPr>
        </p:nvSpPr>
        <p:spPr>
          <a:xfrm>
            <a:off x="318499" y="2057400"/>
            <a:ext cx="4613097" cy="3901611"/>
          </a:xfrm>
        </p:spPr>
        <p:txBody>
          <a:bodyPr>
            <a:normAutofit lnSpcReduction="10000"/>
          </a:bodyPr>
          <a:lstStyle/>
          <a:p>
            <a:pPr marL="285750" indent="-28575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violence in Sudan is primarily characterized by </a:t>
            </a:r>
            <a:r>
              <a:rPr lang="en-US" sz="1800" b="1" dirty="0">
                <a:solidFill>
                  <a:schemeClr val="accent1"/>
                </a:solidFill>
                <a:latin typeface="Times New Roman" panose="02020603050405020304" pitchFamily="18" charset="0"/>
                <a:cs typeface="Times New Roman" panose="02020603050405020304" pitchFamily="18" charset="0"/>
              </a:rPr>
              <a:t>battles </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nearly 35%)</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involving direct confrontations between the SAF and RSF – and </a:t>
            </a:r>
            <a:r>
              <a:rPr lang="en-US" sz="1800" b="1" dirty="0">
                <a:solidFill>
                  <a:srgbClr val="002060"/>
                </a:solidFill>
                <a:latin typeface="Times New Roman" panose="02020603050405020304" pitchFamily="18" charset="0"/>
                <a:cs typeface="Times New Roman" panose="02020603050405020304" pitchFamily="18" charset="0"/>
              </a:rPr>
              <a:t>explosions/remote violence </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22%)</a:t>
            </a:r>
            <a:r>
              <a:rPr lang="en-US" sz="1800" b="1" dirty="0">
                <a:solidFill>
                  <a:srgbClr val="00206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such as air/drone strikes. </a:t>
            </a:r>
          </a:p>
          <a:p>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These violent events stem from the power struggle between the State army and the rebel group both seeking control over key regions. </a:t>
            </a:r>
          </a:p>
          <a:p>
            <a:pPr marL="285750" indent="-285750">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conflict is centered around territorial control, with battles accounting for the majority of violent incidents.</a:t>
            </a:r>
          </a:p>
          <a:p>
            <a:endParaRPr lang="fr-FR" dirty="0"/>
          </a:p>
        </p:txBody>
      </p:sp>
      <p:pic>
        <p:nvPicPr>
          <p:cNvPr id="5" name="Espace réservé du contenu 5">
            <a:extLst>
              <a:ext uri="{FF2B5EF4-FFF2-40B4-BE49-F238E27FC236}">
                <a16:creationId xmlns:a16="http://schemas.microsoft.com/office/drawing/2014/main" id="{C65B8D9F-CD36-0353-6B07-EE492DE94579}"/>
              </a:ext>
            </a:extLst>
          </p:cNvPr>
          <p:cNvPicPr>
            <a:picLocks noGrp="1" noChangeAspect="1"/>
          </p:cNvPicPr>
          <p:nvPr>
            <p:ph idx="1"/>
          </p:nvPr>
        </p:nvPicPr>
        <p:blipFill>
          <a:blip r:embed="rId2"/>
          <a:stretch>
            <a:fillRect/>
          </a:stretch>
        </p:blipFill>
        <p:spPr>
          <a:xfrm>
            <a:off x="4885789" y="1294543"/>
            <a:ext cx="7337025" cy="4243227"/>
          </a:xfrm>
        </p:spPr>
      </p:pic>
    </p:spTree>
    <p:extLst>
      <p:ext uri="{BB962C8B-B14F-4D97-AF65-F5344CB8AC3E}">
        <p14:creationId xmlns:p14="http://schemas.microsoft.com/office/powerpoint/2010/main" val="1612039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CAB7E2-72C6-0F73-3D44-DF5C2F889BF8}"/>
              </a:ext>
            </a:extLst>
          </p:cNvPr>
          <p:cNvSpPr>
            <a:spLocks noGrp="1"/>
          </p:cNvSpPr>
          <p:nvPr>
            <p:ph type="title"/>
          </p:nvPr>
        </p:nvSpPr>
        <p:spPr>
          <a:xfrm>
            <a:off x="839788" y="113016"/>
            <a:ext cx="9115870" cy="498297"/>
          </a:xfrm>
        </p:spPr>
        <p:txBody>
          <a:bodyPr>
            <a:normAutofit fontScale="90000"/>
          </a:bodyPr>
          <a:lstStyle/>
          <a:p>
            <a:r>
              <a:rPr lang="en-US" dirty="0"/>
              <a:t>		</a:t>
            </a:r>
            <a:r>
              <a:rPr lang="fr-FR" sz="3600" b="1" dirty="0">
                <a:solidFill>
                  <a:schemeClr val="accent1"/>
                </a:solidFill>
                <a:latin typeface="Times New Roman" panose="02020603050405020304" pitchFamily="18" charset="0"/>
                <a:cs typeface="Times New Roman" panose="02020603050405020304" pitchFamily="18" charset="0"/>
              </a:rPr>
              <a:t>1. b) </a:t>
            </a:r>
            <a:r>
              <a:rPr lang="fr-FR" sz="3600" b="1" u="sng" dirty="0" err="1">
                <a:solidFill>
                  <a:schemeClr val="accent1"/>
                </a:solidFill>
                <a:latin typeface="Times New Roman" panose="02020603050405020304" pitchFamily="18" charset="0"/>
                <a:cs typeface="Times New Roman" panose="02020603050405020304" pitchFamily="18" charset="0"/>
              </a:rPr>
              <a:t>Conflict</a:t>
            </a:r>
            <a:r>
              <a:rPr lang="fr-FR" sz="3600" b="1" u="sng" dirty="0">
                <a:solidFill>
                  <a:schemeClr val="accent1"/>
                </a:solidFill>
                <a:latin typeface="Times New Roman" panose="02020603050405020304" pitchFamily="18" charset="0"/>
                <a:cs typeface="Times New Roman" panose="02020603050405020304" pitchFamily="18" charset="0"/>
              </a:rPr>
              <a:t> </a:t>
            </a:r>
            <a:r>
              <a:rPr lang="fr-FR" sz="3600" b="1" u="sng" dirty="0" err="1">
                <a:solidFill>
                  <a:schemeClr val="accent1"/>
                </a:solidFill>
                <a:latin typeface="Times New Roman" panose="02020603050405020304" pitchFamily="18" charset="0"/>
                <a:cs typeface="Times New Roman" panose="02020603050405020304" pitchFamily="18" charset="0"/>
              </a:rPr>
              <a:t>Epicenters</a:t>
            </a:r>
            <a:endParaRPr lang="fr-FR" b="1" u="sng" dirty="0">
              <a:solidFill>
                <a:schemeClr val="accent1"/>
              </a:solidFill>
              <a:latin typeface="Times New Roman" panose="02020603050405020304" pitchFamily="18" charset="0"/>
              <a:cs typeface="Times New Roman" panose="02020603050405020304" pitchFamily="18" charset="0"/>
            </a:endParaRPr>
          </a:p>
        </p:txBody>
      </p:sp>
      <p:sp>
        <p:nvSpPr>
          <p:cNvPr id="4" name="Espace réservé du texte 3">
            <a:extLst>
              <a:ext uri="{FF2B5EF4-FFF2-40B4-BE49-F238E27FC236}">
                <a16:creationId xmlns:a16="http://schemas.microsoft.com/office/drawing/2014/main" id="{C53C1F48-0735-7A0B-764D-5BE2A6409CED}"/>
              </a:ext>
            </a:extLst>
          </p:cNvPr>
          <p:cNvSpPr>
            <a:spLocks noGrp="1"/>
          </p:cNvSpPr>
          <p:nvPr>
            <p:ph type="body" sz="half" idx="2"/>
          </p:nvPr>
        </p:nvSpPr>
        <p:spPr>
          <a:xfrm>
            <a:off x="328773" y="945222"/>
            <a:ext cx="4854415" cy="5301465"/>
          </a:xfrm>
        </p:spPr>
        <p:txBody>
          <a:bodyPr>
            <a:normAutofit/>
          </a:bodyPr>
          <a:lstStyle/>
          <a:p>
            <a:endParaRPr lang="en-US" b="1" dirty="0"/>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Since April 2023, more than </a:t>
            </a:r>
            <a:r>
              <a:rPr lang="en-US" sz="1800" b="1" i="1" dirty="0">
                <a:solidFill>
                  <a:srgbClr val="C00000"/>
                </a:solidFill>
                <a:latin typeface="Times New Roman" panose="02020603050405020304" pitchFamily="18" charset="0"/>
                <a:cs typeface="Times New Roman" panose="02020603050405020304" pitchFamily="18" charset="0"/>
              </a:rPr>
              <a:t>20,000</a:t>
            </a:r>
            <a:r>
              <a:rPr lang="en-US" sz="1800" dirty="0">
                <a:latin typeface="Times New Roman" panose="02020603050405020304" pitchFamily="18" charset="0"/>
                <a:cs typeface="Times New Roman" panose="02020603050405020304" pitchFamily="18" charset="0"/>
              </a:rPr>
              <a:t> people have lost their lives, with thousands more injured in the ongoing conflict in Sudan.</a:t>
            </a:r>
          </a:p>
          <a:p>
            <a:pPr marL="285750" indent="-285750">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violence is heavily concentrated in specific regions, with</a:t>
            </a:r>
            <a:r>
              <a:rPr lang="en-US" sz="1800" dirty="0">
                <a:solidFill>
                  <a:srgbClr val="C00000"/>
                </a:solidFill>
                <a:latin typeface="Times New Roman" panose="02020603050405020304" pitchFamily="18" charset="0"/>
                <a:cs typeface="Times New Roman" panose="02020603050405020304" pitchFamily="18" charset="0"/>
              </a:rPr>
              <a:t> </a:t>
            </a:r>
            <a:r>
              <a:rPr lang="en-US" sz="1800" b="1" dirty="0">
                <a:solidFill>
                  <a:srgbClr val="C00000"/>
                </a:solidFill>
                <a:latin typeface="Times New Roman" panose="02020603050405020304" pitchFamily="18" charset="0"/>
                <a:cs typeface="Times New Roman" panose="02020603050405020304" pitchFamily="18" charset="0"/>
              </a:rPr>
              <a:t>Khartoum, El Fasher, Nyala, Wad </a:t>
            </a:r>
            <a:r>
              <a:rPr lang="en-US" sz="1800" b="1" dirty="0" err="1">
                <a:solidFill>
                  <a:srgbClr val="C00000"/>
                </a:solidFill>
                <a:latin typeface="Times New Roman" panose="02020603050405020304" pitchFamily="18" charset="0"/>
                <a:cs typeface="Times New Roman" panose="02020603050405020304" pitchFamily="18" charset="0"/>
              </a:rPr>
              <a:t>Medani</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and </a:t>
            </a:r>
            <a:r>
              <a:rPr lang="en-US" sz="1800" b="1" dirty="0">
                <a:solidFill>
                  <a:srgbClr val="C00000"/>
                </a:solidFill>
                <a:latin typeface="Times New Roman" panose="02020603050405020304" pitchFamily="18" charset="0"/>
                <a:cs typeface="Times New Roman" panose="02020603050405020304" pitchFamily="18" charset="0"/>
              </a:rPr>
              <a:t>Omdurman</a:t>
            </a:r>
            <a:r>
              <a:rPr lang="en-US" sz="1800" dirty="0">
                <a:solidFill>
                  <a:srgbClr val="C000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being the cities most affected. </a:t>
            </a:r>
          </a:p>
          <a:p>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While </a:t>
            </a:r>
            <a:r>
              <a:rPr lang="en-US" sz="1800" b="1" dirty="0">
                <a:solidFill>
                  <a:srgbClr val="C00000"/>
                </a:solidFill>
                <a:latin typeface="Times New Roman" panose="02020603050405020304" pitchFamily="18" charset="0"/>
                <a:cs typeface="Times New Roman" panose="02020603050405020304" pitchFamily="18" charset="0"/>
              </a:rPr>
              <a:t>El Fasher </a:t>
            </a:r>
            <a:r>
              <a:rPr lang="en-US" sz="1800" dirty="0">
                <a:latin typeface="Times New Roman" panose="02020603050405020304" pitchFamily="18" charset="0"/>
                <a:cs typeface="Times New Roman" panose="02020603050405020304" pitchFamily="18" charset="0"/>
              </a:rPr>
              <a:t>and </a:t>
            </a:r>
            <a:r>
              <a:rPr lang="en-US" sz="1800" b="1" dirty="0">
                <a:solidFill>
                  <a:srgbClr val="C00000"/>
                </a:solidFill>
                <a:latin typeface="Times New Roman" panose="02020603050405020304" pitchFamily="18" charset="0"/>
                <a:cs typeface="Times New Roman" panose="02020603050405020304" pitchFamily="18" charset="0"/>
              </a:rPr>
              <a:t>Khartoum</a:t>
            </a:r>
            <a:r>
              <a:rPr lang="en-US" sz="1800" dirty="0">
                <a:latin typeface="Times New Roman" panose="02020603050405020304" pitchFamily="18" charset="0"/>
                <a:cs typeface="Times New Roman" panose="02020603050405020304" pitchFamily="18" charset="0"/>
              </a:rPr>
              <a:t> remain the epicenters of fighting, </a:t>
            </a:r>
            <a:r>
              <a:rPr lang="en-US" sz="1800" b="1" dirty="0">
                <a:solidFill>
                  <a:srgbClr val="C00000"/>
                </a:solidFill>
                <a:latin typeface="Times New Roman" panose="02020603050405020304" pitchFamily="18" charset="0"/>
                <a:cs typeface="Times New Roman" panose="02020603050405020304" pitchFamily="18" charset="0"/>
              </a:rPr>
              <a:t>El Geneina</a:t>
            </a:r>
            <a:r>
              <a:rPr lang="en-US" sz="1800" dirty="0">
                <a:solidFill>
                  <a:srgbClr val="C000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has witnessed the highest death toll, with </a:t>
            </a:r>
            <a:r>
              <a:rPr lang="en-US" sz="1800" b="1" dirty="0">
                <a:latin typeface="Times New Roman" panose="02020603050405020304" pitchFamily="18" charset="0"/>
                <a:cs typeface="Times New Roman" panose="02020603050405020304" pitchFamily="18" charset="0"/>
              </a:rPr>
              <a:t>344</a:t>
            </a:r>
            <a:r>
              <a:rPr lang="en-US" sz="1800" dirty="0">
                <a:latin typeface="Times New Roman" panose="02020603050405020304" pitchFamily="18" charset="0"/>
                <a:cs typeface="Times New Roman" panose="02020603050405020304" pitchFamily="18" charset="0"/>
              </a:rPr>
              <a:t> fatalities recorded, followed by </a:t>
            </a:r>
            <a:r>
              <a:rPr lang="en-US" sz="1800" b="1" dirty="0">
                <a:solidFill>
                  <a:srgbClr val="C00000"/>
                </a:solidFill>
                <a:latin typeface="Times New Roman" panose="02020603050405020304" pitchFamily="18" charset="0"/>
                <a:cs typeface="Times New Roman" panose="02020603050405020304" pitchFamily="18" charset="0"/>
              </a:rPr>
              <a:t>El Obeid</a:t>
            </a:r>
            <a:r>
              <a:rPr lang="en-US" sz="1800" dirty="0">
                <a:latin typeface="Times New Roman" panose="02020603050405020304" pitchFamily="18" charset="0"/>
                <a:cs typeface="Times New Roman" panose="02020603050405020304" pitchFamily="18" charset="0"/>
              </a:rPr>
              <a:t>, with 339 deaths. These cities highlight the tragic human cost of the conflict, with civilians bearing the brunt of the violence</a:t>
            </a:r>
            <a:r>
              <a:rPr lang="en-US" dirty="0"/>
              <a:t>.</a:t>
            </a:r>
          </a:p>
          <a:p>
            <a:endParaRPr lang="fr-FR" dirty="0"/>
          </a:p>
        </p:txBody>
      </p:sp>
      <p:pic>
        <p:nvPicPr>
          <p:cNvPr id="15" name="Espace réservé du contenu 14">
            <a:extLst>
              <a:ext uri="{FF2B5EF4-FFF2-40B4-BE49-F238E27FC236}">
                <a16:creationId xmlns:a16="http://schemas.microsoft.com/office/drawing/2014/main" id="{20C78681-3B0C-BBA9-D8F2-9BD0606F207B}"/>
              </a:ext>
            </a:extLst>
          </p:cNvPr>
          <p:cNvPicPr>
            <a:picLocks noGrp="1" noChangeAspect="1"/>
          </p:cNvPicPr>
          <p:nvPr>
            <p:ph idx="1"/>
          </p:nvPr>
        </p:nvPicPr>
        <p:blipFill>
          <a:blip r:embed="rId2"/>
          <a:stretch>
            <a:fillRect/>
          </a:stretch>
        </p:blipFill>
        <p:spPr>
          <a:xfrm>
            <a:off x="5183188" y="611313"/>
            <a:ext cx="6806754" cy="5214575"/>
          </a:xfrm>
          <a:prstGeom prst="rect">
            <a:avLst/>
          </a:prstGeom>
        </p:spPr>
      </p:pic>
    </p:spTree>
    <p:extLst>
      <p:ext uri="{BB962C8B-B14F-4D97-AF65-F5344CB8AC3E}">
        <p14:creationId xmlns:p14="http://schemas.microsoft.com/office/powerpoint/2010/main" val="1960334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28FBF6-C43B-3B7A-DF67-BA7FB1F080D4}"/>
              </a:ext>
            </a:extLst>
          </p:cNvPr>
          <p:cNvSpPr>
            <a:spLocks noGrp="1"/>
          </p:cNvSpPr>
          <p:nvPr>
            <p:ph type="title"/>
          </p:nvPr>
        </p:nvSpPr>
        <p:spPr>
          <a:xfrm>
            <a:off x="838200" y="143838"/>
            <a:ext cx="10515600" cy="883578"/>
          </a:xfrm>
        </p:spPr>
        <p:txBody>
          <a:bodyPr>
            <a:normAutofit/>
          </a:bodyPr>
          <a:lstStyle/>
          <a:p>
            <a:r>
              <a:rPr lang="fr-FR" dirty="0"/>
              <a:t>	</a:t>
            </a:r>
            <a:r>
              <a:rPr lang="fr-FR" sz="3200" dirty="0">
                <a:latin typeface="Times New Roman" panose="02020603050405020304" pitchFamily="18" charset="0"/>
                <a:cs typeface="Times New Roman" panose="02020603050405020304" pitchFamily="18" charset="0"/>
              </a:rPr>
              <a:t>	</a:t>
            </a:r>
            <a:r>
              <a:rPr lang="fr-FR" sz="3200" b="1" dirty="0">
                <a:solidFill>
                  <a:schemeClr val="accent1"/>
                </a:solidFill>
                <a:latin typeface="Times New Roman" panose="02020603050405020304" pitchFamily="18" charset="0"/>
                <a:cs typeface="Times New Roman" panose="02020603050405020304" pitchFamily="18" charset="0"/>
              </a:rPr>
              <a:t>1. c) </a:t>
            </a:r>
            <a:r>
              <a:rPr lang="en-US" sz="3200" b="1" u="sng" dirty="0">
                <a:solidFill>
                  <a:schemeClr val="accent1"/>
                </a:solidFill>
                <a:latin typeface="Times New Roman" panose="02020603050405020304" pitchFamily="18" charset="0"/>
                <a:cs typeface="Times New Roman" panose="02020603050405020304" pitchFamily="18" charset="0"/>
              </a:rPr>
              <a:t>Central Figures of the Conflict</a:t>
            </a:r>
            <a:endParaRPr lang="fr-FR" dirty="0">
              <a:latin typeface="Times New Roman" panose="02020603050405020304" pitchFamily="18" charset="0"/>
              <a:cs typeface="Times New Roman" panose="02020603050405020304" pitchFamily="18" charset="0"/>
            </a:endParaRPr>
          </a:p>
        </p:txBody>
      </p:sp>
      <p:pic>
        <p:nvPicPr>
          <p:cNvPr id="4" name="Espace réservé du contenu 4">
            <a:extLst>
              <a:ext uri="{FF2B5EF4-FFF2-40B4-BE49-F238E27FC236}">
                <a16:creationId xmlns:a16="http://schemas.microsoft.com/office/drawing/2014/main" id="{91AF340E-092B-BEE9-B5B3-E451F9A0ED2D}"/>
              </a:ext>
            </a:extLst>
          </p:cNvPr>
          <p:cNvPicPr>
            <a:picLocks noGrp="1" noChangeAspect="1"/>
          </p:cNvPicPr>
          <p:nvPr>
            <p:ph idx="1"/>
          </p:nvPr>
        </p:nvPicPr>
        <p:blipFill>
          <a:blip r:embed="rId2"/>
          <a:stretch>
            <a:fillRect/>
          </a:stretch>
        </p:blipFill>
        <p:spPr>
          <a:xfrm>
            <a:off x="503434" y="1173072"/>
            <a:ext cx="10850366" cy="5443485"/>
          </a:xfrm>
        </p:spPr>
      </p:pic>
    </p:spTree>
    <p:extLst>
      <p:ext uri="{BB962C8B-B14F-4D97-AF65-F5344CB8AC3E}">
        <p14:creationId xmlns:p14="http://schemas.microsoft.com/office/powerpoint/2010/main" val="3479865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B69E8E-2888-2829-791E-0C894D882954}"/>
              </a:ext>
            </a:extLst>
          </p:cNvPr>
          <p:cNvSpPr>
            <a:spLocks noGrp="1"/>
          </p:cNvSpPr>
          <p:nvPr>
            <p:ph type="title"/>
          </p:nvPr>
        </p:nvSpPr>
        <p:spPr/>
        <p:txBody>
          <a:bodyPr/>
          <a:lstStyle/>
          <a:p>
            <a:r>
              <a:rPr lang="fr-FR" dirty="0"/>
              <a:t> 		</a:t>
            </a:r>
            <a:r>
              <a:rPr lang="fr-FR" sz="3200" b="1" dirty="0">
                <a:solidFill>
                  <a:schemeClr val="accent1"/>
                </a:solidFill>
                <a:latin typeface="Times New Roman" panose="02020603050405020304" pitchFamily="18" charset="0"/>
                <a:cs typeface="Times New Roman" panose="02020603050405020304" pitchFamily="18" charset="0"/>
              </a:rPr>
              <a:t>1. c) </a:t>
            </a:r>
            <a:r>
              <a:rPr lang="en-US" sz="3200" b="1" u="sng" dirty="0">
                <a:solidFill>
                  <a:schemeClr val="accent1"/>
                </a:solidFill>
                <a:latin typeface="Times New Roman" panose="02020603050405020304" pitchFamily="18" charset="0"/>
                <a:cs typeface="Times New Roman" panose="02020603050405020304" pitchFamily="18" charset="0"/>
              </a:rPr>
              <a:t>Central Figures of the Conflict</a:t>
            </a:r>
            <a:endParaRPr lang="fr-FR" b="1" u="sng" dirty="0">
              <a:solidFill>
                <a:schemeClr val="accent1"/>
              </a:solidFill>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FFBC4044-BE33-94D4-BC50-70EA7E433A34}"/>
              </a:ext>
            </a:extLst>
          </p:cNvPr>
          <p:cNvSpPr>
            <a:spLocks noGrp="1"/>
          </p:cNvSpPr>
          <p:nvPr>
            <p:ph idx="1"/>
          </p:nvPr>
        </p:nvSpPr>
        <p:spPr/>
        <p:txBody>
          <a:bodyPr>
            <a:normAutofit lnSpcReduction="10000"/>
          </a:bodyPr>
          <a:lstStyle/>
          <a:p>
            <a:r>
              <a:rPr lang="en-US" sz="2000" dirty="0">
                <a:latin typeface="Times New Roman" panose="02020603050405020304" pitchFamily="18" charset="0"/>
                <a:cs typeface="Times New Roman" panose="02020603050405020304" pitchFamily="18" charset="0"/>
              </a:rPr>
              <a:t>As illustrated in the bar graph above, since the onset of the conflict, the two primary groups driving the violence in Sudan are the </a:t>
            </a:r>
            <a:r>
              <a:rPr lang="en-US" sz="2000" b="1" dirty="0">
                <a:latin typeface="Times New Roman" panose="02020603050405020304" pitchFamily="18" charset="0"/>
                <a:cs typeface="Times New Roman" panose="02020603050405020304" pitchFamily="18" charset="0"/>
              </a:rPr>
              <a:t>Military Forces of Sudan(2019) </a:t>
            </a:r>
            <a:r>
              <a:rPr lang="en-US" sz="2000" dirty="0">
                <a:latin typeface="Times New Roman" panose="02020603050405020304" pitchFamily="18" charset="0"/>
                <a:cs typeface="Times New Roman" panose="02020603050405020304" pitchFamily="18" charset="0"/>
              </a:rPr>
              <a:t>and </a:t>
            </a:r>
            <a:r>
              <a:rPr lang="en-US" sz="2000" b="1" dirty="0">
                <a:latin typeface="Times New Roman" panose="02020603050405020304" pitchFamily="18" charset="0"/>
                <a:cs typeface="Times New Roman" panose="02020603050405020304" pitchFamily="18" charset="0"/>
              </a:rPr>
              <a:t>the Rapid Support Forces </a:t>
            </a:r>
            <a:r>
              <a:rPr lang="en-US" sz="2000" dirty="0">
                <a:latin typeface="Times New Roman" panose="02020603050405020304" pitchFamily="18" charset="0"/>
                <a:cs typeface="Times New Roman" panose="02020603050405020304" pitchFamily="18" charset="0"/>
              </a:rPr>
              <a:t>(RSF).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RSF</a:t>
            </a:r>
            <a:r>
              <a:rPr lang="en-US" sz="2000" dirty="0">
                <a:latin typeface="Times New Roman" panose="02020603050405020304" pitchFamily="18" charset="0"/>
                <a:cs typeface="Times New Roman" panose="02020603050405020304" pitchFamily="18" charset="0"/>
              </a:rPr>
              <a:t>, a paramilitary group, is actively seeking to expand its territorial control, while the </a:t>
            </a:r>
            <a:r>
              <a:rPr lang="en-US" sz="2000" b="1" dirty="0">
                <a:latin typeface="Times New Roman" panose="02020603050405020304" pitchFamily="18" charset="0"/>
                <a:cs typeface="Times New Roman" panose="02020603050405020304" pitchFamily="18" charset="0"/>
              </a:rPr>
              <a:t>SAF</a:t>
            </a:r>
            <a:r>
              <a:rPr lang="en-US" sz="2000" dirty="0">
                <a:latin typeface="Times New Roman" panose="02020603050405020304" pitchFamily="18" charset="0"/>
                <a:cs typeface="Times New Roman" panose="02020603050405020304" pitchFamily="18" charset="0"/>
              </a:rPr>
              <a:t>, representing the state’s military, is engaged in fierce battles to repel RSF advances and regain lost ground. These two forces are behind the majority of the violent incidents across the country.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Caught in the crossfire are </a:t>
            </a:r>
            <a:r>
              <a:rPr lang="en-US" sz="2000" b="1" dirty="0">
                <a:latin typeface="Times New Roman" panose="02020603050405020304" pitchFamily="18" charset="0"/>
                <a:cs typeface="Times New Roman" panose="02020603050405020304" pitchFamily="18" charset="0"/>
              </a:rPr>
              <a:t>civilians</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protesters</a:t>
            </a:r>
            <a:r>
              <a:rPr lang="en-US" sz="2000" dirty="0">
                <a:latin typeface="Times New Roman" panose="02020603050405020304" pitchFamily="18" charset="0"/>
                <a:cs typeface="Times New Roman" panose="02020603050405020304" pitchFamily="18" charset="0"/>
              </a:rPr>
              <a:t>, who suffer significantly as the conflict rages 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Additionally, smaller groups such as </a:t>
            </a:r>
            <a:r>
              <a:rPr lang="en-US" sz="2000" b="1" dirty="0">
                <a:latin typeface="Times New Roman" panose="02020603050405020304" pitchFamily="18" charset="0"/>
                <a:cs typeface="Times New Roman" panose="02020603050405020304" pitchFamily="18" charset="0"/>
              </a:rPr>
              <a:t>local militias </a:t>
            </a:r>
            <a:r>
              <a:rPr lang="en-US" sz="2000" dirty="0">
                <a:latin typeface="Times New Roman" panose="02020603050405020304" pitchFamily="18" charset="0"/>
                <a:cs typeface="Times New Roman" panose="02020603050405020304" pitchFamily="18" charset="0"/>
              </a:rPr>
              <a:t>and </a:t>
            </a:r>
            <a:r>
              <a:rPr lang="en-US" sz="2000" b="1" dirty="0">
                <a:latin typeface="Times New Roman" panose="02020603050405020304" pitchFamily="18" charset="0"/>
                <a:cs typeface="Times New Roman" panose="02020603050405020304" pitchFamily="18" charset="0"/>
              </a:rPr>
              <a:t>police forces </a:t>
            </a:r>
            <a:r>
              <a:rPr lang="en-US" sz="2000" dirty="0">
                <a:latin typeface="Times New Roman" panose="02020603050405020304" pitchFamily="18" charset="0"/>
                <a:cs typeface="Times New Roman" panose="02020603050405020304" pitchFamily="18" charset="0"/>
              </a:rPr>
              <a:t>have also played a role in certain confrontations, though their involvement is less prominent compared to the main actors.</a:t>
            </a:r>
          </a:p>
          <a:p>
            <a:endParaRPr lang="fr-FR" dirty="0"/>
          </a:p>
        </p:txBody>
      </p:sp>
    </p:spTree>
    <p:extLst>
      <p:ext uri="{BB962C8B-B14F-4D97-AF65-F5344CB8AC3E}">
        <p14:creationId xmlns:p14="http://schemas.microsoft.com/office/powerpoint/2010/main" val="148586995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1696</TotalTime>
  <Words>1980</Words>
  <Application>Microsoft Office PowerPoint</Application>
  <PresentationFormat>Grand écran</PresentationFormat>
  <Paragraphs>98</Paragraphs>
  <Slides>24</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24</vt:i4>
      </vt:variant>
    </vt:vector>
  </HeadingPairs>
  <TitlesOfParts>
    <vt:vector size="30" baseType="lpstr">
      <vt:lpstr>Arial</vt:lpstr>
      <vt:lpstr>Calibri</vt:lpstr>
      <vt:lpstr>Calibri Light</vt:lpstr>
      <vt:lpstr>Times New Roman</vt:lpstr>
      <vt:lpstr>Wingdings</vt:lpstr>
      <vt:lpstr>Thème Office</vt:lpstr>
      <vt:lpstr>Data-Driven Analysis of Conflict, Refugee Movements, and Food Insecurity in Sudan</vt:lpstr>
      <vt:lpstr>Présentation PowerPoint</vt:lpstr>
      <vt:lpstr>    INTRODUCTION</vt:lpstr>
      <vt:lpstr>    SUMMARY</vt:lpstr>
      <vt:lpstr>  Section 1: Conflict and Violence Analysis</vt:lpstr>
      <vt:lpstr>       1. a) Profile and Nature of violence</vt:lpstr>
      <vt:lpstr>  1. b) Conflict Epicenters</vt:lpstr>
      <vt:lpstr>  1. c) Central Figures of the Conflict</vt:lpstr>
      <vt:lpstr>   1. c) Central Figures of the Conflict</vt:lpstr>
      <vt:lpstr>   1. d) Changing Patterns in Conflict Dynamics ?</vt:lpstr>
      <vt:lpstr>  1. d) Changing Patterns in Conflict Dynamics ?</vt:lpstr>
      <vt:lpstr>  1. d) Changing Patterns in Conflict Dynamics ?</vt:lpstr>
      <vt:lpstr>  1. d) Changing Patterns in Conflict Dynamics ?</vt:lpstr>
      <vt:lpstr>  1. d) Changing Patterns in Conflict Dynamics ?</vt:lpstr>
      <vt:lpstr>Section 2: Link between Political Violence and Refugees and/or Food Security</vt:lpstr>
      <vt:lpstr>          2. a) Political Violence and Refugees</vt:lpstr>
      <vt:lpstr>   2. b) Political Violence and Refugees</vt:lpstr>
      <vt:lpstr>  2. c) Political Violence and Food Insecurity</vt:lpstr>
      <vt:lpstr>   2. c) Political Violence and Food Insecurity</vt:lpstr>
      <vt:lpstr>  2. c) Political Violence and Food Insecurity</vt:lpstr>
      <vt:lpstr>2. d) Refugee Movement and Food Insecurity</vt:lpstr>
      <vt:lpstr> Section 3: Forecasting risks for future actions</vt:lpstr>
      <vt:lpstr>3. 1) Sudan’s Conflict: The Looming Risks</vt:lpstr>
      <vt:lpstr>Insights for Future Interventions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Sacha HANGIMANA</dc:creator>
  <cp:lastModifiedBy>Sacha HANGIMANA</cp:lastModifiedBy>
  <cp:revision>1</cp:revision>
  <dcterms:created xsi:type="dcterms:W3CDTF">2024-10-10T07:22:47Z</dcterms:created>
  <dcterms:modified xsi:type="dcterms:W3CDTF">2024-10-11T11:38:57Z</dcterms:modified>
</cp:coreProperties>
</file>