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030176F-09A7-204B-8444-864BFEF0271E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0" autoAdjust="0"/>
  </p:normalViewPr>
  <p:slideViewPr>
    <p:cSldViewPr snapToGrid="0" snapToObjects="1">
      <p:cViewPr>
        <p:scale>
          <a:sx n="105" d="100"/>
          <a:sy n="105" d="100"/>
        </p:scale>
        <p:origin x="-2544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2"/>
            <a:ext cx="8229600" cy="425549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468530"/>
            <a:ext cx="2133600" cy="365125"/>
          </a:xfrm>
        </p:spPr>
        <p:txBody>
          <a:bodyPr/>
          <a:lstStyle/>
          <a:p>
            <a:r>
              <a:rPr lang="fr-FR" smtClean="0"/>
              <a:t>W</a:t>
            </a:r>
            <a:r>
              <a:rPr lang="en-US" smtClean="0"/>
              <a:t>hat’s it about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2583" y="6593417"/>
            <a:ext cx="751417" cy="264583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5143" y="0"/>
            <a:ext cx="6313714" cy="113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767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8/08/12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5000" b="1" i="0" kern="1200">
          <a:solidFill>
            <a:schemeClr val="tx1"/>
          </a:solidFill>
          <a:latin typeface="Play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lay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lay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lay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lay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lay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Design Project A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42401" y="3858382"/>
            <a:ext cx="4670456" cy="1149052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indent="0" algn="ctr">
              <a:buNone/>
            </a:pPr>
            <a:r>
              <a:rPr lang="fr-FR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Team Orange</a:t>
            </a:r>
            <a:endParaRPr lang="fr-FR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44" y="1302082"/>
            <a:ext cx="2777482" cy="2981845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743371" y="5159834"/>
            <a:ext cx="7457199" cy="11490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Samvit</a:t>
            </a:r>
            <a:r>
              <a:rPr lang="fr-FR" sz="20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Acharya</a:t>
            </a:r>
            <a:r>
              <a:rPr lang="fr-FR" sz="20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- Sacha B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éraud 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–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Ian Zhang</a:t>
            </a:r>
            <a:endParaRPr lang="fr-F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61258" y="120953"/>
            <a:ext cx="670076" cy="85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1"/>
                </a:solidFill>
                <a:latin typeface="Play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686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Team Structure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61258" y="120953"/>
            <a:ext cx="670076" cy="85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1"/>
                </a:solidFill>
                <a:latin typeface="Play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2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7" y="5363132"/>
            <a:ext cx="1027292" cy="11028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1276" y="4944392"/>
            <a:ext cx="73570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Ian Zhang : Software </a:t>
            </a:r>
            <a:r>
              <a:rPr lang="fr-FR" b="1" u="sng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Engineering</a:t>
            </a:r>
          </a:p>
          <a:p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Strengths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Java, OO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programming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project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planning,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fast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learner</a:t>
            </a:r>
            <a:endParaRPr lang="fr-FR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Weaknesses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Hardware design, VHDL,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analog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circuit design</a:t>
            </a:r>
          </a:p>
          <a:p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Proposed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Task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Computer Interface Software (back-end), </a:t>
            </a:r>
          </a:p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PC-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Board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Communication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276" y="3054647"/>
            <a:ext cx="7731128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Sacha B</a:t>
            </a:r>
            <a:r>
              <a:rPr lang="fr-FR" b="1" u="sng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éraud </a:t>
            </a:r>
            <a:r>
              <a:rPr lang="fr-FR" b="1" u="sng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Computer Engineering</a:t>
            </a:r>
          </a:p>
          <a:p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Strengths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Java, VHDL, design, more efficient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under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stress</a:t>
            </a:r>
          </a:p>
          <a:p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Weaknesses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Average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time management, but not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when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working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in a </a:t>
            </a:r>
            <a:b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team</a:t>
            </a:r>
          </a:p>
          <a:p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Proposed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Task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fr-FR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hardware (VHDL and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circuitry</a:t>
            </a:r>
            <a:r>
              <a:rPr lang="fr-FR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IC design, </a:t>
            </a:r>
          </a:p>
          <a:p>
            <a:r>
              <a:rPr lang="fr-FR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ersion control management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1276" y="1259712"/>
            <a:ext cx="7862286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Samvit</a:t>
            </a:r>
            <a:r>
              <a:rPr lang="fr-FR" b="1" u="sng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b="1" u="sng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Acharya</a:t>
            </a:r>
            <a:r>
              <a:rPr lang="fr-FR" b="1" u="sng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Computer Engineering</a:t>
            </a:r>
          </a:p>
          <a:p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Strengths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IC design, HCI, software, team management and planning,</a:t>
            </a:r>
            <a:b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quick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learner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good self-discipline</a:t>
            </a:r>
          </a:p>
          <a:p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Weaknesses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Certain portions of hardware design.</a:t>
            </a:r>
          </a:p>
          <a:p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Proposed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Task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Project manager, hardware (VHDL and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circuitry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), </a:t>
            </a:r>
          </a:p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software(front-end)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877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Digital VS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Analog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61258" y="120953"/>
            <a:ext cx="670076" cy="85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1"/>
                </a:solidFill>
                <a:latin typeface="Play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</a:t>
            </a:r>
          </a:p>
        </p:txBody>
      </p:sp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7" y="5363132"/>
            <a:ext cx="1027292" cy="1102879"/>
          </a:xfrm>
          <a:prstGeom prst="rect">
            <a:avLst/>
          </a:prstGeom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25519"/>
              </p:ext>
            </p:extLst>
          </p:nvPr>
        </p:nvGraphicFramePr>
        <p:xfrm>
          <a:off x="665237" y="1294192"/>
          <a:ext cx="7765143" cy="449794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88381"/>
                <a:gridCol w="2588381"/>
                <a:gridCol w="2588381"/>
              </a:tblGrid>
              <a:tr h="660391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Attribute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Digital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Analog</a:t>
                      </a:r>
                      <a:endParaRPr lang="fr-FR" dirty="0"/>
                    </a:p>
                  </a:txBody>
                  <a:tcPr anchor="ctr"/>
                </a:tc>
              </a:tr>
              <a:tr h="730789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Price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Higher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Lower</a:t>
                      </a:r>
                      <a:endParaRPr lang="fr-FR" dirty="0"/>
                    </a:p>
                  </a:txBody>
                  <a:tcPr anchor="ctr"/>
                </a:tc>
              </a:tr>
              <a:tr h="730789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Implementation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Complexity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Easier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Harder,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needs</a:t>
                      </a:r>
                      <a:r>
                        <a:rPr lang="fr-FR" baseline="0" dirty="0" smtClean="0"/>
                        <a:t> circuit, ADC, </a:t>
                      </a:r>
                      <a:r>
                        <a:rPr lang="fr-FR" baseline="0" dirty="0" err="1" smtClean="0"/>
                        <a:t>etc</a:t>
                      </a:r>
                      <a:endParaRPr lang="fr-FR" dirty="0"/>
                    </a:p>
                  </a:txBody>
                  <a:tcPr anchor="ctr"/>
                </a:tc>
              </a:tr>
              <a:tr h="879598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Versatility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Less</a:t>
                      </a:r>
                      <a:r>
                        <a:rPr lang="fr-FR" dirty="0" smtClean="0"/>
                        <a:t> adaptable to change in </a:t>
                      </a:r>
                      <a:r>
                        <a:rPr lang="fr-FR" dirty="0" err="1" smtClean="0"/>
                        <a:t>specs</a:t>
                      </a:r>
                      <a:r>
                        <a:rPr lang="fr-FR" dirty="0" smtClean="0"/>
                        <a:t> or </a:t>
                      </a:r>
                      <a:r>
                        <a:rPr lang="fr-FR" dirty="0" err="1" smtClean="0"/>
                        <a:t>unplanned</a:t>
                      </a:r>
                      <a:r>
                        <a:rPr lang="fr-FR" dirty="0" smtClean="0"/>
                        <a:t> issues </a:t>
                      </a:r>
                      <a:r>
                        <a:rPr lang="fr-FR" dirty="0" err="1" smtClean="0"/>
                        <a:t>during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project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More adaptable </a:t>
                      </a:r>
                      <a:endParaRPr lang="fr-FR" dirty="0"/>
                    </a:p>
                  </a:txBody>
                  <a:tcPr anchor="ctr"/>
                </a:tc>
              </a:tr>
              <a:tr h="730789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Presence</a:t>
                      </a:r>
                      <a:r>
                        <a:rPr lang="fr-FR" b="1" dirty="0" smtClean="0"/>
                        <a:t> in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this</a:t>
                      </a:r>
                      <a:r>
                        <a:rPr lang="fr-FR" b="1" baseline="0" dirty="0" smtClean="0"/>
                        <a:t> type of </a:t>
                      </a:r>
                      <a:r>
                        <a:rPr lang="fr-FR" b="1" baseline="0" dirty="0" err="1" smtClean="0"/>
                        <a:t>electronic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project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Less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Frequent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More </a:t>
                      </a:r>
                      <a:r>
                        <a:rPr lang="fr-FR" dirty="0" err="1" smtClean="0"/>
                        <a:t>Frequent</a:t>
                      </a:r>
                      <a:endParaRPr lang="fr-FR" dirty="0"/>
                    </a:p>
                  </a:txBody>
                  <a:tcPr anchor="ctr"/>
                </a:tc>
              </a:tr>
              <a:tr h="730789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Candidates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DHT11, RHT03/DHT22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HSM20G, HTF3223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53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Block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Diagram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61258" y="120953"/>
            <a:ext cx="670076" cy="85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1"/>
                </a:solidFill>
                <a:latin typeface="Play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4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7" y="5363132"/>
            <a:ext cx="1027292" cy="1102879"/>
          </a:xfrm>
          <a:prstGeom prst="rect">
            <a:avLst/>
          </a:prstGeom>
        </p:spPr>
      </p:pic>
      <p:pic>
        <p:nvPicPr>
          <p:cNvPr id="7" name="Image 6" descr="COMP3601 Block 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5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GUI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Draft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61258" y="120953"/>
            <a:ext cx="670076" cy="85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1"/>
                </a:solidFill>
                <a:latin typeface="Play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5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7" y="5363132"/>
            <a:ext cx="1027292" cy="1102879"/>
          </a:xfrm>
          <a:prstGeom prst="rect">
            <a:avLst/>
          </a:prstGeom>
        </p:spPr>
      </p:pic>
      <p:pic>
        <p:nvPicPr>
          <p:cNvPr id="3" name="Image 2" descr="GUI_draf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577" y="1511101"/>
            <a:ext cx="4669565" cy="46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By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next</a:t>
            </a:r>
            <a:r>
              <a:rPr lang="fr-FR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week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52229" y="1990882"/>
            <a:ext cx="7457199" cy="3790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Hopefully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received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and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tested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sensors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Initial FSM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implemented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and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simulated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PC-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Board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communication :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connection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status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device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name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various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response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tests.</a:t>
            </a:r>
          </a:p>
          <a:p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Analog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circuitry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derived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and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purchased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tested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</a:p>
          <a:p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Final Gantt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Chart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reports.</a:t>
            </a:r>
          </a:p>
          <a:p>
            <a:pPr marL="0" indent="0">
              <a:buNone/>
            </a:pPr>
            <a:endParaRPr lang="fr-F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61258" y="120953"/>
            <a:ext cx="670076" cy="85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1"/>
                </a:solidFill>
                <a:latin typeface="Play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6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7" y="5363132"/>
            <a:ext cx="1027292" cy="11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fr-FR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Reflections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52229" y="1990882"/>
            <a:ext cx="7457199" cy="3790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Play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Problems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Encountered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: 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 bit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behind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in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schedule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due to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late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start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Samvit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is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just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starting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VHDL, Ian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is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just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starting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C++/Visual Studio, Sacha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does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not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like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op-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amps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  <a:endParaRPr lang="fr-F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Solutions :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Frequent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meetings,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fast</a:t>
            </a:r>
            <a:r>
              <a:rPr lang="fr-FR" sz="20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self-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learning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, good communication and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organization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  <a:endParaRPr lang="fr-FR" sz="2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Learning </a:t>
            </a:r>
            <a:r>
              <a:rPr lang="fr-FR" sz="20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Outcome</a:t>
            </a:r>
            <a:r>
              <a:rPr lang="fr-FR" sz="2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: 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 good logo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always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saves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the </a:t>
            </a:r>
            <a:r>
              <a:rPr lang="fr-FR" sz="2000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fr-FR" sz="20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  <a:endParaRPr lang="fr-FR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61258" y="120953"/>
            <a:ext cx="670076" cy="85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1"/>
                </a:solidFill>
                <a:latin typeface="Play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7</a:t>
            </a:r>
            <a:endParaRPr lang="fr-FR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57" y="5363132"/>
            <a:ext cx="1027292" cy="11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5516"/>
      </p:ext>
    </p:extLst>
  </p:cSld>
  <p:clrMapOvr>
    <a:masterClrMapping/>
  </p:clrMapOvr>
</p:sld>
</file>

<file path=ppt/theme/theme1.xml><?xml version="1.0" encoding="utf-8"?>
<a:theme xmlns:a="http://schemas.openxmlformats.org/drawingml/2006/main" name="VHDL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b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VHDL.thmx</Template>
  <TotalTime>966</TotalTime>
  <Words>280</Words>
  <Application>Microsoft Macintosh PowerPoint</Application>
  <PresentationFormat>Présentation à l'écran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VHDL</vt:lpstr>
      <vt:lpstr>Design Project A</vt:lpstr>
      <vt:lpstr>Team Structure</vt:lpstr>
      <vt:lpstr>Digital VS Analog</vt:lpstr>
      <vt:lpstr>Block Diagram</vt:lpstr>
      <vt:lpstr>GUI Draft</vt:lpstr>
      <vt:lpstr>By next week</vt:lpstr>
      <vt:lpstr>Reflections</vt:lpstr>
    </vt:vector>
  </TitlesOfParts>
  <Company>Wisdom Vibes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Sacha Béraud</dc:creator>
  <cp:lastModifiedBy>Sacha Béraud</cp:lastModifiedBy>
  <cp:revision>50</cp:revision>
  <dcterms:created xsi:type="dcterms:W3CDTF">2012-04-02T06:17:52Z</dcterms:created>
  <dcterms:modified xsi:type="dcterms:W3CDTF">2012-08-08T06:46:49Z</dcterms:modified>
</cp:coreProperties>
</file>