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719"/>
  </p:normalViewPr>
  <p:slideViewPr>
    <p:cSldViewPr snapToGrid="0" snapToObjects="1">
      <p:cViewPr varScale="1">
        <p:scale>
          <a:sx n="146" d="100"/>
          <a:sy n="146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E42-440E-4C40-B32B-D435EB09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12BB-F37B-5A49-9067-9962A9EC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EDA-2886-AE4A-83E7-3C07D35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4ADF-DDDB-1746-8BD2-062F676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E9B2-3A48-BA4B-9864-60F49CE5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03E7-CB69-7444-BB65-933F16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B68E9-F539-DE4F-A645-27F01A06A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6A04-9FF2-BF49-90D3-AD2AE730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9AB0-DC93-7245-919B-91DFA88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66DA-9D20-1F41-B2C6-D634A9C7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E9259-AC8D-CE4B-9D15-DA4F19BF7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3B8AF-28C7-3549-A5F3-DF3A646A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89CF-83F9-C246-A702-FF6CC409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AC8B-A4C8-9144-8D82-3F5910C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45F3-1470-6E42-BA9A-8DE537AC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C667-E82C-E24C-AC27-EAF80B51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551F-FF24-2743-8ECF-791B22E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A06F-F9F8-A840-8056-B7B0E217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8AA6-E775-3F4E-821E-AFECD0E6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565B-7A13-A84A-9242-81759F4A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5B07-DE0B-E849-8CC2-9482DCE5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CD75-BEDA-0E47-9460-A79F8B13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DF94-5EB5-0B4A-9C55-C34DAE78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D5DC-A82B-4341-BB72-165464FE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014C-4520-B846-890B-35FC2992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497C-A082-E640-AE71-A1151518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8EE4-0C63-1F43-8C38-F1DD96E9F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3DD37-CE36-DA4F-ACFA-F042A362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6AFDC-73FA-E846-986E-7D95CB4A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D1CB-86A1-B24B-B28F-98D46AF9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B0791-28E9-D64C-B6DE-5BAD6BD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2359-4C56-3041-9155-73A87666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78B9-9198-5749-80F9-1D4AFB52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31F7-F015-4D49-B11B-DDE3A9FF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1F00A-24A5-5B4A-A9D9-1E84AD463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BB0FE-A64A-B94B-962C-263AC409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FA409-F174-224D-A9EA-81E2882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5D948-D00D-0047-99B2-B31CB24C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BECF3-2EC8-8241-BCBC-5FE67296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C389-4FCD-DF42-98FC-581B5C98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96B26-5731-5E4B-B4B2-5F287751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172C6-5F4D-6C4D-B666-D99EFE87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0C7D-3F4B-4F4E-9AE8-E88E4DC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D8911-832C-EA47-9CEB-164BE1E3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BF310-A556-ED41-ACE5-A6E81FCC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119F0-FBD4-294E-9B57-B7787101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72AE-75CD-B546-8A9E-A749CE7F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B6C1-2AFB-924B-9B92-2353223F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B1C2-6E52-1F47-B73A-318629F3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2F63-8885-CF4F-A8D8-C4B31D07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270C-2E6E-6C47-BDFC-2CD67EC9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1166-E6DA-7948-A741-0CC575E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EE40-E493-844A-B8CE-F66447CA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3C591-49F5-8547-96C7-C481B7B7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492F3-B878-7548-B1BF-378EF6B3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EEC62-E15C-6A44-AC8C-979FD31A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7CE71-E22F-BD4A-ACFC-4DF29C9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935B-E519-8841-ADB6-3C2675D7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C6DE0-8E59-5E48-9554-8061725D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9E61-9DF7-564C-9F10-42813478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E484-8437-6844-8FB5-75000FC76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C1C-C239-D44C-BCE0-546756EF6F1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5D9F-C666-014B-B76A-C851D5F77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649D-F7CC-9147-9F0A-D16AFF1E7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677-0F5C-4747-8E2D-F195884D4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3A0BA-536E-AF48-B8B8-7FD260A7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State Sales Data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BF333-3343-7E42-8DF6-5A87F42F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877233"/>
            <a:ext cx="6408836" cy="49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18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A3CC7-B98B-0F43-91CF-459C72E6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07" y="830527"/>
            <a:ext cx="6711526" cy="518617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6FDD91-B2B8-8749-9D0A-D5ABF56C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2332"/>
            <a:ext cx="3585114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Order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364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BE1-5F87-CC4D-971C-D98E5465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28426" cy="963343"/>
          </a:xfrm>
          <a:noFill/>
          <a:ln w="31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Sales Profit Trend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3D7D5-7EB7-1D49-B6EB-EE2DC9978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1002"/>
            <a:ext cx="3362397" cy="3928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980DD-20C8-A64D-9745-6F1A4222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44" y="1845963"/>
            <a:ext cx="5299364" cy="491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9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{3756D791-00AB-5944-A6E3-4FAAAE22C712}tf10001070</Template>
  <TotalTime>16</TotalTime>
  <Words>13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 State Sales Data Analysis</vt:lpstr>
      <vt:lpstr>Sales Order Data Analysis</vt:lpstr>
      <vt:lpstr>Sales Profit Trend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Data Analysis</dc:title>
  <dc:creator>Kanhu C Patro</dc:creator>
  <cp:lastModifiedBy>Kanhu C Patro</cp:lastModifiedBy>
  <cp:revision>4</cp:revision>
  <dcterms:created xsi:type="dcterms:W3CDTF">2021-03-23T21:32:04Z</dcterms:created>
  <dcterms:modified xsi:type="dcterms:W3CDTF">2021-03-23T21:48:26Z</dcterms:modified>
</cp:coreProperties>
</file>