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9EA4-7DF8-4F2E-8E13-1DA8B45B2B98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051CD-6DE6-4FB8-8130-A3D63C2B5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BE0-1843-4FF1-963F-8CDC7B4CF86D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C2EC-F43E-4F05-AE4F-4752EC1914F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303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C2EC-F43E-4F05-AE4F-4752EC1914F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67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C2EC-F43E-4F05-AE4F-4752EC1914F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1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5E4-D820-41FD-A650-F0320C4AEAE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9A87-9428-41E0-8571-D61DEA825765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7F8-E29B-4B65-8985-1C622A6B3C3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26EC-B4B8-4C19-BC1C-07D6B4CC84DC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68B-56F8-47F5-BA78-13AEEE5D060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988-E546-40E8-BACD-D45A618EA81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F092-CBB9-40A0-A77E-019D483E56C4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95B-898C-4DF4-BD6F-62BE1AE229D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D7-E6AB-4C0B-A141-2CAF7AFA164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6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F39E02-5548-456B-B932-28A7DD1A96AC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8AC2EC-F43E-4F05-AE4F-4752EC1914F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653" y="2425979"/>
            <a:ext cx="8144134" cy="1373070"/>
          </a:xfrm>
        </p:spPr>
        <p:txBody>
          <a:bodyPr/>
          <a:lstStyle/>
          <a:p>
            <a:r>
              <a:rPr lang="fr-FR" b="1" dirty="0">
                <a:latin typeface="Berlin Sans FB Demi" panose="020E0802020502020306" pitchFamily="34" charset="0"/>
              </a:rPr>
              <a:t>Projet </a:t>
            </a:r>
            <a:r>
              <a:rPr lang="fr-FR" b="1" dirty="0" err="1">
                <a:latin typeface="Berlin Sans FB Demi" panose="020E0802020502020306" pitchFamily="34" charset="0"/>
              </a:rPr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84007" y="6299156"/>
            <a:ext cx="8144134" cy="1117687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Sacha Trouvé Maissane </a:t>
            </a:r>
            <a:r>
              <a:rPr lang="fr-FR" b="1" dirty="0" err="1">
                <a:solidFill>
                  <a:schemeClr val="bg1"/>
                </a:solidFill>
              </a:rPr>
              <a:t>Aghioul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5400000">
            <a:off x="1672849" y="4977360"/>
            <a:ext cx="370980" cy="283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2131955" y="4902918"/>
            <a:ext cx="754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Transformer une pomme de terre en un interrupteur intelligent </a:t>
            </a:r>
          </a:p>
        </p:txBody>
      </p:sp>
    </p:spTree>
    <p:extLst>
      <p:ext uri="{BB962C8B-B14F-4D97-AF65-F5344CB8AC3E}">
        <p14:creationId xmlns:p14="http://schemas.microsoft.com/office/powerpoint/2010/main" val="20538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0321" y="6389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latin typeface="Berlin Sans FB Demi" panose="020E0802020502020306" pitchFamily="34" charset="0"/>
              </a:rPr>
              <a:t>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10496"/>
            <a:ext cx="9613861" cy="359931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1203" y="5150002"/>
            <a:ext cx="3326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91383" y="5224315"/>
            <a:ext cx="335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Tension </a:t>
            </a:r>
            <a:r>
              <a:rPr lang="fr-FR" sz="1600" dirty="0" err="1"/>
              <a:t>crete</a:t>
            </a:r>
            <a:r>
              <a:rPr lang="fr-FR" sz="1600" dirty="0"/>
              <a:t> a </a:t>
            </a:r>
            <a:r>
              <a:rPr lang="fr-FR" sz="1600" dirty="0" err="1"/>
              <a:t>crete</a:t>
            </a:r>
            <a:r>
              <a:rPr lang="fr-FR" sz="1600" dirty="0"/>
              <a:t> en fonction de la </a:t>
            </a:r>
            <a:r>
              <a:rPr lang="fr-FR" sz="1600" dirty="0" err="1"/>
              <a:t>frequence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223525" y="5224315"/>
            <a:ext cx="33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7142668" y="6500442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742" y="2091690"/>
            <a:ext cx="8371205" cy="31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900" b="1" dirty="0">
                <a:latin typeface="Berlin Sans FB Demi" panose="020E0802020502020306" pitchFamily="34" charset="0"/>
              </a:rPr>
              <a:t>Résultat des expériences menées</a:t>
            </a:r>
            <a:endParaRPr lang="fr-FR" sz="4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2394930"/>
            <a:ext cx="5019675" cy="29241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08848" y="5398477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Amplitute</a:t>
            </a:r>
            <a:r>
              <a:rPr lang="fr-FR" dirty="0"/>
              <a:t> en fonction de la fréquence</a:t>
            </a:r>
          </a:p>
        </p:txBody>
      </p:sp>
    </p:spTree>
    <p:extLst>
      <p:ext uri="{BB962C8B-B14F-4D97-AF65-F5344CB8AC3E}">
        <p14:creationId xmlns:p14="http://schemas.microsoft.com/office/powerpoint/2010/main" val="280669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sz="4000" b="1" dirty="0">
                <a:latin typeface="Berlin Sans FB Demi" panose="020E0802020502020306" pitchFamily="34" charset="0"/>
              </a:rPr>
              <a:t>Explication du fonctionnement du circuit et du fonctionnement du capteur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36046"/>
            <a:ext cx="5664945" cy="39183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25970" y="2550346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Pont diviseur de tension</a:t>
            </a:r>
          </a:p>
          <a:p>
            <a:endParaRPr lang="fr-FR" dirty="0"/>
          </a:p>
          <a:p>
            <a:r>
              <a:rPr lang="fr-FR" dirty="0"/>
              <a:t>2 – Capteur capacitif, RLC et Filtre</a:t>
            </a:r>
          </a:p>
          <a:p>
            <a:endParaRPr lang="fr-FR" dirty="0"/>
          </a:p>
          <a:p>
            <a:r>
              <a:rPr lang="fr-FR" dirty="0"/>
              <a:t>3 – Filtre pour éviter les interférence dû à la pomme de terre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7264" y="5247596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Dépend de la surface en contact avec l’électrode </a:t>
            </a:r>
          </a:p>
        </p:txBody>
      </p:sp>
    </p:spTree>
    <p:extLst>
      <p:ext uri="{BB962C8B-B14F-4D97-AF65-F5344CB8AC3E}">
        <p14:creationId xmlns:p14="http://schemas.microsoft.com/office/powerpoint/2010/main" val="23479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Présentation du prototype</a:t>
            </a:r>
          </a:p>
        </p:txBody>
      </p:sp>
      <p:pic>
        <p:nvPicPr>
          <p:cNvPr id="8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23" y="2222500"/>
            <a:ext cx="5508153" cy="363696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4/5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722399" y="0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Bilan de groupe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16042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239</TotalTime>
  <Words>94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Century Gothic</vt:lpstr>
      <vt:lpstr>Wingdings</vt:lpstr>
      <vt:lpstr>Wingdings 2</vt:lpstr>
      <vt:lpstr>Concis</vt:lpstr>
      <vt:lpstr>Projet SmartPatate</vt:lpstr>
      <vt:lpstr>Résultat des expériences menées</vt:lpstr>
      <vt:lpstr>Résultat des expériences menées</vt:lpstr>
      <vt:lpstr> 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SCHITZ CÉDRIC</dc:creator>
  <cp:lastModifiedBy>AGHIOUL MAISSANE</cp:lastModifiedBy>
  <cp:revision>23</cp:revision>
  <dcterms:created xsi:type="dcterms:W3CDTF">2016-11-16T08:25:03Z</dcterms:created>
  <dcterms:modified xsi:type="dcterms:W3CDTF">2016-11-20T23:44:59Z</dcterms:modified>
</cp:coreProperties>
</file>