
<file path=[Content_Types].xml><?xml version="1.0" encoding="utf-8"?>
<Types xmlns="http://schemas.openxmlformats.org/package/2006/content-types">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9" r:id="rId15"/>
    <p:sldId id="270" r:id="rId16"/>
  </p:sldIdLst>
  <p:sldSz cx="12192000" cy="6858000"/>
  <p:notesSz cx="7559675" cy="10691495"/>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65BBFB5B-1F64-4201-AE55-D7CF888206E7}" type="slidenum">
              <a:rPr/>
            </a:fld>
            <a:endParaRPr/>
          </a:p>
        </p:txBody>
      </p:sp>
      <p:sp>
        <p:nvSpPr>
          <p:cNvPr id="4" name="PlaceHolder 3"/>
          <p:cNvSpPr>
            <a:spLocks noGrp="1"/>
          </p:cNvSpPr>
          <p:nvPr>
            <p:ph type="dt" idx="1"/>
          </p:nvPr>
        </p:nvSpPr>
        <p:spPr/>
        <p:txBody>
          <a:bodyPr/>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p>
            <a:endParaRPr lang="en-US" sz="1800" b="0" strike="noStrike" spc="-1">
              <a:solidFill>
                <a:srgbClr val="000000"/>
              </a:solidFill>
              <a:latin typeface="Trebuchet MS" panose="020B0603020202020204"/>
            </a:endParaRPr>
          </a:p>
        </p:txBody>
      </p:sp>
      <p:sp>
        <p:nvSpPr>
          <p:cNvPr id="38"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p>
            <a:endParaRPr lang="en-US" sz="1800" b="0" strike="noStrike" spc="-1">
              <a:solidFill>
                <a:srgbClr val="404040"/>
              </a:solidFill>
              <a:latin typeface="Trebuchet MS" panose="020B0603020202020204"/>
            </a:endParaRPr>
          </a:p>
        </p:txBody>
      </p:sp>
      <p:sp>
        <p:nvSpPr>
          <p:cNvPr id="39"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p>
            <a:endParaRPr lang="en-US" sz="1800" b="0" strike="noStrike" spc="-1">
              <a:solidFill>
                <a:srgbClr val="404040"/>
              </a:solidFill>
              <a:latin typeface="Trebuchet MS" panose="020B0603020202020204"/>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B7860B82-F134-4599-A8A5-84CEBB004067}" type="slidenum">
              <a:rPr/>
            </a:fld>
            <a:endParaRPr/>
          </a:p>
        </p:txBody>
      </p:sp>
      <p:sp>
        <p:nvSpPr>
          <p:cNvPr id="7" name="PlaceHolder 6"/>
          <p:cNvSpPr>
            <a:spLocks noGrp="1"/>
          </p:cNvSpPr>
          <p:nvPr>
            <p:ph type="dt" idx="1"/>
          </p:nvPr>
        </p:nvSpPr>
        <p:spPr/>
        <p:txBody>
          <a:bodyPr/>
          <a:p>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p>
            <a:endParaRPr lang="en-US" sz="1800" b="0" strike="noStrike" spc="-1">
              <a:solidFill>
                <a:srgbClr val="000000"/>
              </a:solidFill>
              <a:latin typeface="Trebuchet MS" panose="020B0603020202020204"/>
            </a:endParaRPr>
          </a:p>
        </p:txBody>
      </p:sp>
      <p:sp>
        <p:nvSpPr>
          <p:cNvPr id="4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p>
            <a:endParaRPr lang="en-US" sz="1800" b="0" strike="noStrike" spc="-1">
              <a:solidFill>
                <a:srgbClr val="404040"/>
              </a:solidFill>
              <a:latin typeface="Trebuchet MS" panose="020B0603020202020204"/>
            </a:endParaRPr>
          </a:p>
        </p:txBody>
      </p:sp>
      <p:sp>
        <p:nvSpPr>
          <p:cNvPr id="4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p>
            <a:endParaRPr lang="en-US" sz="1800" b="0" strike="noStrike" spc="-1">
              <a:solidFill>
                <a:srgbClr val="404040"/>
              </a:solidFill>
              <a:latin typeface="Trebuchet MS" panose="020B0603020202020204"/>
            </a:endParaRPr>
          </a:p>
        </p:txBody>
      </p:sp>
      <p:sp>
        <p:nvSpPr>
          <p:cNvPr id="43"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p>
            <a:endParaRPr lang="en-US" sz="1800" b="0" strike="noStrike" spc="-1">
              <a:solidFill>
                <a:srgbClr val="404040"/>
              </a:solidFill>
              <a:latin typeface="Trebuchet MS" panose="020B0603020202020204"/>
            </a:endParaRPr>
          </a:p>
        </p:txBody>
      </p:sp>
      <p:sp>
        <p:nvSpPr>
          <p:cNvPr id="44"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p>
            <a:endParaRPr lang="en-US" sz="1800" b="0" strike="noStrike" spc="-1">
              <a:solidFill>
                <a:srgbClr val="404040"/>
              </a:solidFill>
              <a:latin typeface="Trebuchet MS" panose="020B0603020202020204"/>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381D7462-411D-4AE3-99BD-3FFFE71FCDB7}" type="slidenum">
              <a:rPr/>
            </a:fld>
            <a:endParaRPr/>
          </a:p>
        </p:txBody>
      </p:sp>
      <p:sp>
        <p:nvSpPr>
          <p:cNvPr id="9" name="PlaceHolder 8"/>
          <p:cNvSpPr>
            <a:spLocks noGrp="1"/>
          </p:cNvSpPr>
          <p:nvPr>
            <p:ph type="dt" idx="1"/>
          </p:nvPr>
        </p:nvSpPr>
        <p:spPr/>
        <p:txBody>
          <a:bodyPr/>
          <a:p>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p>
            <a:endParaRPr lang="en-US" sz="1800" b="0" strike="noStrike" spc="-1">
              <a:solidFill>
                <a:srgbClr val="000000"/>
              </a:solidFill>
              <a:latin typeface="Trebuchet MS" panose="020B0603020202020204"/>
            </a:endParaRPr>
          </a:p>
        </p:txBody>
      </p:sp>
      <p:sp>
        <p:nvSpPr>
          <p:cNvPr id="46"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p>
            <a:endParaRPr lang="en-US" sz="1800" b="0" strike="noStrike" spc="-1">
              <a:solidFill>
                <a:srgbClr val="404040"/>
              </a:solidFill>
              <a:latin typeface="Trebuchet MS" panose="020B0603020202020204"/>
            </a:endParaRPr>
          </a:p>
        </p:txBody>
      </p:sp>
      <p:sp>
        <p:nvSpPr>
          <p:cNvPr id="47"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p>
            <a:endParaRPr lang="en-US" sz="1800" b="0" strike="noStrike" spc="-1">
              <a:solidFill>
                <a:srgbClr val="404040"/>
              </a:solidFill>
              <a:latin typeface="Trebuchet MS" panose="020B0603020202020204"/>
            </a:endParaRPr>
          </a:p>
        </p:txBody>
      </p:sp>
      <p:sp>
        <p:nvSpPr>
          <p:cNvPr id="48"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p>
            <a:endParaRPr lang="en-US" sz="1800" b="0" strike="noStrike" spc="-1">
              <a:solidFill>
                <a:srgbClr val="404040"/>
              </a:solidFill>
              <a:latin typeface="Trebuchet MS" panose="020B0603020202020204"/>
            </a:endParaRPr>
          </a:p>
        </p:txBody>
      </p:sp>
      <p:sp>
        <p:nvSpPr>
          <p:cNvPr id="49"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p>
            <a:endParaRPr lang="en-US" sz="1800" b="0" strike="noStrike" spc="-1">
              <a:solidFill>
                <a:srgbClr val="404040"/>
              </a:solidFill>
              <a:latin typeface="Trebuchet MS" panose="020B0603020202020204"/>
            </a:endParaRPr>
          </a:p>
        </p:txBody>
      </p:sp>
      <p:sp>
        <p:nvSpPr>
          <p:cNvPr id="50"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p>
            <a:endParaRPr lang="en-US" sz="1800" b="0" strike="noStrike" spc="-1">
              <a:solidFill>
                <a:srgbClr val="404040"/>
              </a:solidFill>
              <a:latin typeface="Trebuchet MS" panose="020B0603020202020204"/>
            </a:endParaRPr>
          </a:p>
        </p:txBody>
      </p:sp>
      <p:sp>
        <p:nvSpPr>
          <p:cNvPr id="51"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p>
            <a:endParaRPr lang="en-US" sz="1800" b="0" strike="noStrike" spc="-1">
              <a:solidFill>
                <a:srgbClr val="404040"/>
              </a:solidFill>
              <a:latin typeface="Trebuchet MS" panose="020B0603020202020204"/>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31408A34-7445-42FB-9AEE-DE8DEC14306D}" type="slidenum">
              <a:rPr/>
            </a:fld>
            <a:endParaRPr/>
          </a:p>
        </p:txBody>
      </p:sp>
      <p:sp>
        <p:nvSpPr>
          <p:cNvPr id="11" name="PlaceHolder 10"/>
          <p:cNvSpPr>
            <a:spLocks noGrp="1"/>
          </p:cNvSpPr>
          <p:nvPr>
            <p:ph type="dt" idx="1"/>
          </p:nvPr>
        </p:nvSpPr>
        <p:spPr/>
        <p:txBody>
          <a:bodyPr/>
          <a:p>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p>
            <a:endParaRPr lang="en-US" sz="1800" b="0" strike="noStrike" spc="-1">
              <a:solidFill>
                <a:srgbClr val="000000"/>
              </a:solidFill>
              <a:latin typeface="Trebuchet MS" panose="020B0603020202020204"/>
            </a:endParaRPr>
          </a:p>
        </p:txBody>
      </p:sp>
      <p:sp>
        <p:nvSpPr>
          <p:cNvPr id="17"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p>
            <a:pPr algn="ctr">
              <a:buNone/>
            </a:pPr>
            <a:endParaRPr lang="en-IN" sz="3200" b="0" strike="noStrike" spc="-1">
              <a:latin typeface="Arial" panose="020B0604020202020204"/>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142245F5-8BC1-4447-AE03-5386EEC0EB78}" type="slidenum">
              <a:rPr/>
            </a:fld>
            <a:endParaRPr/>
          </a:p>
        </p:txBody>
      </p:sp>
      <p:sp>
        <p:nvSpPr>
          <p:cNvPr id="6" name="PlaceHolder 5"/>
          <p:cNvSpPr>
            <a:spLocks noGrp="1"/>
          </p:cNvSpPr>
          <p:nvPr>
            <p:ph type="dt" idx="1"/>
          </p:nvPr>
        </p:nvSpPr>
        <p:spPr/>
        <p:txBody>
          <a:bodyPr/>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p>
            <a:endParaRPr lang="en-US" sz="1800" b="0" strike="noStrike" spc="-1">
              <a:solidFill>
                <a:srgbClr val="000000"/>
              </a:solidFill>
              <a:latin typeface="Trebuchet MS" panose="020B0603020202020204"/>
            </a:endParaRPr>
          </a:p>
        </p:txBody>
      </p:sp>
      <p:sp>
        <p:nvSpPr>
          <p:cNvPr id="19"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p>
            <a:endParaRPr lang="en-US" sz="1800" b="0" strike="noStrike" spc="-1">
              <a:solidFill>
                <a:srgbClr val="404040"/>
              </a:solidFill>
              <a:latin typeface="Trebuchet MS" panose="020B0603020202020204"/>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5B26029C-0177-4213-890B-DDEFA9859410}" type="slidenum">
              <a:rPr/>
            </a:fld>
            <a:endParaRPr/>
          </a:p>
        </p:txBody>
      </p:sp>
      <p:sp>
        <p:nvSpPr>
          <p:cNvPr id="6" name="PlaceHolder 5"/>
          <p:cNvSpPr>
            <a:spLocks noGrp="1"/>
          </p:cNvSpPr>
          <p:nvPr>
            <p:ph type="dt" idx="1"/>
          </p:nvPr>
        </p:nvSpPr>
        <p:spPr/>
        <p:txBody>
          <a:bodyPr/>
          <a:p>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p>
            <a:endParaRPr lang="en-US" sz="1800" b="0" strike="noStrike" spc="-1">
              <a:solidFill>
                <a:srgbClr val="000000"/>
              </a:solidFill>
              <a:latin typeface="Trebuchet MS" panose="020B0603020202020204"/>
            </a:endParaRPr>
          </a:p>
        </p:txBody>
      </p:sp>
      <p:sp>
        <p:nvSpPr>
          <p:cNvPr id="2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p>
            <a:endParaRPr lang="en-US" sz="1800" b="0" strike="noStrike" spc="-1">
              <a:solidFill>
                <a:srgbClr val="404040"/>
              </a:solidFill>
              <a:latin typeface="Trebuchet MS" panose="020B0603020202020204"/>
            </a:endParaRPr>
          </a:p>
        </p:txBody>
      </p:sp>
      <p:sp>
        <p:nvSpPr>
          <p:cNvPr id="22"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p>
            <a:endParaRPr lang="en-US" sz="1800" b="0" strike="noStrike" spc="-1">
              <a:solidFill>
                <a:srgbClr val="404040"/>
              </a:solidFill>
              <a:latin typeface="Trebuchet MS" panose="020B0603020202020204"/>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AD762C88-DB1D-4F16-9419-134FF9FD7F0E}" type="slidenum">
              <a:rPr/>
            </a:fld>
            <a:endParaRPr/>
          </a:p>
        </p:txBody>
      </p:sp>
      <p:sp>
        <p:nvSpPr>
          <p:cNvPr id="7" name="PlaceHolder 6"/>
          <p:cNvSpPr>
            <a:spLocks noGrp="1"/>
          </p:cNvSpPr>
          <p:nvPr>
            <p:ph type="dt" idx="1"/>
          </p:nvPr>
        </p:nvSpPr>
        <p:spPr/>
        <p:txBody>
          <a:bodyPr/>
          <a:p>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p>
            <a:endParaRPr lang="en-US" sz="1800" b="0" strike="noStrike" spc="-1">
              <a:solidFill>
                <a:srgbClr val="000000"/>
              </a:solidFill>
              <a:latin typeface="Trebuchet MS" panose="020B0603020202020204"/>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05AACF0A-E515-41B6-B732-F362CD0BE14C}" type="slidenum">
              <a:rPr/>
            </a:fld>
            <a:endParaRPr/>
          </a:p>
        </p:txBody>
      </p:sp>
      <p:sp>
        <p:nvSpPr>
          <p:cNvPr id="5" name="PlaceHolder 4"/>
          <p:cNvSpPr>
            <a:spLocks noGrp="1"/>
          </p:cNvSpPr>
          <p:nvPr>
            <p:ph type="dt" idx="1"/>
          </p:nvPr>
        </p:nvSpPr>
        <p:spPr/>
        <p:txBody>
          <a:bodyPr/>
          <a:p>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4"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p>
            <a:pPr algn="ctr">
              <a:buNone/>
            </a:pPr>
            <a:endParaRPr lang="en-IN" sz="3200" b="0" strike="noStrike" spc="-1">
              <a:latin typeface="Arial" panose="020B0604020202020204"/>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BFCDE8F9-B711-4D3F-B3E0-EF246A4A92C2}" type="slidenum">
              <a:rPr/>
            </a:fld>
            <a:endParaRPr/>
          </a:p>
        </p:txBody>
      </p:sp>
      <p:sp>
        <p:nvSpPr>
          <p:cNvPr id="5" name="PlaceHolder 4"/>
          <p:cNvSpPr>
            <a:spLocks noGrp="1"/>
          </p:cNvSpPr>
          <p:nvPr>
            <p:ph type="dt" idx="1"/>
          </p:nvPr>
        </p:nvSpPr>
        <p:spPr/>
        <p:txBody>
          <a:bodyPr/>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p>
            <a:endParaRPr lang="en-US" sz="1800" b="0" strike="noStrike" spc="-1">
              <a:solidFill>
                <a:srgbClr val="000000"/>
              </a:solidFill>
              <a:latin typeface="Trebuchet MS" panose="020B0603020202020204"/>
            </a:endParaRPr>
          </a:p>
        </p:txBody>
      </p:sp>
      <p:sp>
        <p:nvSpPr>
          <p:cNvPr id="2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p>
            <a:endParaRPr lang="en-US" sz="1800" b="0" strike="noStrike" spc="-1">
              <a:solidFill>
                <a:srgbClr val="404040"/>
              </a:solidFill>
              <a:latin typeface="Trebuchet MS" panose="020B0603020202020204"/>
            </a:endParaRPr>
          </a:p>
        </p:txBody>
      </p:sp>
      <p:sp>
        <p:nvSpPr>
          <p:cNvPr id="27"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p>
            <a:endParaRPr lang="en-US" sz="1800" b="0" strike="noStrike" spc="-1">
              <a:solidFill>
                <a:srgbClr val="404040"/>
              </a:solidFill>
              <a:latin typeface="Trebuchet MS" panose="020B0603020202020204"/>
            </a:endParaRPr>
          </a:p>
        </p:txBody>
      </p:sp>
      <p:sp>
        <p:nvSpPr>
          <p:cNvPr id="28"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p>
            <a:endParaRPr lang="en-US" sz="1800" b="0" strike="noStrike" spc="-1">
              <a:solidFill>
                <a:srgbClr val="404040"/>
              </a:solidFill>
              <a:latin typeface="Trebuchet MS" panose="020B0603020202020204"/>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378A81F4-6F2D-43B7-9C44-EA7DD0625037}" type="slidenum">
              <a:rPr/>
            </a:fld>
            <a:endParaRPr/>
          </a:p>
        </p:txBody>
      </p:sp>
      <p:sp>
        <p:nvSpPr>
          <p:cNvPr id="8" name="PlaceHolder 7"/>
          <p:cNvSpPr>
            <a:spLocks noGrp="1"/>
          </p:cNvSpPr>
          <p:nvPr>
            <p:ph type="dt" idx="1"/>
          </p:nvPr>
        </p:nvSpPr>
        <p:spPr/>
        <p:txBody>
          <a:bodyPr/>
          <a:p>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p>
            <a:endParaRPr lang="en-US" sz="1800" b="0" strike="noStrike" spc="-1">
              <a:solidFill>
                <a:srgbClr val="000000"/>
              </a:solidFill>
              <a:latin typeface="Trebuchet MS" panose="020B0603020202020204"/>
            </a:endParaRPr>
          </a:p>
        </p:txBody>
      </p:sp>
      <p:sp>
        <p:nvSpPr>
          <p:cNvPr id="3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p>
            <a:endParaRPr lang="en-US" sz="1800" b="0" strike="noStrike" spc="-1">
              <a:solidFill>
                <a:srgbClr val="404040"/>
              </a:solidFill>
              <a:latin typeface="Trebuchet MS" panose="020B0603020202020204"/>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p>
            <a:endParaRPr lang="en-US" sz="1800" b="0" strike="noStrike" spc="-1">
              <a:solidFill>
                <a:srgbClr val="404040"/>
              </a:solidFill>
              <a:latin typeface="Trebuchet MS" panose="020B0603020202020204"/>
            </a:endParaRPr>
          </a:p>
        </p:txBody>
      </p:sp>
      <p:sp>
        <p:nvSpPr>
          <p:cNvPr id="32"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p>
            <a:endParaRPr lang="en-US" sz="1800" b="0" strike="noStrike" spc="-1">
              <a:solidFill>
                <a:srgbClr val="404040"/>
              </a:solidFill>
              <a:latin typeface="Trebuchet MS" panose="020B0603020202020204"/>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E7ADA25D-F86A-421D-A035-CEC7CF358866}" type="slidenum">
              <a:rPr/>
            </a:fld>
            <a:endParaRPr/>
          </a:p>
        </p:txBody>
      </p:sp>
      <p:sp>
        <p:nvSpPr>
          <p:cNvPr id="8" name="PlaceHolder 7"/>
          <p:cNvSpPr>
            <a:spLocks noGrp="1"/>
          </p:cNvSpPr>
          <p:nvPr>
            <p:ph type="dt" idx="1"/>
          </p:nvPr>
        </p:nvSpPr>
        <p:spPr/>
        <p:txBody>
          <a:bodyPr/>
          <a:p>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p>
            <a:endParaRPr lang="en-US" sz="1800" b="0" strike="noStrike" spc="-1">
              <a:solidFill>
                <a:srgbClr val="000000"/>
              </a:solidFill>
              <a:latin typeface="Trebuchet MS" panose="020B0603020202020204"/>
            </a:endParaRPr>
          </a:p>
        </p:txBody>
      </p:sp>
      <p:sp>
        <p:nvSpPr>
          <p:cNvPr id="3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p>
            <a:endParaRPr lang="en-US" sz="1800" b="0" strike="noStrike" spc="-1">
              <a:solidFill>
                <a:srgbClr val="404040"/>
              </a:solidFill>
              <a:latin typeface="Trebuchet MS" panose="020B0603020202020204"/>
            </a:endParaRPr>
          </a:p>
        </p:txBody>
      </p:sp>
      <p:sp>
        <p:nvSpPr>
          <p:cNvPr id="3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p>
            <a:endParaRPr lang="en-US" sz="1800" b="0" strike="noStrike" spc="-1">
              <a:solidFill>
                <a:srgbClr val="404040"/>
              </a:solidFill>
              <a:latin typeface="Trebuchet MS" panose="020B0603020202020204"/>
            </a:endParaRPr>
          </a:p>
        </p:txBody>
      </p:sp>
      <p:sp>
        <p:nvSpPr>
          <p:cNvPr id="36"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p>
            <a:endParaRPr lang="en-US" sz="1800" b="0" strike="noStrike" spc="-1">
              <a:solidFill>
                <a:srgbClr val="404040"/>
              </a:solidFill>
              <a:latin typeface="Trebuchet MS" panose="020B0603020202020204"/>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FDA9A1D4-A24A-4E16-9174-45FB83B18096}" type="slidenum">
              <a:rPr/>
            </a:fld>
            <a:endParaRPr/>
          </a:p>
        </p:txBody>
      </p:sp>
      <p:sp>
        <p:nvSpPr>
          <p:cNvPr id="8" name="PlaceHolder 7"/>
          <p:cNvSpPr>
            <a:spLocks noGrp="1"/>
          </p:cNvSpPr>
          <p:nvPr>
            <p:ph type="dt" idx="1"/>
          </p:nvPr>
        </p:nvSpPr>
        <p:spPr/>
        <p:txBody>
          <a:bodyPr/>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0" name="Group 6"/>
          <p:cNvGrpSpPr/>
          <p:nvPr/>
        </p:nvGrpSpPr>
        <p:grpSpPr>
          <a:xfrm>
            <a:off x="0" y="-8640"/>
            <a:ext cx="12191760" cy="6866640"/>
            <a:chOff x="0" y="-8640"/>
            <a:chExt cx="12191760" cy="6866640"/>
          </a:xfrm>
        </p:grpSpPr>
        <p:sp>
          <p:nvSpPr>
            <p:cNvPr id="2" name="Straight Connector 19"/>
            <p:cNvSpPr/>
            <p:nvPr/>
          </p:nvSpPr>
          <p:spPr>
            <a:xfrm>
              <a:off x="9370800" y="0"/>
              <a:ext cx="1219320" cy="6858000"/>
            </a:xfrm>
            <a:prstGeom prst="line">
              <a:avLst/>
            </a:prstGeom>
            <a:ln w="9525" cap="rnd">
              <a:solidFill>
                <a:srgbClr val="FFFFFF">
                  <a:lumMod val="75000"/>
                </a:srgbClr>
              </a:solidFill>
              <a:round/>
            </a:ln>
          </p:spPr>
          <p:style>
            <a:lnRef idx="2">
              <a:schemeClr val="accent1"/>
            </a:lnRef>
            <a:fillRef idx="0">
              <a:schemeClr val="accent1"/>
            </a:fillRef>
            <a:effectRef idx="1">
              <a:schemeClr val="accent1"/>
            </a:effectRef>
            <a:fontRef idx="minor"/>
          </p:style>
        </p:sp>
        <p:sp>
          <p:nvSpPr>
            <p:cNvPr id="3" name="Straight Connector 20"/>
            <p:cNvSpPr/>
            <p:nvPr/>
          </p:nvSpPr>
          <p:spPr>
            <a:xfrm flipH="1">
              <a:off x="7425000" y="3681360"/>
              <a:ext cx="4763520" cy="3176640"/>
            </a:xfrm>
            <a:prstGeom prst="line">
              <a:avLst/>
            </a:prstGeom>
            <a:ln w="9525" cap="rnd">
              <a:solidFill>
                <a:srgbClr val="FFFFFF">
                  <a:lumMod val="85000"/>
                </a:srgbClr>
              </a:solidFill>
              <a:round/>
            </a:ln>
          </p:spPr>
          <p:style>
            <a:lnRef idx="2">
              <a:schemeClr val="accent1"/>
            </a:lnRef>
            <a:fillRef idx="0">
              <a:schemeClr val="accent1"/>
            </a:fillRef>
            <a:effectRef idx="1">
              <a:schemeClr val="accent1"/>
            </a:effectRef>
            <a:fontRef idx="minor"/>
          </p:style>
        </p:sp>
        <p:sp>
          <p:nvSpPr>
            <p:cNvPr id="4" name="Rectangle 23"/>
            <p:cNvSpPr/>
            <p:nvPr/>
          </p:nvSpPr>
          <p:spPr>
            <a:xfrm>
              <a:off x="9181440" y="-8640"/>
              <a:ext cx="3007080" cy="686628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 name="Rectangle 25"/>
            <p:cNvSpPr/>
            <p:nvPr/>
          </p:nvSpPr>
          <p:spPr>
            <a:xfrm>
              <a:off x="9603360" y="-8640"/>
              <a:ext cx="2588040" cy="686628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 name="Isosceles Triangle 23"/>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 name="Rectangle 27"/>
            <p:cNvSpPr/>
            <p:nvPr/>
          </p:nvSpPr>
          <p:spPr>
            <a:xfrm>
              <a:off x="9334440" y="-8640"/>
              <a:ext cx="2854080" cy="686628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 name="Rectangle 28"/>
            <p:cNvSpPr/>
            <p:nvPr/>
          </p:nvSpPr>
          <p:spPr>
            <a:xfrm>
              <a:off x="10898640" y="-8640"/>
              <a:ext cx="1289880" cy="686628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 name="Rectangle 29"/>
            <p:cNvSpPr/>
            <p:nvPr/>
          </p:nvSpPr>
          <p:spPr>
            <a:xfrm>
              <a:off x="10938960" y="-8640"/>
              <a:ext cx="1249560" cy="686628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 name="Isosceles Triangle 27"/>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 name="Isosceles Triangle 28"/>
            <p:cNvSpPr/>
            <p:nvPr/>
          </p:nvSpPr>
          <p:spPr>
            <a:xfrm>
              <a:off x="0" y="4013280"/>
              <a:ext cx="448200" cy="2844360"/>
            </a:xfrm>
            <a:prstGeom prst="triangle">
              <a:avLst>
                <a:gd name="adj" fmla="val 0"/>
              </a:avLst>
            </a:prstGeom>
            <a:solidFill>
              <a:schemeClr val="accent1">
                <a:alpha val="85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12" name="PlaceHolder 1"/>
          <p:cNvSpPr>
            <a:spLocks noGrp="1"/>
          </p:cNvSpPr>
          <p:nvPr>
            <p:ph type="dt" idx="1"/>
          </p:nvPr>
        </p:nvSpPr>
        <p:spPr>
          <a:xfrm>
            <a:off x="7205040" y="6041520"/>
            <a:ext cx="911520" cy="364680"/>
          </a:xfrm>
          <a:prstGeom prst="rect">
            <a:avLst/>
          </a:prstGeom>
          <a:noFill/>
          <a:ln w="0">
            <a:noFill/>
          </a:ln>
        </p:spPr>
        <p:txBody>
          <a:bodyPr anchor="ctr">
            <a:noAutofit/>
          </a:bodyPr>
          <a:lstStyle>
            <a:lvl1pPr algn="r">
              <a:lnSpc>
                <a:spcPct val="100000"/>
              </a:lnSpc>
              <a:buNone/>
              <a:defRPr lang="en-GB" sz="1200" b="0" strike="noStrike" spc="-1">
                <a:solidFill>
                  <a:srgbClr val="8B8B8B"/>
                </a:solidFill>
                <a:latin typeface="Calibri" panose="020F0502020204030204"/>
              </a:defRPr>
            </a:lvl1pPr>
          </a:lstStyle>
          <a:p>
            <a:pPr algn="r">
              <a:lnSpc>
                <a:spcPct val="100000"/>
              </a:lnSpc>
              <a:buNone/>
            </a:pPr>
            <a:r>
              <a:rPr lang="en-GB" sz="1200" b="0" strike="noStrike" spc="-1">
                <a:solidFill>
                  <a:srgbClr val="8B8B8B"/>
                </a:solidFill>
                <a:latin typeface="Calibri" panose="020F0502020204030204"/>
              </a:rPr>
              <a:t>&lt;date/time&gt;</a:t>
            </a:r>
            <a:endParaRPr lang="en-IN" sz="1200" b="0" strike="noStrike" spc="-1">
              <a:latin typeface="Times New Roman" panose="02020603050405020304"/>
            </a:endParaRPr>
          </a:p>
        </p:txBody>
      </p:sp>
      <p:sp>
        <p:nvSpPr>
          <p:cNvPr id="13" name="PlaceHolder 2"/>
          <p:cNvSpPr>
            <a:spLocks noGrp="1"/>
          </p:cNvSpPr>
          <p:nvPr>
            <p:ph type="ftr" idx="2"/>
          </p:nvPr>
        </p:nvSpPr>
        <p:spPr>
          <a:xfrm>
            <a:off x="677160" y="6041520"/>
            <a:ext cx="6297120" cy="364680"/>
          </a:xfrm>
          <a:prstGeom prst="rect">
            <a:avLst/>
          </a:prstGeom>
          <a:noFill/>
          <a:ln w="0">
            <a:noFill/>
          </a:ln>
        </p:spPr>
        <p:txBody>
          <a:bodyPr anchor="ctr">
            <a:noAutofit/>
          </a:bodyPr>
          <a:lstStyle>
            <a:lvl1pPr algn="ctr">
              <a:buNone/>
              <a:defRPr lang="en-IN" sz="1400" b="0" strike="noStrike" spc="-1">
                <a:latin typeface="Times New Roman" panose="02020603050405020304"/>
              </a:defRPr>
            </a:lvl1pPr>
          </a:lstStyle>
          <a:p>
            <a:pPr algn="ctr">
              <a:buNone/>
            </a:pPr>
            <a:r>
              <a:rPr lang="en-IN" sz="1400" b="0" strike="noStrike" spc="-1">
                <a:latin typeface="Times New Roman" panose="02020603050405020304"/>
              </a:rPr>
              <a:t>&lt;footer&gt;</a:t>
            </a:r>
            <a:endParaRPr lang="en-IN" sz="1400" b="0" strike="noStrike" spc="-1">
              <a:latin typeface="Times New Roman" panose="02020603050405020304"/>
            </a:endParaRPr>
          </a:p>
        </p:txBody>
      </p:sp>
      <p:sp>
        <p:nvSpPr>
          <p:cNvPr id="14" name="PlaceHolder 3"/>
          <p:cNvSpPr>
            <a:spLocks noGrp="1"/>
          </p:cNvSpPr>
          <p:nvPr>
            <p:ph type="sldNum" idx="3"/>
          </p:nvPr>
        </p:nvSpPr>
        <p:spPr>
          <a:xfrm>
            <a:off x="8590680" y="6041520"/>
            <a:ext cx="682920" cy="364680"/>
          </a:xfrm>
          <a:prstGeom prst="rect">
            <a:avLst/>
          </a:prstGeom>
          <a:noFill/>
          <a:ln w="0">
            <a:noFill/>
          </a:ln>
        </p:spPr>
        <p:txBody>
          <a:bodyPr anchor="ctr">
            <a:noAutofit/>
          </a:bodyPr>
          <a:lstStyle>
            <a:lvl1pPr algn="r">
              <a:lnSpc>
                <a:spcPct val="100000"/>
              </a:lnSpc>
              <a:buNone/>
              <a:defRPr lang="en-GB" sz="1200" b="0" strike="noStrike" spc="-1">
                <a:solidFill>
                  <a:srgbClr val="8B8B8B"/>
                </a:solidFill>
                <a:latin typeface="Calibri" panose="020F0502020204030204"/>
              </a:defRPr>
            </a:lvl1pPr>
          </a:lstStyle>
          <a:p>
            <a:pPr algn="r">
              <a:lnSpc>
                <a:spcPct val="100000"/>
              </a:lnSpc>
              <a:buNone/>
            </a:pPr>
            <a:fld id="{E658ACD7-DF01-43D9-83D2-AD6B37984794}" type="slidenum">
              <a:rPr lang="en-GB" sz="1200" b="0" strike="noStrike" spc="-1">
                <a:solidFill>
                  <a:srgbClr val="8B8B8B"/>
                </a:solidFill>
                <a:latin typeface="Calibri" panose="020F0502020204030204"/>
              </a:rPr>
            </a:fld>
            <a:endParaRPr lang="en-IN" sz="1200" b="0" strike="noStrike" spc="-1">
              <a:latin typeface="Times New Roman" panose="02020603050405020304"/>
            </a:endParaRPr>
          </a:p>
        </p:txBody>
      </p:sp>
      <p:sp>
        <p:nvSpPr>
          <p:cNvPr id="15"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p>
            <a:r>
              <a:rPr lang="en-US" sz="1800" b="0" strike="noStrike" spc="-1">
                <a:solidFill>
                  <a:srgbClr val="000000"/>
                </a:solidFill>
                <a:latin typeface="Trebuchet MS" panose="020B0603020202020204"/>
              </a:rPr>
              <a:t>Click to edit the title text format</a:t>
            </a:r>
            <a:endParaRPr lang="en-US" sz="1800" b="0" strike="noStrike" spc="-1">
              <a:solidFill>
                <a:srgbClr val="000000"/>
              </a:solidFill>
              <a:latin typeface="Trebuchet MS" panose="020B0603020202020204"/>
            </a:endParaRPr>
          </a:p>
        </p:txBody>
      </p:sp>
      <p:sp>
        <p:nvSpPr>
          <p:cNvPr id="16"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p>
            <a:pPr marL="431800" indent="-323850">
              <a:spcBef>
                <a:spcPts val="1415"/>
              </a:spcBef>
              <a:buClr>
                <a:srgbClr val="000000"/>
              </a:buClr>
              <a:buSzPct val="45000"/>
              <a:buFont typeface="Wingdings" panose="05000000000000000000" pitchFamily="2" charset="2"/>
              <a:buChar char=""/>
            </a:pPr>
            <a:r>
              <a:rPr lang="en-US" sz="1800" b="0" strike="noStrike" spc="-1">
                <a:solidFill>
                  <a:srgbClr val="404040"/>
                </a:solidFill>
                <a:latin typeface="Trebuchet MS" panose="020B0603020202020204"/>
              </a:rPr>
              <a:t>Click to edit the outline text format</a:t>
            </a:r>
            <a:endParaRPr lang="en-US" sz="1800" b="0" strike="noStrike" spc="-1">
              <a:solidFill>
                <a:srgbClr val="404040"/>
              </a:solidFill>
              <a:latin typeface="Trebuchet MS" panose="020B0603020202020204"/>
            </a:endParaRPr>
          </a:p>
          <a:p>
            <a:pPr marL="864235" lvl="1" indent="-323850">
              <a:spcBef>
                <a:spcPts val="1135"/>
              </a:spcBef>
              <a:buClr>
                <a:srgbClr val="000000"/>
              </a:buClr>
              <a:buSzPct val="75000"/>
              <a:buFont typeface="Symbol" panose="05050102010706020507" charset="2"/>
              <a:buChar char=""/>
            </a:pPr>
            <a:r>
              <a:rPr lang="en-US" sz="1400" b="0" strike="noStrike" spc="-1">
                <a:solidFill>
                  <a:srgbClr val="404040"/>
                </a:solidFill>
                <a:latin typeface="Trebuchet MS" panose="020B0603020202020204"/>
              </a:rPr>
              <a:t>Second Outline Level</a:t>
            </a:r>
            <a:endParaRPr lang="en-US" sz="1400" b="0" strike="noStrike" spc="-1">
              <a:solidFill>
                <a:srgbClr val="404040"/>
              </a:solidFill>
              <a:latin typeface="Trebuchet MS" panose="020B0603020202020204"/>
            </a:endParaRPr>
          </a:p>
          <a:p>
            <a:pPr marL="1296035" lvl="2" indent="-288290">
              <a:spcBef>
                <a:spcPts val="850"/>
              </a:spcBef>
              <a:buClr>
                <a:srgbClr val="000000"/>
              </a:buClr>
              <a:buSzPct val="45000"/>
              <a:buFont typeface="Wingdings" panose="05000000000000000000" pitchFamily="2" charset="2"/>
              <a:buChar char=""/>
            </a:pPr>
            <a:r>
              <a:rPr lang="en-US" sz="1200" b="0" strike="noStrike" spc="-1">
                <a:solidFill>
                  <a:srgbClr val="404040"/>
                </a:solidFill>
                <a:latin typeface="Trebuchet MS" panose="020B0603020202020204"/>
              </a:rPr>
              <a:t>Third Outline Level</a:t>
            </a:r>
            <a:endParaRPr lang="en-US" sz="1200" b="0" strike="noStrike" spc="-1">
              <a:solidFill>
                <a:srgbClr val="404040"/>
              </a:solidFill>
              <a:latin typeface="Trebuchet MS" panose="020B0603020202020204"/>
            </a:endParaRPr>
          </a:p>
          <a:p>
            <a:pPr marL="1727835" lvl="3" indent="-215900">
              <a:spcBef>
                <a:spcPts val="565"/>
              </a:spcBef>
              <a:buClr>
                <a:srgbClr val="000000"/>
              </a:buClr>
              <a:buSzPct val="75000"/>
              <a:buFont typeface="Symbol" panose="05050102010706020507" charset="2"/>
              <a:buChar char=""/>
            </a:pPr>
            <a:r>
              <a:rPr lang="en-US" sz="1200" b="0" strike="noStrike" spc="-1">
                <a:solidFill>
                  <a:srgbClr val="404040"/>
                </a:solidFill>
                <a:latin typeface="Trebuchet MS" panose="020B0603020202020204"/>
              </a:rPr>
              <a:t>Fourth Outline Level</a:t>
            </a:r>
            <a:endParaRPr lang="en-US" sz="1200" b="0" strike="noStrike" spc="-1">
              <a:solidFill>
                <a:srgbClr val="404040"/>
              </a:solidFill>
              <a:latin typeface="Trebuchet MS" panose="020B0603020202020204"/>
            </a:endParaRPr>
          </a:p>
          <a:p>
            <a:pPr marL="2160270" lvl="4" indent="-215900">
              <a:spcBef>
                <a:spcPts val="285"/>
              </a:spcBef>
              <a:buClr>
                <a:srgbClr val="000000"/>
              </a:buClr>
              <a:buSzPct val="45000"/>
              <a:buFont typeface="Wingdings" panose="05000000000000000000" pitchFamily="2" charset="2"/>
              <a:buChar char=""/>
            </a:pPr>
            <a:r>
              <a:rPr lang="en-US" sz="2000" b="0" strike="noStrike" spc="-1">
                <a:solidFill>
                  <a:srgbClr val="404040"/>
                </a:solidFill>
                <a:latin typeface="Trebuchet MS" panose="020B0603020202020204"/>
              </a:rPr>
              <a:t>Fifth Outline Level</a:t>
            </a:r>
            <a:endParaRPr lang="en-US" sz="2000" b="0" strike="noStrike" spc="-1">
              <a:solidFill>
                <a:srgbClr val="404040"/>
              </a:solidFill>
              <a:latin typeface="Trebuchet MS" panose="020B0603020202020204"/>
            </a:endParaRPr>
          </a:p>
          <a:p>
            <a:pPr marL="2592070" lvl="5" indent="-215900">
              <a:spcBef>
                <a:spcPts val="285"/>
              </a:spcBef>
              <a:buClr>
                <a:srgbClr val="000000"/>
              </a:buClr>
              <a:buSzPct val="45000"/>
              <a:buFont typeface="Wingdings" panose="05000000000000000000" pitchFamily="2" charset="2"/>
              <a:buChar char=""/>
            </a:pPr>
            <a:r>
              <a:rPr lang="en-US" sz="2000" b="0" strike="noStrike" spc="-1">
                <a:solidFill>
                  <a:srgbClr val="404040"/>
                </a:solidFill>
                <a:latin typeface="Trebuchet MS" panose="020B0603020202020204"/>
              </a:rPr>
              <a:t>Sixth Outline Level</a:t>
            </a:r>
            <a:endParaRPr lang="en-US" sz="2000" b="0" strike="noStrike" spc="-1">
              <a:solidFill>
                <a:srgbClr val="404040"/>
              </a:solidFill>
              <a:latin typeface="Trebuchet MS" panose="020B0603020202020204"/>
            </a:endParaRPr>
          </a:p>
          <a:p>
            <a:pPr marL="3023870" lvl="6" indent="-215900">
              <a:spcBef>
                <a:spcPts val="285"/>
              </a:spcBef>
              <a:buClr>
                <a:srgbClr val="000000"/>
              </a:buClr>
              <a:buSzPct val="45000"/>
              <a:buFont typeface="Wingdings" panose="05000000000000000000" pitchFamily="2" charset="2"/>
              <a:buChar char=""/>
            </a:pPr>
            <a:r>
              <a:rPr lang="en-US" sz="2000" b="0" strike="noStrike" spc="-1">
                <a:solidFill>
                  <a:srgbClr val="404040"/>
                </a:solidFill>
                <a:latin typeface="Trebuchet MS" panose="020B0603020202020204"/>
              </a:rPr>
              <a:t>Seventh Outline Level</a:t>
            </a:r>
            <a:endParaRPr lang="en-US" sz="2000" b="0" strike="noStrike" spc="-1">
              <a:solidFill>
                <a:srgbClr val="404040"/>
              </a:solidFill>
              <a:latin typeface="Trebuchet MS" panose="020B06030202020202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microsoft.com/office/2007/relationships/hdphoto" Target="../media/image6.wdp"/><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hyperlink" Target="https://www.igi-global.com/book/handbook-research-disease-prediction-through/237838" TargetMode="External"/><Relationship Id="rId3" Type="http://schemas.openxmlformats.org/officeDocument/2006/relationships/hyperlink" Target="https://ijarcce.com/papers/multiple-disease-prediction-using-different-machine-learning-algorithms-comparatively-2/" TargetMode="External"/><Relationship Id="rId2" Type="http://schemas.openxmlformats.org/officeDocument/2006/relationships/hyperlink" Target="https://www.analyticsvidhya.com/blog/2017/09/naive-bayes-explained/" TargetMode="External"/><Relationship Id="rId1" Type="http://schemas.openxmlformats.org/officeDocument/2006/relationships/hyperlink" Target="https://towardsdatascience.com/streamlit-hands-on-from-zero-to-your-first-awesome-web-app-2c28f9f4e214"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microsoft.com/office/2007/relationships/hdphoto" Target="../media/image2.wdp"/><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Box 81"/>
          <p:cNvSpPr/>
          <p:nvPr/>
        </p:nvSpPr>
        <p:spPr>
          <a:xfrm>
            <a:off x="1581840" y="429840"/>
            <a:ext cx="7100280" cy="534060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noAutofit/>
          </a:bodyPr>
          <a:p>
            <a:pPr>
              <a:lnSpc>
                <a:spcPct val="100000"/>
              </a:lnSpc>
              <a:buNone/>
            </a:pPr>
            <a:r>
              <a:rPr lang="en-US" sz="2400" b="1" strike="noStrike" spc="-1">
                <a:solidFill>
                  <a:srgbClr val="000000"/>
                </a:solidFill>
                <a:latin typeface="Century Schoolbook" panose="02040604050505020304"/>
                <a:ea typeface="Century Schoolbook" panose="02040604050505020304"/>
              </a:rPr>
              <a:t>“</a:t>
            </a:r>
            <a:r>
              <a:rPr lang="en-US" sz="2400" b="1" strike="noStrike" spc="-1">
                <a:solidFill>
                  <a:srgbClr val="000000"/>
                </a:solidFill>
                <a:latin typeface="Century Schoolbook" panose="02040604050505020304"/>
                <a:ea typeface="Century Schoolbook" panose="02040604050505020304"/>
              </a:rPr>
              <a:t>PARKINSON’S DISEASE PREDICTION SYSTEM </a:t>
            </a:r>
            <a:r>
              <a:rPr lang="en-US" sz="2000" b="1" strike="noStrike" spc="-1">
                <a:solidFill>
                  <a:srgbClr val="000000"/>
                </a:solidFill>
                <a:latin typeface="Century Schoolbook" panose="02040604050505020304"/>
                <a:ea typeface="Century Schoolbook" panose="02040604050505020304"/>
              </a:rPr>
              <a:t>“</a:t>
            </a:r>
            <a:endParaRPr lang="en-IN" sz="2000" b="0" strike="noStrike" spc="-1">
              <a:latin typeface="Arial" panose="020B0604020202020204"/>
            </a:endParaRPr>
          </a:p>
          <a:p>
            <a:pPr>
              <a:lnSpc>
                <a:spcPct val="100000"/>
              </a:lnSpc>
              <a:buNone/>
            </a:pPr>
            <a:endParaRPr lang="en-IN" sz="2000" b="0" strike="noStrike" spc="-1">
              <a:latin typeface="Arial" panose="020B0604020202020204"/>
            </a:endParaRPr>
          </a:p>
          <a:p>
            <a:pPr>
              <a:lnSpc>
                <a:spcPct val="100000"/>
              </a:lnSpc>
              <a:buNone/>
            </a:pPr>
            <a:endParaRPr lang="en-IN" sz="2000" b="0" strike="noStrike" spc="-1">
              <a:latin typeface="Arial" panose="020B0604020202020204"/>
            </a:endParaRPr>
          </a:p>
          <a:p>
            <a:pPr>
              <a:lnSpc>
                <a:spcPct val="100000"/>
              </a:lnSpc>
              <a:buNone/>
            </a:pPr>
            <a:endParaRPr lang="en-IN" sz="2000" b="0" strike="noStrike" spc="-1">
              <a:latin typeface="Arial" panose="020B0604020202020204"/>
            </a:endParaRPr>
          </a:p>
          <a:p>
            <a:pPr>
              <a:lnSpc>
                <a:spcPct val="100000"/>
              </a:lnSpc>
              <a:buNone/>
            </a:pPr>
            <a:r>
              <a:rPr lang="en-US" sz="2000" b="1" strike="noStrike" spc="-1">
                <a:solidFill>
                  <a:srgbClr val="000000"/>
                </a:solidFill>
                <a:latin typeface="Century Schoolbook" panose="02040604050505020304"/>
                <a:ea typeface="Century Schoolbook" panose="02040604050505020304"/>
              </a:rPr>
              <a:t>by</a:t>
            </a:r>
            <a:endParaRPr lang="en-IN" sz="2000" b="0" strike="noStrike" spc="-1">
              <a:latin typeface="Arial" panose="020B0604020202020204"/>
            </a:endParaRPr>
          </a:p>
          <a:p>
            <a:pPr>
              <a:lnSpc>
                <a:spcPct val="100000"/>
              </a:lnSpc>
              <a:buNone/>
            </a:pPr>
            <a:r>
              <a:rPr lang="en-US" sz="2000" b="1" strike="noStrike" spc="-1">
                <a:solidFill>
                  <a:srgbClr val="000000"/>
                </a:solidFill>
                <a:latin typeface="Century Schoolbook" panose="02040604050505020304"/>
                <a:ea typeface="Century Schoolbook" panose="02040604050505020304"/>
              </a:rPr>
              <a:t>Sachchit kolekar</a:t>
            </a:r>
            <a:endParaRPr lang="en-IN" sz="2000" b="0" strike="noStrike" spc="-1">
              <a:latin typeface="Arial" panose="020B0604020202020204"/>
            </a:endParaRPr>
          </a:p>
          <a:p>
            <a:pPr>
              <a:lnSpc>
                <a:spcPct val="100000"/>
              </a:lnSpc>
              <a:buNone/>
            </a:pPr>
            <a:endParaRPr lang="en-IN" sz="2000" b="0" strike="noStrike" spc="-1">
              <a:latin typeface="Arial" panose="020B0604020202020204"/>
            </a:endParaRPr>
          </a:p>
          <a:p>
            <a:pPr>
              <a:lnSpc>
                <a:spcPct val="100000"/>
              </a:lnSpc>
              <a:buNone/>
            </a:pPr>
            <a:endParaRPr lang="en-IN" sz="2000" b="0" strike="noStrike" spc="-1">
              <a:latin typeface="Arial" panose="020B0604020202020204"/>
            </a:endParaRPr>
          </a:p>
          <a:p>
            <a:pPr>
              <a:lnSpc>
                <a:spcPct val="100000"/>
              </a:lnSpc>
              <a:buNone/>
            </a:pPr>
            <a:endParaRPr lang="en-IN" sz="2000" b="0" strike="noStrike" spc="-1">
              <a:latin typeface="Arial" panose="020B0604020202020204"/>
            </a:endParaRPr>
          </a:p>
          <a:p>
            <a:pPr>
              <a:lnSpc>
                <a:spcPct val="100000"/>
              </a:lnSpc>
              <a:buNone/>
            </a:pPr>
            <a:r>
              <a:rPr lang="en-US" sz="2000" b="1" strike="noStrike" spc="-1">
                <a:solidFill>
                  <a:srgbClr val="000000"/>
                </a:solidFill>
                <a:latin typeface="Century Schoolbook" panose="02040604050505020304"/>
                <a:ea typeface="Century Schoolbook" panose="02040604050505020304"/>
              </a:rPr>
              <a:t> </a:t>
            </a:r>
            <a:endParaRPr lang="en-IN" sz="2000" b="0" strike="noStrike" spc="-1">
              <a:latin typeface="Arial" panose="020B0604020202020204"/>
            </a:endParaRPr>
          </a:p>
          <a:p>
            <a:pPr>
              <a:lnSpc>
                <a:spcPct val="100000"/>
              </a:lnSpc>
              <a:buNone/>
            </a:pPr>
            <a:endParaRPr lang="en-IN" sz="20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 name="Picture 3"/>
          <p:cNvPicPr/>
          <p:nvPr/>
        </p:nvPicPr>
        <p:blipFill>
          <a:blip r:embed="rId1">
            <a:extLst>
              <a:ext uri="{BEBA8EAE-BF5A-486C-A8C5-ECC9F3942E4B}">
                <a14:imgProps xmlns:a14="http://schemas.microsoft.com/office/drawing/2010/main">
                  <a14:imgLayer r:embed="rId2">
                    <a14:imgEffect>
                      <a14:sharpenSoften amount="50000"/>
                    </a14:imgEffect>
                  </a14:imgLayer>
                </a14:imgProps>
              </a:ext>
            </a:extLst>
          </a:blip>
          <a:stretch>
            <a:fillRect/>
          </a:stretch>
        </p:blipFill>
        <p:spPr>
          <a:xfrm>
            <a:off x="2383920" y="567360"/>
            <a:ext cx="5902920" cy="449856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TextBox 1"/>
          <p:cNvSpPr/>
          <p:nvPr/>
        </p:nvSpPr>
        <p:spPr>
          <a:xfrm>
            <a:off x="750960" y="653040"/>
            <a:ext cx="6433200" cy="76068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spAutoFit/>
          </a:bodyPr>
          <a:p>
            <a:pPr>
              <a:lnSpc>
                <a:spcPct val="100000"/>
              </a:lnSpc>
              <a:buNone/>
            </a:pPr>
            <a:r>
              <a:rPr lang="en-IN" sz="4400" b="0" strike="noStrike" spc="-1">
                <a:solidFill>
                  <a:srgbClr val="000000"/>
                </a:solidFill>
                <a:latin typeface="Trebuchet MS" panose="020B0603020202020204"/>
              </a:rPr>
              <a:t>Conclusion</a:t>
            </a:r>
            <a:endParaRPr lang="en-IN" sz="4400" b="0" strike="noStrike" spc="-1">
              <a:latin typeface="Arial" panose="020B0604020202020204"/>
            </a:endParaRPr>
          </a:p>
        </p:txBody>
      </p:sp>
      <p:sp>
        <p:nvSpPr>
          <p:cNvPr id="80" name="TextBox 2"/>
          <p:cNvSpPr/>
          <p:nvPr/>
        </p:nvSpPr>
        <p:spPr>
          <a:xfrm>
            <a:off x="750960" y="1883160"/>
            <a:ext cx="9263520" cy="341172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spAutoFit/>
          </a:bodyPr>
          <a:p>
            <a:pPr>
              <a:lnSpc>
                <a:spcPct val="100000"/>
              </a:lnSpc>
              <a:buNone/>
            </a:pPr>
            <a:r>
              <a:rPr lang="en-US" sz="2500" b="0" strike="noStrike" spc="-1">
                <a:solidFill>
                  <a:srgbClr val="000000"/>
                </a:solidFill>
                <a:latin typeface="Calibri" panose="020F0502020204030204"/>
                <a:ea typeface="Calibri" panose="020F0502020204030204"/>
              </a:rPr>
              <a:t>Parkinson’s disease prediction model is used to predict particular diseases at a time. </a:t>
            </a:r>
            <a:r>
              <a:rPr lang="en-US" sz="2500" b="0" strike="noStrike" spc="-1">
                <a:solidFill>
                  <a:srgbClr val="000000"/>
                </a:solidFill>
                <a:latin typeface="Calibri" panose="020F0502020204030204"/>
                <a:ea typeface="Calibri" panose="020F0502020204030204"/>
              </a:rPr>
              <a:t>Here based on the user input disease will be predicted. The choice will be given to user. If the user want to predict  disease or if the user don’t enter any disease type then based on user entered inputs corresponding  model will be invoked and predicted. The advantage of Parkinson’s disease prediction model in advance can predict the probability of occurrence of the disease and also can reduce mortality ratio.</a:t>
            </a:r>
            <a:endParaRPr lang="en-IN" sz="2500" b="0" strike="noStrike" spc="-1">
              <a:latin typeface="Arial" panose="020B0604020202020204"/>
            </a:endParaRPr>
          </a:p>
          <a:p>
            <a:pPr>
              <a:lnSpc>
                <a:spcPct val="100000"/>
              </a:lnSpc>
              <a:buNone/>
            </a:pPr>
            <a:endParaRPr lang="en-IN"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itle 1"/>
          <p:cNvSpPr/>
          <p:nvPr/>
        </p:nvSpPr>
        <p:spPr>
          <a:xfrm>
            <a:off x="838080" y="365040"/>
            <a:ext cx="10514880" cy="132480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ctr">
            <a:noAutofit/>
          </a:bodyPr>
          <a:p>
            <a:pPr>
              <a:lnSpc>
                <a:spcPct val="90000"/>
              </a:lnSpc>
              <a:buNone/>
            </a:pPr>
            <a:r>
              <a:rPr lang="en-US" sz="4400" b="0" strike="noStrike" spc="-1">
                <a:solidFill>
                  <a:srgbClr val="000000"/>
                </a:solidFill>
                <a:latin typeface="Calibri Light" panose="020F0302020204030204"/>
              </a:rPr>
              <a:t>References:</a:t>
            </a:r>
            <a:endParaRPr lang="en-IN" sz="4400" b="0" strike="noStrike" spc="-1">
              <a:latin typeface="Arial" panose="020B0604020202020204"/>
            </a:endParaRPr>
          </a:p>
        </p:txBody>
      </p:sp>
      <p:sp>
        <p:nvSpPr>
          <p:cNvPr id="82" name="Content Placeholder 2"/>
          <p:cNvSpPr/>
          <p:nvPr/>
        </p:nvSpPr>
        <p:spPr>
          <a:xfrm>
            <a:off x="838080" y="1825560"/>
            <a:ext cx="10514880" cy="435060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noAutofit/>
          </a:bodyPr>
          <a:p>
            <a:pPr>
              <a:lnSpc>
                <a:spcPct val="150000"/>
              </a:lnSpc>
              <a:spcAft>
                <a:spcPts val="800"/>
              </a:spcAft>
              <a:buNone/>
            </a:pPr>
            <a:r>
              <a:rPr lang="en-US" sz="1800" b="0" strike="noStrike" spc="-1">
                <a:latin typeface="Times New Roman" panose="02020603050405020304"/>
                <a:ea typeface="Calibri" panose="020F0502020204030204"/>
              </a:rPr>
              <a:t>[1] 'Exploiting Nonlinear Recurrence and Fractal Scaling Properties for Voice Disorder Detection'</a:t>
            </a:r>
            <a:endParaRPr lang="en-IN" sz="1800" b="0" strike="noStrike" spc="-1">
              <a:latin typeface="Arial" panose="020B0604020202020204"/>
            </a:endParaRPr>
          </a:p>
          <a:p>
            <a:pPr>
              <a:lnSpc>
                <a:spcPct val="150000"/>
              </a:lnSpc>
              <a:spcAft>
                <a:spcPts val="800"/>
              </a:spcAft>
              <a:buNone/>
            </a:pPr>
            <a:r>
              <a:rPr lang="en-US" sz="1800" b="0" strike="noStrike" spc="-1">
                <a:solidFill>
                  <a:srgbClr val="000000"/>
                </a:solidFill>
                <a:latin typeface="Times New Roman" panose="02020603050405020304"/>
                <a:ea typeface="Calibri" panose="020F0502020204030204"/>
              </a:rPr>
              <a:t>[2] </a:t>
            </a:r>
            <a:r>
              <a:rPr lang="en-US" sz="1800" b="0" u="sng" strike="noStrike" spc="-1">
                <a:solidFill>
                  <a:srgbClr val="99CA3C"/>
                </a:solidFill>
                <a:uFillTx/>
                <a:latin typeface="Times New Roman" panose="02020603050405020304"/>
                <a:ea typeface="Calibri" panose="020F0502020204030204"/>
                <a:hlinkClick r:id="rId1"/>
              </a:rPr>
              <a:t>https://towardsdatascience.com/streamlit-hands-on-from-zero-to-your-first-awesome-web-app-2c28f9f4e214</a:t>
            </a:r>
            <a:endParaRPr lang="en-IN" sz="1800" b="0" strike="noStrike" spc="-1">
              <a:latin typeface="Arial" panose="020B0604020202020204"/>
            </a:endParaRPr>
          </a:p>
          <a:p>
            <a:pPr>
              <a:lnSpc>
                <a:spcPct val="150000"/>
              </a:lnSpc>
              <a:spcAft>
                <a:spcPts val="800"/>
              </a:spcAft>
              <a:buNone/>
            </a:pPr>
            <a:r>
              <a:rPr lang="en-US" sz="1800" b="0" strike="noStrike" spc="-1">
                <a:solidFill>
                  <a:srgbClr val="000000"/>
                </a:solidFill>
                <a:latin typeface="Times New Roman" panose="02020603050405020304"/>
                <a:ea typeface="Calibri" panose="020F0502020204030204"/>
              </a:rPr>
              <a:t>[3] </a:t>
            </a:r>
            <a:r>
              <a:rPr lang="en-US" sz="1800" b="0" u="sng" strike="noStrike" spc="-1">
                <a:solidFill>
                  <a:srgbClr val="99CA3C"/>
                </a:solidFill>
                <a:uFillTx/>
                <a:latin typeface="Times New Roman" panose="02020603050405020304"/>
                <a:ea typeface="Calibri" panose="020F0502020204030204"/>
                <a:hlinkClick r:id="rId2"/>
              </a:rPr>
              <a:t>https://www.analyticsvidhya.com/blog/2017/09/naive-bayes-explained/</a:t>
            </a:r>
            <a:endParaRPr lang="en-IN" sz="1800" b="0" strike="noStrike" spc="-1">
              <a:latin typeface="Arial" panose="020B0604020202020204"/>
            </a:endParaRPr>
          </a:p>
          <a:p>
            <a:pPr>
              <a:lnSpc>
                <a:spcPct val="150000"/>
              </a:lnSpc>
              <a:spcAft>
                <a:spcPts val="800"/>
              </a:spcAft>
              <a:buNone/>
            </a:pPr>
            <a:r>
              <a:rPr lang="en-US" sz="1800" b="0" strike="noStrike" spc="-1">
                <a:solidFill>
                  <a:srgbClr val="000000"/>
                </a:solidFill>
                <a:latin typeface="Times New Roman" panose="02020603050405020304"/>
                <a:ea typeface="Calibri" panose="020F0502020204030204"/>
              </a:rPr>
              <a:t>[4]</a:t>
            </a:r>
            <a:r>
              <a:rPr lang="en-US" sz="1800" b="0" strike="noStrike" spc="-1">
                <a:solidFill>
                  <a:srgbClr val="000000"/>
                </a:solidFill>
                <a:latin typeface="Calibri" panose="020F0502020204030204"/>
                <a:ea typeface="Calibri" panose="020F0502020204030204"/>
              </a:rPr>
              <a:t> </a:t>
            </a:r>
            <a:r>
              <a:rPr lang="en-US" sz="1800" b="0" u="sng" strike="noStrike" spc="-1">
                <a:solidFill>
                  <a:srgbClr val="99CA3C"/>
                </a:solidFill>
                <a:uFillTx/>
                <a:latin typeface="Times New Roman" panose="02020603050405020304"/>
                <a:ea typeface="Calibri" panose="020F0502020204030204"/>
                <a:hlinkClick r:id="rId3"/>
              </a:rPr>
              <a:t>https://ijarcce.com/papers/multiple-disease-prediction-using-different-machine-learning-algorithms-comparatively-2/</a:t>
            </a:r>
            <a:endParaRPr lang="en-IN" sz="1800" b="0" strike="noStrike" spc="-1">
              <a:latin typeface="Arial" panose="020B0604020202020204"/>
            </a:endParaRPr>
          </a:p>
          <a:p>
            <a:pPr>
              <a:lnSpc>
                <a:spcPct val="150000"/>
              </a:lnSpc>
              <a:spcAft>
                <a:spcPts val="800"/>
              </a:spcAft>
              <a:buNone/>
            </a:pPr>
            <a:r>
              <a:rPr lang="en-US" sz="1800" b="0" strike="noStrike" spc="-1">
                <a:solidFill>
                  <a:srgbClr val="000000"/>
                </a:solidFill>
                <a:latin typeface="Times New Roman" panose="02020603050405020304"/>
                <a:ea typeface="Calibri" panose="020F0502020204030204"/>
              </a:rPr>
              <a:t>[5] </a:t>
            </a:r>
            <a:r>
              <a:rPr lang="en-US" sz="1800" b="0" u="sng" strike="noStrike" spc="-1">
                <a:solidFill>
                  <a:srgbClr val="99CA3C"/>
                </a:solidFill>
                <a:uFillTx/>
                <a:latin typeface="Times New Roman" panose="02020603050405020304"/>
                <a:ea typeface="Calibri" panose="020F0502020204030204"/>
                <a:hlinkClick r:id="rId4"/>
              </a:rPr>
              <a:t>https://www.igi-global.com/book/handbook-research-disease-prediction-through/237838</a:t>
            </a:r>
            <a:endParaRPr lang="en-IN" sz="1800" b="0" strike="noStrike" spc="-1">
              <a:latin typeface="Arial" panose="020B0604020202020204"/>
            </a:endParaRPr>
          </a:p>
          <a:p>
            <a:pPr>
              <a:lnSpc>
                <a:spcPct val="150000"/>
              </a:lnSpc>
              <a:spcAft>
                <a:spcPts val="800"/>
              </a:spcAft>
              <a:buNone/>
            </a:pPr>
            <a:endParaRPr lang="en-IN" sz="1800" b="0" strike="noStrike" spc="-1">
              <a:latin typeface="Arial" panose="020B0604020202020204"/>
            </a:endParaRPr>
          </a:p>
          <a:p>
            <a:pPr>
              <a:lnSpc>
                <a:spcPct val="100000"/>
              </a:lnSpc>
              <a:buNone/>
            </a:pPr>
            <a:endParaRPr lang="en-IN" sz="2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ubtitle 3"/>
          <p:cNvSpPr>
            <a:spLocks noGrp="1"/>
          </p:cNvSpPr>
          <p:nvPr>
            <p:ph type="subTitle"/>
          </p:nvPr>
        </p:nvSpPr>
        <p:spPr>
          <a:xfrm>
            <a:off x="606940" y="1052705"/>
            <a:ext cx="10972440" cy="3977280"/>
          </a:xfrm>
        </p:spPr>
        <p:txBody>
          <a:bodyPr>
            <a:normAutofit fontScale="25000"/>
          </a:bodyPr>
          <a:p>
            <a:r>
              <a:rPr lang="en-US">
                <a:sym typeface="+mn-ea"/>
              </a:rPr>
              <a:t>Q &amp; A:</a:t>
            </a:r>
            <a:endParaRPr lang="en-US"/>
          </a:p>
          <a:p>
            <a:endParaRPr lang="en-US"/>
          </a:p>
          <a:p>
            <a:r>
              <a:rPr lang="en-US">
                <a:sym typeface="+mn-ea"/>
              </a:rPr>
              <a:t>Q1) What’s the source of data?</a:t>
            </a:r>
            <a:endParaRPr lang="en-US"/>
          </a:p>
          <a:p>
            <a:endParaRPr lang="en-US"/>
          </a:p>
          <a:p>
            <a:r>
              <a:rPr lang="en-US">
                <a:sym typeface="+mn-ea"/>
              </a:rPr>
              <a:t>The data for training is provided by the uci machine learning repository</a:t>
            </a:r>
            <a:r>
              <a:rPr lang="en-IN" altLang="en-US">
                <a:sym typeface="+mn-ea"/>
              </a:rPr>
              <a:t>.</a:t>
            </a:r>
            <a:endParaRPr lang="en-IN" altLang="en-US">
              <a:sym typeface="+mn-ea"/>
            </a:endParaRPr>
          </a:p>
          <a:p>
            <a:endParaRPr lang="en-US">
              <a:sym typeface="+mn-ea"/>
            </a:endParaRPr>
          </a:p>
          <a:p>
            <a:r>
              <a:rPr lang="en-US">
                <a:sym typeface="+mn-ea"/>
              </a:rPr>
              <a:t>Q 2) What was the type of data?</a:t>
            </a:r>
            <a:endParaRPr lang="en-US"/>
          </a:p>
          <a:p>
            <a:endParaRPr lang="en-US"/>
          </a:p>
          <a:p>
            <a:r>
              <a:rPr lang="en-US">
                <a:sym typeface="+mn-ea"/>
              </a:rPr>
              <a:t>The data was the combination of numerical and Categorical values.</a:t>
            </a:r>
            <a:endParaRPr lang="en-US"/>
          </a:p>
          <a:p>
            <a:endParaRPr lang="en-US"/>
          </a:p>
          <a:p>
            <a:endParaRPr lang="en-US"/>
          </a:p>
          <a:p>
            <a:r>
              <a:rPr lang="en-US">
                <a:sym typeface="+mn-ea"/>
              </a:rPr>
              <a:t>Q </a:t>
            </a:r>
            <a:r>
              <a:rPr lang="en-IN" altLang="en-US">
                <a:sym typeface="+mn-ea"/>
              </a:rPr>
              <a:t>3</a:t>
            </a:r>
            <a:r>
              <a:rPr lang="en-US">
                <a:sym typeface="+mn-ea"/>
              </a:rPr>
              <a:t>) After the File validation what you do with incompatible file or files which didn’t pass the validation?</a:t>
            </a:r>
            <a:endParaRPr lang="en-US"/>
          </a:p>
          <a:p>
            <a:endParaRPr lang="en-US"/>
          </a:p>
          <a:p>
            <a:r>
              <a:rPr lang="en-US">
                <a:sym typeface="+mn-ea"/>
              </a:rPr>
              <a:t>Files like these are moved to the Achieve Folder and a list of these files has been</a:t>
            </a:r>
            <a:endParaRPr lang="en-US"/>
          </a:p>
          <a:p>
            <a:endParaRPr lang="en-US"/>
          </a:p>
          <a:p>
            <a:r>
              <a:rPr lang="en-US">
                <a:sym typeface="+mn-ea"/>
              </a:rPr>
              <a:t>shared with the client and we removed the bad data folder.</a:t>
            </a:r>
            <a:endParaRPr lang="en-US"/>
          </a:p>
          <a:p>
            <a:endParaRPr lang="en-US"/>
          </a:p>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ubtitle 1"/>
          <p:cNvSpPr>
            <a:spLocks noGrp="1"/>
          </p:cNvSpPr>
          <p:nvPr>
            <p:ph type="subTitle"/>
          </p:nvPr>
        </p:nvSpPr>
        <p:spPr>
          <a:xfrm>
            <a:off x="609600" y="460375"/>
            <a:ext cx="10972165" cy="5121275"/>
          </a:xfrm>
        </p:spPr>
        <p:txBody>
          <a:bodyPr>
            <a:normAutofit fontScale="25000"/>
          </a:bodyPr>
          <a:p>
            <a:r>
              <a:rPr lang="en-US">
                <a:sym typeface="+mn-ea"/>
              </a:rPr>
              <a:t>Q 5) How logs are managed?</a:t>
            </a:r>
            <a:endParaRPr lang="en-US"/>
          </a:p>
          <a:p>
            <a:endParaRPr lang="en-US"/>
          </a:p>
          <a:p>
            <a:r>
              <a:rPr lang="en-US">
                <a:sym typeface="+mn-ea"/>
              </a:rPr>
              <a:t>We are using different logs as per the steps that we follow in validation and</a:t>
            </a:r>
            <a:endParaRPr lang="en-US"/>
          </a:p>
          <a:p>
            <a:endParaRPr lang="en-US"/>
          </a:p>
          <a:p>
            <a:r>
              <a:rPr lang="en-US">
                <a:sym typeface="+mn-ea"/>
              </a:rPr>
              <a:t>modeling like File validation log , Data Insertion ,Model Training log , prediction log</a:t>
            </a:r>
            <a:endParaRPr lang="en-US"/>
          </a:p>
          <a:p>
            <a:endParaRPr lang="en-US"/>
          </a:p>
          <a:p>
            <a:r>
              <a:rPr lang="en-US">
                <a:sym typeface="+mn-ea"/>
              </a:rPr>
              <a:t>etc.</a:t>
            </a:r>
            <a:endParaRPr lang="en-US"/>
          </a:p>
          <a:p>
            <a:endParaRPr lang="en-US"/>
          </a:p>
          <a:p>
            <a:r>
              <a:rPr lang="en-US">
                <a:sym typeface="+mn-ea"/>
              </a:rPr>
              <a:t>Q 6) What techniques were you using for data pre-processing?</a:t>
            </a:r>
            <a:endParaRPr lang="en-US"/>
          </a:p>
          <a:p>
            <a:endParaRPr lang="en-US"/>
          </a:p>
          <a:p>
            <a:r>
              <a:rPr lang="en-US">
                <a:sym typeface="+mn-ea"/>
              </a:rPr>
              <a:t>Removing unwanted attributes</a:t>
            </a:r>
            <a:endParaRPr lang="en-US"/>
          </a:p>
          <a:p>
            <a:endParaRPr lang="en-US"/>
          </a:p>
          <a:p>
            <a:r>
              <a:rPr lang="en-US">
                <a:sym typeface="+mn-ea"/>
              </a:rPr>
              <a:t>Visualizing relation of independent variables with each other and output variables</a:t>
            </a:r>
            <a:endParaRPr lang="en-US"/>
          </a:p>
          <a:p>
            <a:endParaRPr lang="en-US"/>
          </a:p>
          <a:p>
            <a:r>
              <a:rPr lang="en-US">
                <a:sym typeface="+mn-ea"/>
              </a:rPr>
              <a:t>Checking and changing Distribution of continuous values</a:t>
            </a:r>
            <a:endParaRPr lang="en-US"/>
          </a:p>
          <a:p>
            <a:endParaRPr lang="en-US"/>
          </a:p>
          <a:p>
            <a:r>
              <a:rPr lang="en-US">
                <a:sym typeface="+mn-ea"/>
              </a:rPr>
              <a:t>Removing outliers</a:t>
            </a:r>
            <a:endParaRPr lang="en-US"/>
          </a:p>
          <a:p>
            <a:endParaRPr lang="en-US"/>
          </a:p>
          <a:p>
            <a:r>
              <a:rPr lang="en-US">
                <a:sym typeface="+mn-ea"/>
              </a:rPr>
              <a:t>Cleaning data and imputing if null values are present.</a:t>
            </a:r>
            <a:endParaRPr lang="en-US"/>
          </a:p>
          <a:p>
            <a:endParaRPr lang="en-US"/>
          </a:p>
          <a:p>
            <a:r>
              <a:rPr lang="en-US">
                <a:sym typeface="+mn-ea"/>
              </a:rPr>
              <a:t>Converting categorical data into numeric values.</a:t>
            </a:r>
            <a:endParaRPr lang="en-US"/>
          </a:p>
          <a:p>
            <a:endParaRPr lang="en-US"/>
          </a:p>
          <a:p>
            <a:r>
              <a:rPr lang="en-US">
                <a:sym typeface="+mn-ea"/>
              </a:rPr>
              <a:t>Scaling the data</a:t>
            </a:r>
            <a:endParaRPr lang="en-US"/>
          </a:p>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itle 1"/>
          <p:cNvSpPr/>
          <p:nvPr/>
        </p:nvSpPr>
        <p:spPr>
          <a:xfrm>
            <a:off x="1316880" y="375840"/>
            <a:ext cx="10514880" cy="90828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ctr">
            <a:noAutofit/>
          </a:bodyPr>
          <a:p>
            <a:pPr>
              <a:lnSpc>
                <a:spcPct val="90000"/>
              </a:lnSpc>
              <a:buNone/>
            </a:pPr>
            <a:r>
              <a:rPr lang="en-US" sz="4400" b="0" strike="noStrike" spc="-1">
                <a:solidFill>
                  <a:srgbClr val="000000"/>
                </a:solidFill>
                <a:latin typeface="Calibri Light" panose="020F0302020204030204"/>
              </a:rPr>
              <a:t>Problem Definition</a:t>
            </a:r>
            <a:br>
              <a:rPr sz="4400"/>
            </a:br>
            <a:endParaRPr lang="en-IN" sz="4400" b="0" strike="noStrike" spc="-1">
              <a:latin typeface="Arial" panose="020B0604020202020204"/>
            </a:endParaRPr>
          </a:p>
        </p:txBody>
      </p:sp>
      <p:sp>
        <p:nvSpPr>
          <p:cNvPr id="54" name="Content Placeholder 2"/>
          <p:cNvSpPr/>
          <p:nvPr/>
        </p:nvSpPr>
        <p:spPr>
          <a:xfrm>
            <a:off x="838080" y="1825560"/>
            <a:ext cx="10514880" cy="435060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noAutofit/>
          </a:bodyPr>
          <a:p>
            <a:pPr marL="635" indent="0">
              <a:lnSpc>
                <a:spcPct val="90000"/>
              </a:lnSpc>
              <a:spcBef>
                <a:spcPts val="1000"/>
              </a:spcBef>
              <a:buClr>
                <a:srgbClr val="000000"/>
              </a:buClr>
              <a:buNone/>
            </a:pPr>
            <a:r>
              <a:rPr lang="en-US" sz="2800" b="0" strike="noStrike" spc="-1">
                <a:solidFill>
                  <a:srgbClr val="000000"/>
                </a:solidFill>
                <a:latin typeface="Calibri" panose="020F0502020204030204"/>
              </a:rPr>
              <a:t>→ Predicts whether the person has disease or not based on symptoms </a:t>
            </a:r>
            <a:r>
              <a:rPr lang="en-IN" altLang="en-US" sz="2800" b="0" strike="noStrike" spc="-1">
                <a:solidFill>
                  <a:srgbClr val="000000"/>
                </a:solidFill>
                <a:latin typeface="Calibri" panose="020F0502020204030204"/>
              </a:rPr>
              <a:t>        </a:t>
            </a:r>
            <a:r>
              <a:rPr lang="en-US" sz="2800" b="0" strike="noStrike" spc="-1">
                <a:solidFill>
                  <a:srgbClr val="000000"/>
                </a:solidFill>
                <a:latin typeface="Calibri" panose="020F0502020204030204"/>
              </a:rPr>
              <a:t>(in order to improve medical attention given to patients)</a:t>
            </a:r>
            <a:br>
              <a:rPr lang="en-US" sz="2800" b="0" strike="noStrike" spc="-1">
                <a:solidFill>
                  <a:srgbClr val="000000"/>
                </a:solidFill>
                <a:latin typeface="Calibri" panose="020F0502020204030204"/>
              </a:rPr>
            </a:br>
            <a:endParaRPr lang="en-IN" sz="2800" b="0" strike="noStrike" spc="-1">
              <a:latin typeface="Arial" panose="020B0604020202020204"/>
            </a:endParaRPr>
          </a:p>
          <a:p>
            <a:pPr marL="635" indent="0">
              <a:lnSpc>
                <a:spcPct val="90000"/>
              </a:lnSpc>
              <a:spcBef>
                <a:spcPts val="1000"/>
              </a:spcBef>
              <a:buClr>
                <a:srgbClr val="000000"/>
              </a:buClr>
              <a:buNone/>
            </a:pPr>
            <a:r>
              <a:rPr lang="en-US" sz="2800" b="0" strike="noStrike" spc="-1">
                <a:solidFill>
                  <a:srgbClr val="000000"/>
                </a:solidFill>
                <a:latin typeface="Calibri" panose="020F0502020204030204"/>
              </a:rPr>
              <a:t>→ </a:t>
            </a:r>
            <a:r>
              <a:rPr lang="en-US" sz="2800" b="0" strike="noStrike" spc="-1">
                <a:solidFill>
                  <a:srgbClr val="000000"/>
                </a:solidFill>
                <a:latin typeface="Calibri" panose="020F0502020204030204"/>
              </a:rPr>
              <a:t>Classical Diagnosis</a:t>
            </a:r>
            <a:br>
              <a:rPr lang="en-US" sz="2800" b="0" strike="noStrike" spc="-1">
                <a:solidFill>
                  <a:srgbClr val="000000"/>
                </a:solidFill>
                <a:latin typeface="Calibri" panose="020F0502020204030204"/>
              </a:rPr>
            </a:br>
            <a:endParaRPr lang="en-IN" sz="2800" b="0" strike="noStrike" spc="-1">
              <a:latin typeface="Arial" panose="020B0604020202020204"/>
            </a:endParaRPr>
          </a:p>
          <a:p>
            <a:pPr marL="635" indent="0">
              <a:lnSpc>
                <a:spcPct val="90000"/>
              </a:lnSpc>
              <a:spcBef>
                <a:spcPts val="1000"/>
              </a:spcBef>
              <a:buClr>
                <a:srgbClr val="000000"/>
              </a:buClr>
              <a:buNone/>
            </a:pPr>
            <a:r>
              <a:rPr lang="en-US" sz="2800" b="0" strike="noStrike" spc="-1">
                <a:solidFill>
                  <a:srgbClr val="000000"/>
                </a:solidFill>
                <a:latin typeface="Calibri" panose="020F0502020204030204"/>
              </a:rPr>
              <a:t>→ </a:t>
            </a:r>
            <a:r>
              <a:rPr lang="en-US" sz="2800" b="0" strike="noStrike" spc="-1">
                <a:solidFill>
                  <a:srgbClr val="000000"/>
                </a:solidFill>
                <a:latin typeface="Calibri" panose="020F0502020204030204"/>
              </a:rPr>
              <a:t>Machine Learning algorithms use a computer aided prediction can be made by inputting the symptoms.</a:t>
            </a:r>
            <a:endParaRPr lang="en-IN" sz="2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93"/>
          <p:cNvSpPr/>
          <p:nvPr/>
        </p:nvSpPr>
        <p:spPr>
          <a:xfrm>
            <a:off x="794880" y="0"/>
            <a:ext cx="10514880" cy="1324800"/>
          </a:xfrm>
          <a:prstGeom prst="rect">
            <a:avLst/>
          </a:prstGeom>
          <a:noFill/>
          <a:ln w="0">
            <a:noFill/>
          </a:ln>
        </p:spPr>
        <p:style>
          <a:lnRef idx="0">
            <a:srgbClr val="FFFFFF"/>
          </a:lnRef>
          <a:fillRef idx="0">
            <a:srgbClr val="FFFFFF"/>
          </a:fillRef>
          <a:effectRef idx="0">
            <a:srgbClr val="FFFFFF"/>
          </a:effectRef>
          <a:fontRef idx="minor"/>
        </p:style>
        <p:txBody>
          <a:bodyPr lIns="0" tIns="0" rIns="0" bIns="0" anchor="ctr">
            <a:noAutofit/>
          </a:bodyPr>
          <a:p>
            <a:pPr>
              <a:lnSpc>
                <a:spcPct val="100000"/>
              </a:lnSpc>
              <a:buNone/>
            </a:pPr>
            <a:r>
              <a:rPr lang="en-US" sz="3600" b="0" strike="noStrike" spc="-1">
                <a:solidFill>
                  <a:srgbClr val="000000"/>
                </a:solidFill>
                <a:latin typeface="Calibri" panose="020F0502020204030204"/>
              </a:rPr>
              <a:t>Literature survey:</a:t>
            </a:r>
            <a:endParaRPr lang="en-IN" sz="3600" b="0" strike="noStrike" spc="-1">
              <a:latin typeface="Arial" panose="020B0604020202020204"/>
            </a:endParaRPr>
          </a:p>
        </p:txBody>
      </p:sp>
      <p:sp>
        <p:nvSpPr>
          <p:cNvPr id="56" name="TextBox 95"/>
          <p:cNvSpPr/>
          <p:nvPr/>
        </p:nvSpPr>
        <p:spPr>
          <a:xfrm>
            <a:off x="585000" y="1111680"/>
            <a:ext cx="10934640" cy="463392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noAutofit/>
          </a:bodyPr>
          <a:p>
            <a:pPr marL="285750" indent="-285750">
              <a:lnSpc>
                <a:spcPct val="100000"/>
              </a:lnSpc>
              <a:buClr>
                <a:srgbClr val="000000"/>
              </a:buClr>
              <a:buFont typeface="Arial" panose="020B0604020202020204"/>
              <a:buChar char="•"/>
            </a:pPr>
            <a:r>
              <a:rPr lang="en-IN" sz="2400" b="0" strike="noStrike" spc="-1">
                <a:solidFill>
                  <a:srgbClr val="000000"/>
                </a:solidFill>
                <a:latin typeface="Calibri" panose="020F0502020204030204"/>
              </a:rPr>
              <a:t>The healthcare environment is still 'information rich' But 'knowledge poor'. There is a wealth of data available within the health care systems.</a:t>
            </a:r>
            <a:endParaRPr lang="en-IN" sz="2400" b="0" strike="noStrike" spc="-1">
              <a:latin typeface="Arial" panose="020B0604020202020204"/>
            </a:endParaRPr>
          </a:p>
          <a:p>
            <a:pPr>
              <a:lnSpc>
                <a:spcPct val="100000"/>
              </a:lnSpc>
              <a:buNone/>
            </a:pPr>
            <a:endParaRPr lang="en-IN" sz="2400" b="0" strike="noStrike" spc="-1">
              <a:latin typeface="Arial" panose="020B0604020202020204"/>
            </a:endParaRPr>
          </a:p>
          <a:p>
            <a:pPr marL="285750" indent="-285750">
              <a:lnSpc>
                <a:spcPct val="100000"/>
              </a:lnSpc>
              <a:buClr>
                <a:srgbClr val="000000"/>
              </a:buClr>
              <a:buFont typeface="Arial" panose="020B0604020202020204"/>
              <a:buChar char="•"/>
            </a:pPr>
            <a:r>
              <a:rPr lang="en-IN" sz="2400" b="0" strike="noStrike" spc="-1">
                <a:solidFill>
                  <a:srgbClr val="000000"/>
                </a:solidFill>
                <a:latin typeface="Calibri" panose="020F0502020204030204"/>
              </a:rPr>
              <a:t>However, there is a lack of effective analysis tools to discover hidden relationships in data.</a:t>
            </a:r>
            <a:endParaRPr lang="en-IN" sz="2400" b="0" strike="noStrike" spc="-1">
              <a:latin typeface="Arial" panose="020B0604020202020204"/>
            </a:endParaRPr>
          </a:p>
          <a:p>
            <a:pPr>
              <a:lnSpc>
                <a:spcPct val="100000"/>
              </a:lnSpc>
              <a:buNone/>
            </a:pPr>
            <a:endParaRPr lang="en-IN" sz="2400" b="0" strike="noStrike" spc="-1">
              <a:latin typeface="Arial" panose="020B0604020202020204"/>
            </a:endParaRPr>
          </a:p>
          <a:p>
            <a:pPr marL="285750" indent="-285750">
              <a:lnSpc>
                <a:spcPct val="100000"/>
              </a:lnSpc>
              <a:buClr>
                <a:srgbClr val="000000"/>
              </a:buClr>
              <a:buFont typeface="Arial" panose="020B0604020202020204"/>
              <a:buChar char="•"/>
            </a:pPr>
            <a:r>
              <a:rPr lang="en-IN" sz="2400" b="0" strike="noStrike" spc="-1">
                <a:solidFill>
                  <a:srgbClr val="000000"/>
                </a:solidFill>
                <a:latin typeface="Calibri" panose="020F0502020204030204"/>
              </a:rPr>
              <a:t>Today medical services have come a long way to treat patients with various diseases.</a:t>
            </a:r>
            <a:endParaRPr lang="en-IN" sz="2400" b="0" strike="noStrike" spc="-1">
              <a:latin typeface="Arial" panose="020B0604020202020204"/>
            </a:endParaRPr>
          </a:p>
          <a:p>
            <a:pPr>
              <a:lnSpc>
                <a:spcPct val="100000"/>
              </a:lnSpc>
              <a:buNone/>
            </a:pPr>
            <a:endParaRPr lang="en-IN" sz="2400" b="0" strike="noStrike" spc="-1">
              <a:latin typeface="Arial" panose="020B0604020202020204"/>
            </a:endParaRPr>
          </a:p>
          <a:p>
            <a:pPr marL="285750" indent="-285750">
              <a:lnSpc>
                <a:spcPct val="100000"/>
              </a:lnSpc>
              <a:buClr>
                <a:srgbClr val="000000"/>
              </a:buClr>
              <a:buFont typeface="Arial" panose="020B0604020202020204"/>
              <a:buChar char="•"/>
            </a:pPr>
            <a:r>
              <a:rPr lang="en-IN" sz="2400" b="0" strike="noStrike" spc="-1">
                <a:solidFill>
                  <a:srgbClr val="000000"/>
                </a:solidFill>
                <a:latin typeface="Calibri" panose="020F0502020204030204"/>
              </a:rPr>
              <a:t>Some of which cannot be seen with a naked eye and comes instantly when its limitations are reached. </a:t>
            </a:r>
            <a:endParaRPr lang="en-IN" sz="2400" b="0" strike="noStrike" spc="-1">
              <a:latin typeface="Arial" panose="020B0604020202020204"/>
            </a:endParaRPr>
          </a:p>
          <a:p>
            <a:pPr>
              <a:lnSpc>
                <a:spcPct val="100000"/>
              </a:lnSpc>
              <a:buNone/>
            </a:pPr>
            <a:endParaRPr lang="en-IN" sz="2400" b="0" strike="noStrike" spc="-1">
              <a:latin typeface="Arial" panose="020B0604020202020204"/>
            </a:endParaRPr>
          </a:p>
          <a:p>
            <a:pPr marL="285750" indent="-285750">
              <a:lnSpc>
                <a:spcPct val="100000"/>
              </a:lnSpc>
              <a:buClr>
                <a:srgbClr val="000000"/>
              </a:buClr>
              <a:buFont typeface="Arial" panose="020B0604020202020204"/>
              <a:buChar char="•"/>
            </a:pPr>
            <a:r>
              <a:rPr lang="en-IN" sz="2400" b="0" strike="noStrike" spc="-1">
                <a:solidFill>
                  <a:srgbClr val="000000"/>
                </a:solidFill>
                <a:latin typeface="Calibri" panose="020F0502020204030204"/>
              </a:rPr>
              <a:t>Today diagnosing patients correctly and administering effective treatments have become quite a challenge</a:t>
            </a:r>
            <a:endParaRPr lang="en-IN" sz="2400" b="0" strike="noStrike" spc="-1">
              <a:latin typeface="Arial" panose="020B0604020202020204"/>
            </a:endParaRPr>
          </a:p>
          <a:p>
            <a:pPr>
              <a:lnSpc>
                <a:spcPct val="100000"/>
              </a:lnSpc>
              <a:buNone/>
            </a:pPr>
            <a:endParaRPr lang="en-IN"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1"/>
          <p:cNvSpPr/>
          <p:nvPr/>
        </p:nvSpPr>
        <p:spPr>
          <a:xfrm>
            <a:off x="838080" y="365040"/>
            <a:ext cx="10514880" cy="132480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ctr">
            <a:noAutofit/>
          </a:bodyPr>
          <a:p>
            <a:pPr>
              <a:lnSpc>
                <a:spcPct val="90000"/>
              </a:lnSpc>
              <a:buNone/>
            </a:pPr>
            <a:r>
              <a:rPr lang="en-US" sz="4400" b="0" strike="noStrike" spc="-1">
                <a:solidFill>
                  <a:srgbClr val="000000"/>
                </a:solidFill>
                <a:latin typeface="Calibri Light" panose="020F0302020204030204"/>
              </a:rPr>
              <a:t>Working</a:t>
            </a:r>
            <a:endParaRPr lang="en-IN" sz="4400" b="0" strike="noStrike" spc="-1">
              <a:latin typeface="Arial" panose="020B0604020202020204"/>
            </a:endParaRPr>
          </a:p>
        </p:txBody>
      </p:sp>
      <p:sp>
        <p:nvSpPr>
          <p:cNvPr id="58" name="Content Placeholder 2"/>
          <p:cNvSpPr/>
          <p:nvPr/>
        </p:nvSpPr>
        <p:spPr>
          <a:xfrm>
            <a:off x="838080" y="1458720"/>
            <a:ext cx="10514880" cy="471744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normAutofit fontScale="97000"/>
          </a:bodyPr>
          <a:p>
            <a:pPr marL="228600" indent="-227965">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Input Symptoms are given to the machine learning algorithm which has been trained using dataset of Multiple diseases with their symptoms</a:t>
            </a:r>
            <a:endParaRPr lang="en-IN" sz="2800" b="0" strike="noStrike" spc="-1">
              <a:latin typeface="Arial" panose="020B0604020202020204"/>
            </a:endParaRPr>
          </a:p>
          <a:p>
            <a:pPr marL="228600" indent="-227965">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Machine learning algorithm predicts the disease accordingly.</a:t>
            </a:r>
            <a:endParaRPr lang="en-IN" sz="2800" b="0" strike="noStrike" spc="-1">
              <a:latin typeface="Arial" panose="020B0604020202020204"/>
            </a:endParaRPr>
          </a:p>
          <a:p>
            <a:pPr>
              <a:lnSpc>
                <a:spcPct val="90000"/>
              </a:lnSpc>
              <a:spcBef>
                <a:spcPts val="1000"/>
              </a:spcBef>
              <a:buNone/>
            </a:pPr>
            <a:endParaRPr lang="en-IN" sz="2800" b="0" strike="noStrike" spc="-1">
              <a:latin typeface="Arial" panose="020B0604020202020204"/>
            </a:endParaRPr>
          </a:p>
          <a:p>
            <a:pPr>
              <a:lnSpc>
                <a:spcPct val="90000"/>
              </a:lnSpc>
              <a:spcBef>
                <a:spcPts val="1000"/>
              </a:spcBef>
              <a:buNone/>
            </a:pPr>
            <a:endParaRPr lang="en-IN" sz="2800" b="0" strike="noStrike" spc="-1">
              <a:latin typeface="Arial" panose="020B0604020202020204"/>
            </a:endParaRPr>
          </a:p>
          <a:p>
            <a:pPr>
              <a:lnSpc>
                <a:spcPct val="90000"/>
              </a:lnSpc>
              <a:spcBef>
                <a:spcPts val="1000"/>
              </a:spcBef>
              <a:buNone/>
            </a:pPr>
            <a:endParaRPr lang="en-IN" sz="2800" b="0" strike="noStrike" spc="-1">
              <a:latin typeface="Arial" panose="020B0604020202020204"/>
            </a:endParaRPr>
          </a:p>
          <a:p>
            <a:pPr>
              <a:lnSpc>
                <a:spcPct val="90000"/>
              </a:lnSpc>
              <a:spcBef>
                <a:spcPts val="1000"/>
              </a:spcBef>
              <a:buNone/>
              <a:tabLst>
                <a:tab pos="0" algn="l"/>
              </a:tabLst>
            </a:pPr>
            <a:endParaRPr lang="en-IN" sz="2800" b="0" strike="noStrike" spc="-1">
              <a:latin typeface="Arial" panose="020B0604020202020204"/>
            </a:endParaRPr>
          </a:p>
          <a:p>
            <a:pPr>
              <a:lnSpc>
                <a:spcPct val="90000"/>
              </a:lnSpc>
              <a:spcBef>
                <a:spcPts val="1000"/>
              </a:spcBef>
              <a:buNone/>
              <a:tabLst>
                <a:tab pos="0" algn="l"/>
              </a:tabLst>
            </a:pPr>
            <a:endParaRPr lang="en-IN" sz="2800" b="0" strike="noStrike" spc="-1">
              <a:latin typeface="Arial" panose="020B0604020202020204"/>
            </a:endParaRPr>
          </a:p>
          <a:p>
            <a:pPr>
              <a:lnSpc>
                <a:spcPct val="90000"/>
              </a:lnSpc>
              <a:spcBef>
                <a:spcPts val="1000"/>
              </a:spcBef>
              <a:buNone/>
              <a:tabLst>
                <a:tab pos="0" algn="l"/>
              </a:tabLst>
            </a:pPr>
            <a:r>
              <a:rPr lang="en-US" sz="2800" b="0" strike="noStrike" spc="-1">
                <a:solidFill>
                  <a:srgbClr val="000000"/>
                </a:solidFill>
                <a:latin typeface="Calibri" panose="020F0502020204030204"/>
              </a:rPr>
              <a:t>    </a:t>
            </a:r>
            <a:r>
              <a:rPr lang="en-US" sz="2800" b="0" strike="noStrike" spc="-1">
                <a:solidFill>
                  <a:srgbClr val="000000"/>
                </a:solidFill>
                <a:latin typeface="Calibri" panose="020F0502020204030204"/>
              </a:rPr>
              <a:t>Fig: Block diagram for Disease Prediction by System using Supervised        Learning</a:t>
            </a:r>
            <a:endParaRPr lang="en-IN" sz="2800" b="0" strike="noStrike" spc="-1">
              <a:latin typeface="Arial" panose="020B0604020202020204"/>
            </a:endParaRPr>
          </a:p>
        </p:txBody>
      </p:sp>
      <p:sp>
        <p:nvSpPr>
          <p:cNvPr id="59" name="Rectangle 6"/>
          <p:cNvSpPr/>
          <p:nvPr/>
        </p:nvSpPr>
        <p:spPr>
          <a:xfrm>
            <a:off x="1358640" y="3326760"/>
            <a:ext cx="1993680" cy="905040"/>
          </a:xfrm>
          <a:prstGeom prst="rect">
            <a:avLst/>
          </a:prstGeom>
          <a:solidFill>
            <a:srgbClr val="4472C4"/>
          </a:solidFill>
          <a:ln w="12600">
            <a:solidFill>
              <a:srgbClr val="325490"/>
            </a:solidFill>
            <a:miter/>
          </a:ln>
        </p:spPr>
        <p:style>
          <a:lnRef idx="0">
            <a:srgbClr val="FFFFFF"/>
          </a:lnRef>
          <a:fillRef idx="0">
            <a:srgbClr val="FFFFFF"/>
          </a:fillRef>
          <a:effectRef idx="0">
            <a:srgbClr val="FFFFFF"/>
          </a:effectRef>
          <a:fontRef idx="minor"/>
        </p:style>
        <p:txBody>
          <a:bodyPr lIns="90000" tIns="45000" rIns="90000" bIns="45000" anchor="ctr">
            <a:noAutofit/>
          </a:bodyPr>
          <a:p>
            <a:pPr algn="ctr">
              <a:lnSpc>
                <a:spcPct val="100000"/>
              </a:lnSpc>
              <a:buNone/>
            </a:pPr>
            <a:r>
              <a:rPr lang="en-US" sz="1800" b="0" strike="noStrike" spc="-1">
                <a:solidFill>
                  <a:srgbClr val="FFFFFF"/>
                </a:solidFill>
                <a:latin typeface="Calibri" panose="020F0502020204030204"/>
              </a:rPr>
              <a:t>Input data/biomedical measurements</a:t>
            </a:r>
            <a:endParaRPr lang="en-IN" sz="1800" b="0" strike="noStrike" spc="-1">
              <a:latin typeface="Arial" panose="020B0604020202020204"/>
            </a:endParaRPr>
          </a:p>
        </p:txBody>
      </p:sp>
      <p:sp>
        <p:nvSpPr>
          <p:cNvPr id="60" name="Rectangle 7"/>
          <p:cNvSpPr/>
          <p:nvPr/>
        </p:nvSpPr>
        <p:spPr>
          <a:xfrm>
            <a:off x="4171320" y="3326760"/>
            <a:ext cx="2054520" cy="905040"/>
          </a:xfrm>
          <a:prstGeom prst="rect">
            <a:avLst/>
          </a:prstGeom>
          <a:solidFill>
            <a:srgbClr val="4472C4"/>
          </a:solidFill>
          <a:ln w="12600">
            <a:solidFill>
              <a:srgbClr val="325490"/>
            </a:solidFill>
            <a:miter/>
          </a:ln>
        </p:spPr>
        <p:style>
          <a:lnRef idx="0">
            <a:srgbClr val="FFFFFF"/>
          </a:lnRef>
          <a:fillRef idx="0">
            <a:srgbClr val="FFFFFF"/>
          </a:fillRef>
          <a:effectRef idx="0">
            <a:srgbClr val="FFFFFF"/>
          </a:effectRef>
          <a:fontRef idx="minor"/>
        </p:style>
        <p:txBody>
          <a:bodyPr lIns="90000" tIns="45000" rIns="90000" bIns="45000" anchor="ctr">
            <a:noAutofit/>
          </a:bodyPr>
          <a:p>
            <a:pPr algn="ctr">
              <a:lnSpc>
                <a:spcPct val="100000"/>
              </a:lnSpc>
              <a:buNone/>
            </a:pPr>
            <a:r>
              <a:rPr lang="en-US" sz="1800" b="0" strike="noStrike" spc="-1">
                <a:solidFill>
                  <a:srgbClr val="FFFFFF"/>
                </a:solidFill>
                <a:latin typeface="Calibri" panose="020F0502020204030204"/>
              </a:rPr>
              <a:t>Disease with Symptoms Dataset</a:t>
            </a:r>
            <a:endParaRPr lang="en-IN" sz="1800" b="0" strike="noStrike" spc="-1">
              <a:latin typeface="Arial" panose="020B0604020202020204"/>
            </a:endParaRPr>
          </a:p>
        </p:txBody>
      </p:sp>
      <p:sp>
        <p:nvSpPr>
          <p:cNvPr id="61" name="Rectangle 8"/>
          <p:cNvSpPr/>
          <p:nvPr/>
        </p:nvSpPr>
        <p:spPr>
          <a:xfrm>
            <a:off x="7027920" y="3326760"/>
            <a:ext cx="2054520" cy="905040"/>
          </a:xfrm>
          <a:prstGeom prst="rect">
            <a:avLst/>
          </a:prstGeom>
          <a:solidFill>
            <a:srgbClr val="4472C4"/>
          </a:solidFill>
          <a:ln w="12600">
            <a:solidFill>
              <a:srgbClr val="325490"/>
            </a:solidFill>
            <a:miter/>
          </a:ln>
        </p:spPr>
        <p:style>
          <a:lnRef idx="0">
            <a:srgbClr val="FFFFFF"/>
          </a:lnRef>
          <a:fillRef idx="0">
            <a:srgbClr val="FFFFFF"/>
          </a:fillRef>
          <a:effectRef idx="0">
            <a:srgbClr val="FFFFFF"/>
          </a:effectRef>
          <a:fontRef idx="minor"/>
        </p:style>
        <p:txBody>
          <a:bodyPr lIns="90000" tIns="45000" rIns="90000" bIns="45000" anchor="ctr">
            <a:noAutofit/>
          </a:bodyPr>
          <a:p>
            <a:pPr algn="ctr">
              <a:lnSpc>
                <a:spcPct val="100000"/>
              </a:lnSpc>
              <a:buNone/>
            </a:pPr>
            <a:r>
              <a:rPr lang="en-US" sz="1800" b="0" strike="noStrike" spc="-1">
                <a:solidFill>
                  <a:srgbClr val="FFFFFF"/>
                </a:solidFill>
                <a:latin typeface="Calibri" panose="020F0502020204030204"/>
              </a:rPr>
              <a:t>Machine Learning</a:t>
            </a:r>
            <a:endParaRPr lang="en-IN" sz="1800" b="0" strike="noStrike" spc="-1">
              <a:latin typeface="Arial" panose="020B0604020202020204"/>
            </a:endParaRPr>
          </a:p>
          <a:p>
            <a:pPr algn="ctr">
              <a:lnSpc>
                <a:spcPct val="100000"/>
              </a:lnSpc>
              <a:buNone/>
            </a:pPr>
            <a:r>
              <a:rPr lang="en-US" sz="1800" b="0" strike="noStrike" spc="-1">
                <a:solidFill>
                  <a:srgbClr val="FFFFFF"/>
                </a:solidFill>
                <a:latin typeface="Calibri" panose="020F0502020204030204"/>
              </a:rPr>
              <a:t>algorithm </a:t>
            </a:r>
            <a:endParaRPr lang="en-IN" sz="1800" b="0" strike="noStrike" spc="-1">
              <a:latin typeface="Arial" panose="020B0604020202020204"/>
            </a:endParaRPr>
          </a:p>
        </p:txBody>
      </p:sp>
      <p:sp>
        <p:nvSpPr>
          <p:cNvPr id="62" name="Rectangle 9"/>
          <p:cNvSpPr/>
          <p:nvPr/>
        </p:nvSpPr>
        <p:spPr>
          <a:xfrm>
            <a:off x="9879840" y="3326760"/>
            <a:ext cx="1658160" cy="905040"/>
          </a:xfrm>
          <a:prstGeom prst="rect">
            <a:avLst/>
          </a:prstGeom>
          <a:solidFill>
            <a:srgbClr val="4472C4"/>
          </a:solidFill>
          <a:ln w="12600">
            <a:solidFill>
              <a:srgbClr val="325490"/>
            </a:solidFill>
            <a:miter/>
          </a:ln>
        </p:spPr>
        <p:style>
          <a:lnRef idx="0">
            <a:srgbClr val="FFFFFF"/>
          </a:lnRef>
          <a:fillRef idx="0">
            <a:srgbClr val="FFFFFF"/>
          </a:fillRef>
          <a:effectRef idx="0">
            <a:srgbClr val="FFFFFF"/>
          </a:effectRef>
          <a:fontRef idx="minor"/>
        </p:style>
        <p:txBody>
          <a:bodyPr lIns="90000" tIns="45000" rIns="90000" bIns="45000" anchor="ctr">
            <a:noAutofit/>
          </a:bodyPr>
          <a:p>
            <a:pPr>
              <a:lnSpc>
                <a:spcPct val="100000"/>
              </a:lnSpc>
              <a:buNone/>
            </a:pPr>
            <a:r>
              <a:rPr lang="en-US" sz="1800" b="0" strike="noStrike" spc="-1">
                <a:solidFill>
                  <a:srgbClr val="FFFFFF"/>
                </a:solidFill>
                <a:latin typeface="Calibri" panose="020F0502020204030204"/>
              </a:rPr>
              <a:t>Predicted Disease</a:t>
            </a:r>
            <a:endParaRPr lang="en-IN" sz="1800" b="0" strike="noStrike" spc="-1">
              <a:latin typeface="Arial" panose="020B0604020202020204"/>
            </a:endParaRPr>
          </a:p>
        </p:txBody>
      </p:sp>
      <p:sp>
        <p:nvSpPr>
          <p:cNvPr id="63" name="Arrow: Right 14"/>
          <p:cNvSpPr/>
          <p:nvPr/>
        </p:nvSpPr>
        <p:spPr>
          <a:xfrm>
            <a:off x="3431160" y="3814200"/>
            <a:ext cx="717840" cy="243000"/>
          </a:xfrm>
          <a:prstGeom prst="rightArrow">
            <a:avLst>
              <a:gd name="adj1" fmla="val 50000"/>
              <a:gd name="adj2" fmla="val 50000"/>
            </a:avLst>
          </a:prstGeom>
          <a:solidFill>
            <a:srgbClr val="4472C4"/>
          </a:solidFill>
          <a:ln w="12600">
            <a:solidFill>
              <a:srgbClr val="325490"/>
            </a:solidFill>
            <a:miter/>
          </a:ln>
        </p:spPr>
        <p:style>
          <a:lnRef idx="0">
            <a:srgbClr val="FFFFFF"/>
          </a:lnRef>
          <a:fillRef idx="0">
            <a:srgbClr val="FFFFFF"/>
          </a:fillRef>
          <a:effectRef idx="0">
            <a:srgbClr val="FFFFFF"/>
          </a:effectRef>
          <a:fontRef idx="minor"/>
        </p:style>
      </p:sp>
      <p:sp>
        <p:nvSpPr>
          <p:cNvPr id="64" name="Arrow: Right 15"/>
          <p:cNvSpPr/>
          <p:nvPr/>
        </p:nvSpPr>
        <p:spPr>
          <a:xfrm>
            <a:off x="6330960" y="3723120"/>
            <a:ext cx="674280" cy="230040"/>
          </a:xfrm>
          <a:prstGeom prst="rightArrow">
            <a:avLst>
              <a:gd name="adj1" fmla="val 50000"/>
              <a:gd name="adj2" fmla="val 50000"/>
            </a:avLst>
          </a:prstGeom>
          <a:solidFill>
            <a:srgbClr val="4472C4"/>
          </a:solidFill>
          <a:ln w="12600">
            <a:solidFill>
              <a:srgbClr val="325490"/>
            </a:solidFill>
            <a:miter/>
          </a:ln>
        </p:spPr>
        <p:style>
          <a:lnRef idx="0">
            <a:srgbClr val="FFFFFF"/>
          </a:lnRef>
          <a:fillRef idx="0">
            <a:srgbClr val="FFFFFF"/>
          </a:fillRef>
          <a:effectRef idx="0">
            <a:srgbClr val="FFFFFF"/>
          </a:effectRef>
          <a:fontRef idx="minor"/>
        </p:style>
      </p:sp>
      <p:sp>
        <p:nvSpPr>
          <p:cNvPr id="65" name="Arrow: Right 16"/>
          <p:cNvSpPr/>
          <p:nvPr/>
        </p:nvSpPr>
        <p:spPr>
          <a:xfrm>
            <a:off x="9161280" y="3779640"/>
            <a:ext cx="717840" cy="277920"/>
          </a:xfrm>
          <a:prstGeom prst="rightArrow">
            <a:avLst>
              <a:gd name="adj1" fmla="val 50000"/>
              <a:gd name="adj2" fmla="val 50000"/>
            </a:avLst>
          </a:prstGeom>
          <a:solidFill>
            <a:srgbClr val="4472C4"/>
          </a:solidFill>
          <a:ln w="12600">
            <a:solidFill>
              <a:srgbClr val="325490"/>
            </a:solidFill>
            <a:miter/>
          </a:ln>
        </p:spPr>
        <p:style>
          <a:lnRef idx="0">
            <a:srgbClr val="FFFFFF"/>
          </a:lnRef>
          <a:fillRef idx="0">
            <a:srgbClr val="FFFFFF"/>
          </a:fillRef>
          <a:effectRef idx="0">
            <a:srgbClr val="FFFFFF"/>
          </a:effectRef>
          <a:fontRef idx="minor"/>
        </p:style>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itle 1"/>
          <p:cNvSpPr/>
          <p:nvPr/>
        </p:nvSpPr>
        <p:spPr>
          <a:xfrm>
            <a:off x="838080" y="365040"/>
            <a:ext cx="10514880" cy="132480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ctr">
            <a:noAutofit/>
          </a:bodyPr>
          <a:p>
            <a:pPr>
              <a:lnSpc>
                <a:spcPct val="90000"/>
              </a:lnSpc>
              <a:buNone/>
            </a:pPr>
            <a:r>
              <a:rPr lang="en-US" sz="4400" b="0" strike="noStrike" spc="-1">
                <a:solidFill>
                  <a:srgbClr val="000000"/>
                </a:solidFill>
                <a:latin typeface="Calibri Light" panose="020F0302020204030204"/>
              </a:rPr>
              <a:t>Working 1: Initial part</a:t>
            </a:r>
            <a:endParaRPr lang="en-IN" sz="4400" b="0" strike="noStrike" spc="-1">
              <a:latin typeface="Arial" panose="020B0604020202020204"/>
            </a:endParaRPr>
          </a:p>
        </p:txBody>
      </p:sp>
      <p:sp>
        <p:nvSpPr>
          <p:cNvPr id="67" name="Content Placeholder 2"/>
          <p:cNvSpPr/>
          <p:nvPr/>
        </p:nvSpPr>
        <p:spPr>
          <a:xfrm>
            <a:off x="838080" y="1825560"/>
            <a:ext cx="10514880" cy="435060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noAutofit/>
          </a:bodyPr>
          <a:p>
            <a:pPr marL="228600" indent="-227965">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 </a:t>
            </a:r>
            <a:r>
              <a:rPr lang="en-US" sz="2800" b="0" strike="noStrike" spc="-1">
                <a:solidFill>
                  <a:srgbClr val="000000"/>
                </a:solidFill>
                <a:latin typeface="Calibri" panose="020F0502020204030204"/>
              </a:rPr>
              <a:t>Import all the packages required i.e. Tkinter for GUI, numpy to performnumerical operations and pandas for reading the csv files.</a:t>
            </a:r>
            <a:endParaRPr lang="en-IN" sz="2800" b="0" strike="noStrike" spc="-1">
              <a:latin typeface="Arial" panose="020B0604020202020204"/>
            </a:endParaRPr>
          </a:p>
          <a:p>
            <a:pPr>
              <a:lnSpc>
                <a:spcPct val="90000"/>
              </a:lnSpc>
              <a:spcBef>
                <a:spcPts val="1000"/>
              </a:spcBef>
              <a:buNone/>
            </a:pPr>
            <a:endParaRPr lang="en-IN" sz="2800" b="0" strike="noStrike" spc="-1">
              <a:latin typeface="Arial" panose="020B0604020202020204"/>
            </a:endParaRPr>
          </a:p>
          <a:p>
            <a:pPr marL="228600" indent="-227965">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 </a:t>
            </a:r>
            <a:r>
              <a:rPr lang="en-US" sz="2800" b="0" strike="noStrike" spc="-1">
                <a:solidFill>
                  <a:srgbClr val="000000"/>
                </a:solidFill>
                <a:latin typeface="Calibri" panose="020F0502020204030204"/>
              </a:rPr>
              <a:t>Create a list which contains all the symptoms which are according the CSV file</a:t>
            </a:r>
            <a:endParaRPr lang="en-IN" sz="2800" b="0" strike="noStrike" spc="-1">
              <a:latin typeface="Arial" panose="020B0604020202020204"/>
            </a:endParaRPr>
          </a:p>
          <a:p>
            <a:pPr marL="228600" indent="-227965">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 </a:t>
            </a:r>
            <a:r>
              <a:rPr lang="en-US" sz="2800" b="0" strike="noStrike" spc="-1">
                <a:solidFill>
                  <a:srgbClr val="000000"/>
                </a:solidFill>
                <a:latin typeface="Calibri" panose="020F0502020204030204"/>
              </a:rPr>
              <a:t>Create another list which contains the diseases.</a:t>
            </a:r>
            <a:endParaRPr lang="en-IN" sz="2800" b="0" strike="noStrike" spc="-1">
              <a:latin typeface="Arial" panose="020B0604020202020204"/>
            </a:endParaRPr>
          </a:p>
          <a:p>
            <a:pPr marL="228600" indent="-227965">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Then, create a empty list.L1 and L2, both have equal length.</a:t>
            </a:r>
            <a:endParaRPr lang="en-IN" sz="2800" b="0" strike="noStrike" spc="-1">
              <a:latin typeface="Arial" panose="020B0604020202020204"/>
            </a:endParaRPr>
          </a:p>
          <a:p>
            <a:pPr>
              <a:lnSpc>
                <a:spcPct val="90000"/>
              </a:lnSpc>
              <a:spcBef>
                <a:spcPts val="1000"/>
              </a:spcBef>
              <a:buNone/>
            </a:pPr>
            <a:endParaRPr lang="en-IN" sz="2800" b="0" strike="noStrike" spc="-1">
              <a:latin typeface="Arial" panose="020B0604020202020204"/>
            </a:endParaRPr>
          </a:p>
          <a:p>
            <a:pPr>
              <a:lnSpc>
                <a:spcPct val="90000"/>
              </a:lnSpc>
              <a:spcBef>
                <a:spcPts val="1000"/>
              </a:spcBef>
              <a:buNone/>
            </a:pPr>
            <a:endParaRPr lang="en-IN" sz="2800" b="0" strike="noStrike" spc="-1">
              <a:latin typeface="Arial" panose="020B0604020202020204"/>
            </a:endParaRPr>
          </a:p>
        </p:txBody>
      </p:sp>
      <p:graphicFrame>
        <p:nvGraphicFramePr>
          <p:cNvPr id="68" name="Table 4"/>
          <p:cNvGraphicFramePr/>
          <p:nvPr/>
        </p:nvGraphicFramePr>
        <p:xfrm>
          <a:off x="2031840" y="5407920"/>
          <a:ext cx="8127720" cy="818280"/>
        </p:xfrm>
        <a:graphic>
          <a:graphicData uri="http://schemas.openxmlformats.org/drawingml/2006/table">
            <a:tbl>
              <a:tblPr/>
              <a:tblGrid>
                <a:gridCol w="902880"/>
                <a:gridCol w="902880"/>
                <a:gridCol w="902880"/>
                <a:gridCol w="902880"/>
                <a:gridCol w="902880"/>
                <a:gridCol w="902880"/>
                <a:gridCol w="902880"/>
                <a:gridCol w="902880"/>
                <a:gridCol w="904680"/>
              </a:tblGrid>
              <a:tr h="488160">
                <a:tc>
                  <a:txBody>
                    <a:bodyPr>
                      <a:spAutoFit/>
                    </a:bodyPr>
                    <a:p>
                      <a:pPr>
                        <a:lnSpc>
                          <a:spcPct val="100000"/>
                        </a:lnSpc>
                        <a:buNone/>
                      </a:pPr>
                      <a:r>
                        <a:rPr lang="en-GB" sz="1800" b="1" strike="noStrike" spc="-1">
                          <a:solidFill>
                            <a:srgbClr val="FFFFFF"/>
                          </a:solidFill>
                          <a:latin typeface="Calibri" panose="020F0502020204030204"/>
                        </a:rPr>
                        <a:t>L1</a:t>
                      </a:r>
                      <a:endParaRPr lang="en-IN" sz="1800" b="0" strike="noStrike" spc="-1">
                        <a:latin typeface="Arial" panose="020B0604020202020204"/>
                      </a:endParaRPr>
                    </a:p>
                  </a:txBody>
                  <a:tcPr anchor="t">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spAutoFit/>
                    </a:bodyPr>
                    <a:p>
                      <a:pPr>
                        <a:lnSpc>
                          <a:spcPct val="100000"/>
                        </a:lnSpc>
                        <a:buNone/>
                      </a:pPr>
                      <a:r>
                        <a:rPr lang="en-GB" sz="1800" b="1" strike="noStrike" spc="-1">
                          <a:solidFill>
                            <a:srgbClr val="FFFFFF"/>
                          </a:solidFill>
                          <a:latin typeface="Calibri" panose="020F0502020204030204"/>
                        </a:rPr>
                        <a:t>SYM1</a:t>
                      </a:r>
                      <a:endParaRPr lang="en-IN" sz="1800" b="0" strike="noStrike" spc="-1">
                        <a:latin typeface="Arial" panose="020B0604020202020204"/>
                      </a:endParaRPr>
                    </a:p>
                  </a:txBody>
                  <a:tcPr anchor="t">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spAutoFit/>
                    </a:bodyPr>
                    <a:p>
                      <a:pPr>
                        <a:lnSpc>
                          <a:spcPct val="100000"/>
                        </a:lnSpc>
                        <a:buNone/>
                      </a:pPr>
                      <a:r>
                        <a:rPr lang="en-GB" sz="1800" b="1" strike="noStrike" spc="-1">
                          <a:solidFill>
                            <a:srgbClr val="FFFFFF"/>
                          </a:solidFill>
                          <a:latin typeface="Calibri" panose="020F0502020204030204"/>
                        </a:rPr>
                        <a:t>SYM2</a:t>
                      </a:r>
                      <a:endParaRPr lang="en-IN" sz="1800" b="0" strike="noStrike" spc="-1">
                        <a:latin typeface="Arial" panose="020B0604020202020204"/>
                      </a:endParaRPr>
                    </a:p>
                  </a:txBody>
                  <a:tcPr anchor="t">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spAutoFit/>
                    </a:bodyPr>
                    <a:p>
                      <a:pPr>
                        <a:lnSpc>
                          <a:spcPct val="100000"/>
                        </a:lnSpc>
                        <a:buNone/>
                      </a:pPr>
                      <a:r>
                        <a:rPr lang="en-GB" sz="1800" b="1" strike="noStrike" spc="-1">
                          <a:solidFill>
                            <a:srgbClr val="FFFFFF"/>
                          </a:solidFill>
                          <a:latin typeface="Calibri" panose="020F0502020204030204"/>
                        </a:rPr>
                        <a:t>SYM3</a:t>
                      </a:r>
                      <a:endParaRPr lang="en-IN" sz="1800" b="0" strike="noStrike" spc="-1">
                        <a:latin typeface="Arial" panose="020B0604020202020204"/>
                      </a:endParaRPr>
                    </a:p>
                  </a:txBody>
                  <a:tcPr anchor="t">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spAutoFit/>
                    </a:bodyPr>
                    <a:p>
                      <a:pPr>
                        <a:lnSpc>
                          <a:spcPct val="100000"/>
                        </a:lnSpc>
                        <a:buNone/>
                      </a:pPr>
                      <a:r>
                        <a:rPr lang="en-GB" sz="1800" b="1" strike="noStrike" spc="-1">
                          <a:solidFill>
                            <a:srgbClr val="FFFFFF"/>
                          </a:solidFill>
                          <a:latin typeface="Calibri" panose="020F0502020204030204"/>
                        </a:rPr>
                        <a:t>SYM4</a:t>
                      </a:r>
                      <a:endParaRPr lang="en-IN" sz="1800" b="0" strike="noStrike" spc="-1">
                        <a:latin typeface="Arial" panose="020B0604020202020204"/>
                      </a:endParaRPr>
                    </a:p>
                  </a:txBody>
                  <a:tcPr anchor="t">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spAutoFit/>
                    </a:bodyPr>
                    <a:p>
                      <a:pPr>
                        <a:lnSpc>
                          <a:spcPct val="100000"/>
                        </a:lnSpc>
                        <a:buNone/>
                      </a:pPr>
                      <a:r>
                        <a:rPr lang="en-GB" sz="1800" b="1" strike="noStrike" spc="-1">
                          <a:solidFill>
                            <a:srgbClr val="FFFFFF"/>
                          </a:solidFill>
                          <a:latin typeface="Calibri" panose="020F0502020204030204"/>
                        </a:rPr>
                        <a:t>SYM5</a:t>
                      </a:r>
                      <a:endParaRPr lang="en-IN" sz="1800" b="0" strike="noStrike" spc="-1">
                        <a:latin typeface="Arial" panose="020B0604020202020204"/>
                      </a:endParaRPr>
                    </a:p>
                  </a:txBody>
                  <a:tcPr anchor="t">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spAutoFit/>
                    </a:bodyPr>
                    <a:p>
                      <a:pPr>
                        <a:lnSpc>
                          <a:spcPct val="100000"/>
                        </a:lnSpc>
                        <a:buNone/>
                      </a:pPr>
                      <a:r>
                        <a:rPr lang="en-GB" sz="1800" b="1" strike="noStrike" spc="-1">
                          <a:solidFill>
                            <a:srgbClr val="FFFFFF"/>
                          </a:solidFill>
                          <a:latin typeface="Calibri" panose="020F0502020204030204"/>
                        </a:rPr>
                        <a:t>SYM6</a:t>
                      </a:r>
                      <a:endParaRPr lang="en-IN" sz="1800" b="0" strike="noStrike" spc="-1">
                        <a:latin typeface="Arial" panose="020B0604020202020204"/>
                      </a:endParaRPr>
                    </a:p>
                  </a:txBody>
                  <a:tcPr anchor="t">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spAutoFit/>
                    </a:bodyPr>
                    <a:p>
                      <a:pPr>
                        <a:lnSpc>
                          <a:spcPct val="100000"/>
                        </a:lnSpc>
                        <a:buNone/>
                      </a:pPr>
                      <a:r>
                        <a:rPr lang="en-GB" sz="1800" b="1" strike="noStrike" spc="-1">
                          <a:solidFill>
                            <a:srgbClr val="FFFFFF"/>
                          </a:solidFill>
                          <a:latin typeface="Calibri" panose="020F0502020204030204"/>
                        </a:rPr>
                        <a:t>SYM7</a:t>
                      </a:r>
                      <a:endParaRPr lang="en-IN" sz="1800" b="0" strike="noStrike" spc="-1">
                        <a:latin typeface="Arial" panose="020B0604020202020204"/>
                      </a:endParaRPr>
                    </a:p>
                  </a:txBody>
                  <a:tcPr anchor="t">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spAutoFit/>
                    </a:bodyPr>
                    <a:p>
                      <a:pPr>
                        <a:lnSpc>
                          <a:spcPct val="100000"/>
                        </a:lnSpc>
                        <a:buNone/>
                      </a:pPr>
                      <a:r>
                        <a:rPr lang="en-GB" sz="1800" b="1" strike="noStrike" spc="-1">
                          <a:solidFill>
                            <a:srgbClr val="FFFFFF"/>
                          </a:solidFill>
                          <a:latin typeface="Calibri" panose="020F0502020204030204"/>
                        </a:rPr>
                        <a:t>SYM8</a:t>
                      </a:r>
                      <a:endParaRPr lang="en-IN" sz="1800" b="0" strike="noStrike" spc="-1">
                        <a:latin typeface="Arial" panose="020B0604020202020204"/>
                      </a:endParaRPr>
                    </a:p>
                  </a:txBody>
                  <a:tcPr anchor="t">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r>
              <a:tr h="330120">
                <a:tc>
                  <a:txBody>
                    <a:bodyPr>
                      <a:spAutoFit/>
                    </a:bodyPr>
                    <a:p>
                      <a:pPr>
                        <a:lnSpc>
                          <a:spcPct val="100000"/>
                        </a:lnSpc>
                        <a:buNone/>
                      </a:pPr>
                      <a:r>
                        <a:rPr lang="en-GB" sz="1800" b="0" strike="noStrike" spc="-1">
                          <a:solidFill>
                            <a:srgbClr val="000000"/>
                          </a:solidFill>
                          <a:latin typeface="Calibri" panose="020F0502020204030204"/>
                        </a:rPr>
                        <a:t>L2</a:t>
                      </a:r>
                      <a:endParaRPr lang="en-IN" sz="1800" b="0" strike="noStrike" spc="-1">
                        <a:latin typeface="Arial" panose="020B0604020202020204"/>
                      </a:endParaRPr>
                    </a:p>
                  </a:txBody>
                  <a:tcPr anchor="t">
                    <a:lnL w="12240">
                      <a:solidFill>
                        <a:srgbClr val="FFFFFF"/>
                      </a:solidFill>
                    </a:lnL>
                    <a:lnR w="12240">
                      <a:solidFill>
                        <a:srgbClr val="FFFFFF"/>
                      </a:solidFill>
                    </a:lnR>
                    <a:lnT w="38160">
                      <a:solidFill>
                        <a:srgbClr val="FFFFFF"/>
                      </a:solidFill>
                    </a:lnT>
                    <a:lnB w="12240">
                      <a:solidFill>
                        <a:srgbClr val="FFFFFF"/>
                      </a:solidFill>
                    </a:lnB>
                    <a:solidFill>
                      <a:srgbClr val="CFD5E9"/>
                    </a:solidFill>
                  </a:tcPr>
                </a:tc>
                <a:tc>
                  <a:txBody>
                    <a:bodyPr>
                      <a:spAutoFit/>
                    </a:bodyPr>
                    <a:p>
                      <a:pPr>
                        <a:lnSpc>
                          <a:spcPct val="100000"/>
                        </a:lnSpc>
                        <a:buNone/>
                      </a:pPr>
                      <a:r>
                        <a:rPr lang="en-GB" sz="1800" b="0" strike="noStrike" spc="-1">
                          <a:solidFill>
                            <a:srgbClr val="000000"/>
                          </a:solidFill>
                          <a:latin typeface="Calibri" panose="020F0502020204030204"/>
                        </a:rPr>
                        <a:t>0</a:t>
                      </a:r>
                      <a:endParaRPr lang="en-IN" sz="1800" b="0" strike="noStrike" spc="-1">
                        <a:latin typeface="Arial" panose="020B0604020202020204"/>
                      </a:endParaRPr>
                    </a:p>
                  </a:txBody>
                  <a:tcPr anchor="t">
                    <a:lnL w="12240">
                      <a:solidFill>
                        <a:srgbClr val="FFFFFF"/>
                      </a:solidFill>
                    </a:lnL>
                    <a:lnR w="12240">
                      <a:solidFill>
                        <a:srgbClr val="FFFFFF"/>
                      </a:solidFill>
                    </a:lnR>
                    <a:lnT w="38160">
                      <a:solidFill>
                        <a:srgbClr val="FFFFFF"/>
                      </a:solidFill>
                    </a:lnT>
                    <a:lnB w="12240">
                      <a:solidFill>
                        <a:srgbClr val="FFFFFF"/>
                      </a:solidFill>
                    </a:lnB>
                    <a:solidFill>
                      <a:srgbClr val="CFD5E9"/>
                    </a:solidFill>
                  </a:tcPr>
                </a:tc>
                <a:tc>
                  <a:txBody>
                    <a:bodyPr>
                      <a:spAutoFit/>
                    </a:bodyPr>
                    <a:p>
                      <a:pPr>
                        <a:lnSpc>
                          <a:spcPct val="100000"/>
                        </a:lnSpc>
                        <a:buNone/>
                      </a:pPr>
                      <a:r>
                        <a:rPr lang="en-GB" sz="1800" b="0" strike="noStrike" spc="-1">
                          <a:solidFill>
                            <a:srgbClr val="000000"/>
                          </a:solidFill>
                          <a:latin typeface="Calibri" panose="020F0502020204030204"/>
                        </a:rPr>
                        <a:t>0</a:t>
                      </a:r>
                      <a:endParaRPr lang="en-IN" sz="1800" b="0" strike="noStrike" spc="-1">
                        <a:latin typeface="Arial" panose="020B0604020202020204"/>
                      </a:endParaRPr>
                    </a:p>
                  </a:txBody>
                  <a:tcPr anchor="t">
                    <a:lnL w="12240">
                      <a:solidFill>
                        <a:srgbClr val="FFFFFF"/>
                      </a:solidFill>
                    </a:lnL>
                    <a:lnR w="12240">
                      <a:solidFill>
                        <a:srgbClr val="FFFFFF"/>
                      </a:solidFill>
                    </a:lnR>
                    <a:lnT w="38160">
                      <a:solidFill>
                        <a:srgbClr val="FFFFFF"/>
                      </a:solidFill>
                    </a:lnT>
                    <a:lnB w="12240">
                      <a:solidFill>
                        <a:srgbClr val="FFFFFF"/>
                      </a:solidFill>
                    </a:lnB>
                    <a:solidFill>
                      <a:srgbClr val="CFD5E9"/>
                    </a:solidFill>
                  </a:tcPr>
                </a:tc>
                <a:tc>
                  <a:txBody>
                    <a:bodyPr>
                      <a:spAutoFit/>
                    </a:bodyPr>
                    <a:p>
                      <a:pPr>
                        <a:lnSpc>
                          <a:spcPct val="100000"/>
                        </a:lnSpc>
                        <a:buNone/>
                      </a:pPr>
                      <a:r>
                        <a:rPr lang="en-GB" sz="1800" b="0" strike="noStrike" spc="-1">
                          <a:solidFill>
                            <a:srgbClr val="000000"/>
                          </a:solidFill>
                          <a:latin typeface="Calibri" panose="020F0502020204030204"/>
                        </a:rPr>
                        <a:t>0</a:t>
                      </a:r>
                      <a:endParaRPr lang="en-IN" sz="1800" b="0" strike="noStrike" spc="-1">
                        <a:latin typeface="Arial" panose="020B0604020202020204"/>
                      </a:endParaRPr>
                    </a:p>
                  </a:txBody>
                  <a:tcPr anchor="t">
                    <a:lnL w="12240">
                      <a:solidFill>
                        <a:srgbClr val="FFFFFF"/>
                      </a:solidFill>
                    </a:lnL>
                    <a:lnR w="12240">
                      <a:solidFill>
                        <a:srgbClr val="FFFFFF"/>
                      </a:solidFill>
                    </a:lnR>
                    <a:lnT w="38160">
                      <a:solidFill>
                        <a:srgbClr val="FFFFFF"/>
                      </a:solidFill>
                    </a:lnT>
                    <a:lnB w="12240">
                      <a:solidFill>
                        <a:srgbClr val="FFFFFF"/>
                      </a:solidFill>
                    </a:lnB>
                    <a:solidFill>
                      <a:srgbClr val="CFD5E9"/>
                    </a:solidFill>
                  </a:tcPr>
                </a:tc>
                <a:tc>
                  <a:txBody>
                    <a:bodyPr>
                      <a:spAutoFit/>
                    </a:bodyPr>
                    <a:p>
                      <a:pPr>
                        <a:lnSpc>
                          <a:spcPct val="100000"/>
                        </a:lnSpc>
                        <a:buNone/>
                      </a:pPr>
                      <a:r>
                        <a:rPr lang="en-GB" sz="1800" b="0" strike="noStrike" spc="-1">
                          <a:solidFill>
                            <a:srgbClr val="000000"/>
                          </a:solidFill>
                          <a:latin typeface="Calibri" panose="020F0502020204030204"/>
                        </a:rPr>
                        <a:t>0</a:t>
                      </a:r>
                      <a:endParaRPr lang="en-IN" sz="1800" b="0" strike="noStrike" spc="-1">
                        <a:latin typeface="Arial" panose="020B0604020202020204"/>
                      </a:endParaRPr>
                    </a:p>
                  </a:txBody>
                  <a:tcPr anchor="t">
                    <a:lnL w="12240">
                      <a:solidFill>
                        <a:srgbClr val="FFFFFF"/>
                      </a:solidFill>
                    </a:lnL>
                    <a:lnR w="12240">
                      <a:solidFill>
                        <a:srgbClr val="FFFFFF"/>
                      </a:solidFill>
                    </a:lnR>
                    <a:lnT w="38160">
                      <a:solidFill>
                        <a:srgbClr val="FFFFFF"/>
                      </a:solidFill>
                    </a:lnT>
                    <a:lnB w="12240">
                      <a:solidFill>
                        <a:srgbClr val="FFFFFF"/>
                      </a:solidFill>
                    </a:lnB>
                    <a:solidFill>
                      <a:srgbClr val="CFD5E9"/>
                    </a:solidFill>
                  </a:tcPr>
                </a:tc>
                <a:tc>
                  <a:txBody>
                    <a:bodyPr>
                      <a:spAutoFit/>
                    </a:bodyPr>
                    <a:p>
                      <a:pPr>
                        <a:lnSpc>
                          <a:spcPct val="100000"/>
                        </a:lnSpc>
                        <a:buNone/>
                      </a:pPr>
                      <a:r>
                        <a:rPr lang="en-GB" sz="1800" b="0" strike="noStrike" spc="-1">
                          <a:solidFill>
                            <a:srgbClr val="000000"/>
                          </a:solidFill>
                          <a:latin typeface="Calibri" panose="020F0502020204030204"/>
                        </a:rPr>
                        <a:t>0</a:t>
                      </a:r>
                      <a:endParaRPr lang="en-IN" sz="1800" b="0" strike="noStrike" spc="-1">
                        <a:latin typeface="Arial" panose="020B0604020202020204"/>
                      </a:endParaRPr>
                    </a:p>
                  </a:txBody>
                  <a:tcPr anchor="t">
                    <a:lnL w="12240">
                      <a:solidFill>
                        <a:srgbClr val="FFFFFF"/>
                      </a:solidFill>
                    </a:lnL>
                    <a:lnR w="12240">
                      <a:solidFill>
                        <a:srgbClr val="FFFFFF"/>
                      </a:solidFill>
                    </a:lnR>
                    <a:lnT w="38160">
                      <a:solidFill>
                        <a:srgbClr val="FFFFFF"/>
                      </a:solidFill>
                    </a:lnT>
                    <a:lnB w="12240">
                      <a:solidFill>
                        <a:srgbClr val="FFFFFF"/>
                      </a:solidFill>
                    </a:lnB>
                    <a:solidFill>
                      <a:srgbClr val="CFD5E9"/>
                    </a:solidFill>
                  </a:tcPr>
                </a:tc>
                <a:tc>
                  <a:txBody>
                    <a:bodyPr>
                      <a:spAutoFit/>
                    </a:bodyPr>
                    <a:p>
                      <a:pPr>
                        <a:lnSpc>
                          <a:spcPct val="100000"/>
                        </a:lnSpc>
                        <a:buNone/>
                      </a:pPr>
                      <a:r>
                        <a:rPr lang="en-GB" sz="1800" b="0" strike="noStrike" spc="-1">
                          <a:solidFill>
                            <a:srgbClr val="000000"/>
                          </a:solidFill>
                          <a:latin typeface="Calibri" panose="020F0502020204030204"/>
                        </a:rPr>
                        <a:t>0</a:t>
                      </a:r>
                      <a:endParaRPr lang="en-IN" sz="1800" b="0" strike="noStrike" spc="-1">
                        <a:latin typeface="Arial" panose="020B0604020202020204"/>
                      </a:endParaRPr>
                    </a:p>
                  </a:txBody>
                  <a:tcPr anchor="t">
                    <a:lnL w="12240">
                      <a:solidFill>
                        <a:srgbClr val="FFFFFF"/>
                      </a:solidFill>
                    </a:lnL>
                    <a:lnR w="12240">
                      <a:solidFill>
                        <a:srgbClr val="FFFFFF"/>
                      </a:solidFill>
                    </a:lnR>
                    <a:lnT w="38160">
                      <a:solidFill>
                        <a:srgbClr val="FFFFFF"/>
                      </a:solidFill>
                    </a:lnT>
                    <a:lnB w="12240">
                      <a:solidFill>
                        <a:srgbClr val="FFFFFF"/>
                      </a:solidFill>
                    </a:lnB>
                    <a:solidFill>
                      <a:srgbClr val="CFD5E9"/>
                    </a:solidFill>
                  </a:tcPr>
                </a:tc>
                <a:tc>
                  <a:txBody>
                    <a:bodyPr>
                      <a:spAutoFit/>
                    </a:bodyPr>
                    <a:p>
                      <a:pPr>
                        <a:lnSpc>
                          <a:spcPct val="100000"/>
                        </a:lnSpc>
                        <a:buNone/>
                      </a:pPr>
                      <a:r>
                        <a:rPr lang="en-GB" sz="1800" b="0" strike="noStrike" spc="-1">
                          <a:solidFill>
                            <a:srgbClr val="000000"/>
                          </a:solidFill>
                          <a:latin typeface="Calibri" panose="020F0502020204030204"/>
                        </a:rPr>
                        <a:t>0</a:t>
                      </a:r>
                      <a:endParaRPr lang="en-IN" sz="1800" b="0" strike="noStrike" spc="-1">
                        <a:latin typeface="Arial" panose="020B0604020202020204"/>
                      </a:endParaRPr>
                    </a:p>
                  </a:txBody>
                  <a:tcPr anchor="t">
                    <a:lnL w="12240">
                      <a:solidFill>
                        <a:srgbClr val="FFFFFF"/>
                      </a:solidFill>
                    </a:lnL>
                    <a:lnR w="12240">
                      <a:solidFill>
                        <a:srgbClr val="FFFFFF"/>
                      </a:solidFill>
                    </a:lnR>
                    <a:lnT w="38160">
                      <a:solidFill>
                        <a:srgbClr val="FFFFFF"/>
                      </a:solidFill>
                    </a:lnT>
                    <a:lnB w="12240">
                      <a:solidFill>
                        <a:srgbClr val="FFFFFF"/>
                      </a:solidFill>
                    </a:lnB>
                    <a:solidFill>
                      <a:srgbClr val="CFD5E9"/>
                    </a:solidFill>
                  </a:tcPr>
                </a:tc>
                <a:tc>
                  <a:txBody>
                    <a:bodyPr>
                      <a:spAutoFit/>
                    </a:bodyPr>
                    <a:p>
                      <a:pPr>
                        <a:lnSpc>
                          <a:spcPct val="100000"/>
                        </a:lnSpc>
                        <a:buNone/>
                      </a:pPr>
                      <a:r>
                        <a:rPr lang="en-GB" sz="1800" b="0" strike="noStrike" spc="-1">
                          <a:solidFill>
                            <a:srgbClr val="000000"/>
                          </a:solidFill>
                          <a:latin typeface="Calibri" panose="020F0502020204030204"/>
                        </a:rPr>
                        <a:t>0</a:t>
                      </a:r>
                      <a:endParaRPr lang="en-IN" sz="1800" b="0" strike="noStrike" spc="-1">
                        <a:latin typeface="Arial" panose="020B0604020202020204"/>
                      </a:endParaRPr>
                    </a:p>
                  </a:txBody>
                  <a:tcPr anchor="t">
                    <a:lnL w="12240">
                      <a:solidFill>
                        <a:srgbClr val="FFFFFF"/>
                      </a:solidFill>
                    </a:lnL>
                    <a:lnR w="12240">
                      <a:solidFill>
                        <a:srgbClr val="FFFFFF"/>
                      </a:solidFill>
                    </a:lnR>
                    <a:lnT w="38160">
                      <a:solidFill>
                        <a:srgbClr val="FFFFFF"/>
                      </a:solidFill>
                    </a:lnT>
                    <a:lnB w="12240">
                      <a:solidFill>
                        <a:srgbClr val="FFFFFF"/>
                      </a:solidFill>
                    </a:lnB>
                    <a:solidFill>
                      <a:srgbClr val="CFD5E9"/>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le 1"/>
          <p:cNvSpPr/>
          <p:nvPr/>
        </p:nvSpPr>
        <p:spPr>
          <a:xfrm>
            <a:off x="838080" y="365040"/>
            <a:ext cx="10514880" cy="132480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ctr">
            <a:noAutofit/>
          </a:bodyPr>
          <a:p>
            <a:pPr>
              <a:lnSpc>
                <a:spcPct val="90000"/>
              </a:lnSpc>
              <a:buNone/>
            </a:pPr>
            <a:r>
              <a:rPr lang="en-US" sz="4400" b="0" strike="noStrike" spc="-1">
                <a:solidFill>
                  <a:srgbClr val="000000"/>
                </a:solidFill>
                <a:latin typeface="Calibri Light" panose="020F0302020204030204"/>
              </a:rPr>
              <a:t>Working 2: Dataset part</a:t>
            </a:r>
            <a:endParaRPr lang="en-IN" sz="4400" b="0" strike="noStrike" spc="-1">
              <a:latin typeface="Arial" panose="020B0604020202020204"/>
            </a:endParaRPr>
          </a:p>
        </p:txBody>
      </p:sp>
      <p:sp>
        <p:nvSpPr>
          <p:cNvPr id="70" name="Content Placeholder 2"/>
          <p:cNvSpPr/>
          <p:nvPr/>
        </p:nvSpPr>
        <p:spPr>
          <a:xfrm>
            <a:off x="838080" y="1825560"/>
            <a:ext cx="10514880" cy="435060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normAutofit fontScale="85000"/>
          </a:bodyPr>
          <a:p>
            <a:pPr marL="228600" indent="-227965">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Perform same steps for both testing and training dataset</a:t>
            </a:r>
            <a:endParaRPr lang="en-IN" sz="2800" b="0" strike="noStrike" spc="-1">
              <a:latin typeface="Arial" panose="020B0604020202020204"/>
            </a:endParaRPr>
          </a:p>
          <a:p>
            <a:pPr marL="228600" indent="-227965">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1. Using pandas read the CSV file</a:t>
            </a:r>
            <a:endParaRPr lang="en-IN" sz="2800" b="0" strike="noStrike" spc="-1">
              <a:latin typeface="Arial" panose="020B0604020202020204"/>
            </a:endParaRPr>
          </a:p>
          <a:p>
            <a:pPr marL="228600" indent="-227965">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2. Replace with index</a:t>
            </a:r>
            <a:endParaRPr lang="en-IN" sz="2800" b="0" strike="noStrike" spc="-1">
              <a:latin typeface="Arial" panose="020B0604020202020204"/>
            </a:endParaRPr>
          </a:p>
          <a:p>
            <a:pPr>
              <a:lnSpc>
                <a:spcPct val="90000"/>
              </a:lnSpc>
              <a:spcBef>
                <a:spcPts val="1000"/>
              </a:spcBef>
              <a:buNone/>
            </a:pPr>
            <a:endParaRPr lang="en-IN" sz="2800" b="0" strike="noStrike" spc="-1">
              <a:latin typeface="Arial" panose="020B0604020202020204"/>
            </a:endParaRPr>
          </a:p>
          <a:p>
            <a:pPr>
              <a:lnSpc>
                <a:spcPct val="90000"/>
              </a:lnSpc>
              <a:spcBef>
                <a:spcPts val="1000"/>
              </a:spcBef>
              <a:buNone/>
            </a:pPr>
            <a:endParaRPr lang="en-IN" sz="2800" b="0" strike="noStrike" spc="-1">
              <a:latin typeface="Arial" panose="020B0604020202020204"/>
            </a:endParaRPr>
          </a:p>
          <a:p>
            <a:pPr>
              <a:lnSpc>
                <a:spcPct val="90000"/>
              </a:lnSpc>
              <a:spcBef>
                <a:spcPts val="1000"/>
              </a:spcBef>
              <a:buNone/>
            </a:pPr>
            <a:endParaRPr lang="en-IN" sz="2800" b="0" strike="noStrike" spc="-1">
              <a:latin typeface="Arial" panose="020B0604020202020204"/>
            </a:endParaRPr>
          </a:p>
          <a:p>
            <a:pPr>
              <a:lnSpc>
                <a:spcPct val="90000"/>
              </a:lnSpc>
              <a:spcBef>
                <a:spcPts val="1000"/>
              </a:spcBef>
              <a:buNone/>
            </a:pPr>
            <a:endParaRPr lang="en-IN" sz="2800" b="0" strike="noStrike" spc="-1">
              <a:latin typeface="Arial" panose="020B0604020202020204"/>
            </a:endParaRPr>
          </a:p>
          <a:p>
            <a:pPr>
              <a:lnSpc>
                <a:spcPct val="90000"/>
              </a:lnSpc>
              <a:spcBef>
                <a:spcPts val="1000"/>
              </a:spcBef>
              <a:buNone/>
            </a:pPr>
            <a:endParaRPr lang="en-IN" sz="2800" b="0" strike="noStrike" spc="-1">
              <a:latin typeface="Arial" panose="020B0604020202020204"/>
            </a:endParaRPr>
          </a:p>
          <a:p>
            <a:pPr>
              <a:lnSpc>
                <a:spcPct val="90000"/>
              </a:lnSpc>
              <a:spcBef>
                <a:spcPts val="1000"/>
              </a:spcBef>
              <a:buNone/>
              <a:tabLst>
                <a:tab pos="0" algn="l"/>
              </a:tabLst>
            </a:pPr>
            <a:endParaRPr lang="en-IN" sz="2800" b="0" strike="noStrike" spc="-1">
              <a:latin typeface="Arial" panose="020B0604020202020204"/>
            </a:endParaRPr>
          </a:p>
          <a:p>
            <a:pPr>
              <a:lnSpc>
                <a:spcPct val="90000"/>
              </a:lnSpc>
              <a:spcBef>
                <a:spcPts val="1000"/>
              </a:spcBef>
              <a:buNone/>
              <a:tabLst>
                <a:tab pos="0" algn="l"/>
              </a:tabLst>
            </a:pPr>
            <a:r>
              <a:rPr lang="en-US" sz="2800" b="0" strike="noStrike" spc="-1">
                <a:solidFill>
                  <a:srgbClr val="000000"/>
                </a:solidFill>
                <a:latin typeface="Calibri" panose="020F0502020204030204"/>
              </a:rPr>
              <a:t>3. Make X as symptoms and Y as disease.</a:t>
            </a:r>
            <a:endParaRPr lang="en-IN" sz="2800" b="0" strike="noStrike" spc="-1">
              <a:latin typeface="Arial" panose="020B0604020202020204"/>
            </a:endParaRPr>
          </a:p>
        </p:txBody>
      </p:sp>
      <p:graphicFrame>
        <p:nvGraphicFramePr>
          <p:cNvPr id="71" name="Table 4"/>
          <p:cNvGraphicFramePr/>
          <p:nvPr/>
        </p:nvGraphicFramePr>
        <p:xfrm>
          <a:off x="2031840" y="3161160"/>
          <a:ext cx="8531280" cy="2010600"/>
        </p:xfrm>
        <a:graphic>
          <a:graphicData uri="http://schemas.openxmlformats.org/drawingml/2006/table">
            <a:tbl>
              <a:tblPr/>
              <a:tblGrid>
                <a:gridCol w="852840"/>
                <a:gridCol w="852840"/>
                <a:gridCol w="852840"/>
                <a:gridCol w="852840"/>
                <a:gridCol w="862200"/>
                <a:gridCol w="843840"/>
                <a:gridCol w="852840"/>
                <a:gridCol w="852840"/>
                <a:gridCol w="582840"/>
                <a:gridCol w="1125360"/>
              </a:tblGrid>
              <a:tr h="551880">
                <a:tc>
                  <a:txBody>
                    <a:bodyPr>
                      <a:spAutoFit/>
                    </a:bodyPr>
                    <a:p>
                      <a:pPr>
                        <a:lnSpc>
                          <a:spcPct val="100000"/>
                        </a:lnSpc>
                        <a:buNone/>
                      </a:pPr>
                      <a:r>
                        <a:rPr lang="en-GB" sz="1800" b="1" strike="noStrike" spc="-1">
                          <a:solidFill>
                            <a:srgbClr val="FFFFFF"/>
                          </a:solidFill>
                          <a:latin typeface="Calibri" panose="020F0502020204030204"/>
                        </a:rPr>
                        <a:t>S1</a:t>
                      </a:r>
                      <a:endParaRPr lang="en-IN" sz="1800" b="0" strike="noStrike" spc="-1">
                        <a:latin typeface="Arial" panose="020B0604020202020204"/>
                      </a:endParaRPr>
                    </a:p>
                  </a:txBody>
                  <a:tcPr anchor="t">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spAutoFit/>
                    </a:bodyPr>
                    <a:p>
                      <a:pPr>
                        <a:lnSpc>
                          <a:spcPct val="100000"/>
                        </a:lnSpc>
                        <a:buNone/>
                      </a:pPr>
                      <a:r>
                        <a:rPr lang="en-GB" sz="1800" b="1" strike="noStrike" spc="-1">
                          <a:solidFill>
                            <a:srgbClr val="FFFFFF"/>
                          </a:solidFill>
                          <a:latin typeface="Calibri" panose="020F0502020204030204"/>
                        </a:rPr>
                        <a:t>S2</a:t>
                      </a:r>
                      <a:endParaRPr lang="en-IN" sz="1800" b="0" strike="noStrike" spc="-1">
                        <a:latin typeface="Arial" panose="020B0604020202020204"/>
                      </a:endParaRPr>
                    </a:p>
                  </a:txBody>
                  <a:tcPr anchor="t">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spAutoFit/>
                    </a:bodyPr>
                    <a:p>
                      <a:pPr>
                        <a:lnSpc>
                          <a:spcPct val="100000"/>
                        </a:lnSpc>
                        <a:buNone/>
                      </a:pPr>
                      <a:r>
                        <a:rPr lang="en-GB" sz="1800" b="1" strike="noStrike" spc="-1">
                          <a:solidFill>
                            <a:srgbClr val="FFFFFF"/>
                          </a:solidFill>
                          <a:latin typeface="Calibri" panose="020F0502020204030204"/>
                        </a:rPr>
                        <a:t>S3</a:t>
                      </a:r>
                      <a:endParaRPr lang="en-IN" sz="1800" b="0" strike="noStrike" spc="-1">
                        <a:latin typeface="Arial" panose="020B0604020202020204"/>
                      </a:endParaRPr>
                    </a:p>
                  </a:txBody>
                  <a:tcPr anchor="t">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spAutoFit/>
                    </a:bodyPr>
                    <a:p>
                      <a:pPr>
                        <a:lnSpc>
                          <a:spcPct val="100000"/>
                        </a:lnSpc>
                        <a:buNone/>
                      </a:pPr>
                      <a:r>
                        <a:rPr lang="en-GB" sz="1800" b="1" strike="noStrike" spc="-1">
                          <a:solidFill>
                            <a:srgbClr val="FFFFFF"/>
                          </a:solidFill>
                          <a:latin typeface="Calibri" panose="020F0502020204030204"/>
                        </a:rPr>
                        <a:t>S4</a:t>
                      </a:r>
                      <a:endParaRPr lang="en-IN" sz="1800" b="0" strike="noStrike" spc="-1">
                        <a:latin typeface="Arial" panose="020B0604020202020204"/>
                      </a:endParaRPr>
                    </a:p>
                  </a:txBody>
                  <a:tcPr anchor="t">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spAutoFit/>
                    </a:bodyPr>
                    <a:p>
                      <a:pPr>
                        <a:lnSpc>
                          <a:spcPct val="100000"/>
                        </a:lnSpc>
                        <a:buNone/>
                      </a:pPr>
                      <a:r>
                        <a:rPr lang="en-GB" sz="1800" b="1" strike="noStrike" spc="-1">
                          <a:solidFill>
                            <a:srgbClr val="FFFFFF"/>
                          </a:solidFill>
                          <a:latin typeface="Calibri" panose="020F0502020204030204"/>
                        </a:rPr>
                        <a:t>S5</a:t>
                      </a:r>
                      <a:endParaRPr lang="en-IN" sz="1800" b="0" strike="noStrike" spc="-1">
                        <a:latin typeface="Arial" panose="020B0604020202020204"/>
                      </a:endParaRPr>
                    </a:p>
                  </a:txBody>
                  <a:tcPr anchor="t">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spAutoFit/>
                    </a:bodyPr>
                    <a:p>
                      <a:pPr>
                        <a:lnSpc>
                          <a:spcPct val="100000"/>
                        </a:lnSpc>
                        <a:buNone/>
                      </a:pPr>
                      <a:r>
                        <a:rPr lang="en-GB" sz="1800" b="1" strike="noStrike" spc="-1">
                          <a:solidFill>
                            <a:srgbClr val="FFFFFF"/>
                          </a:solidFill>
                          <a:latin typeface="Calibri" panose="020F0502020204030204"/>
                        </a:rPr>
                        <a:t>S6</a:t>
                      </a:r>
                      <a:endParaRPr lang="en-IN" sz="1800" b="0" strike="noStrike" spc="-1">
                        <a:latin typeface="Arial" panose="020B0604020202020204"/>
                      </a:endParaRPr>
                    </a:p>
                  </a:txBody>
                  <a:tcPr anchor="t">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spAutoFit/>
                    </a:bodyPr>
                    <a:p>
                      <a:pPr>
                        <a:lnSpc>
                          <a:spcPct val="100000"/>
                        </a:lnSpc>
                        <a:buNone/>
                      </a:pPr>
                      <a:r>
                        <a:rPr lang="en-GB" sz="1800" b="1" strike="noStrike" spc="-1">
                          <a:solidFill>
                            <a:srgbClr val="FFFFFF"/>
                          </a:solidFill>
                          <a:latin typeface="Calibri" panose="020F0502020204030204"/>
                        </a:rPr>
                        <a:t>S7</a:t>
                      </a:r>
                      <a:endParaRPr lang="en-IN" sz="1800" b="0" strike="noStrike" spc="-1">
                        <a:latin typeface="Arial" panose="020B0604020202020204"/>
                      </a:endParaRPr>
                    </a:p>
                  </a:txBody>
                  <a:tcPr anchor="t">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spAutoFit/>
                    </a:bodyPr>
                    <a:p>
                      <a:pPr>
                        <a:lnSpc>
                          <a:spcPct val="100000"/>
                        </a:lnSpc>
                        <a:buNone/>
                      </a:pPr>
                      <a:r>
                        <a:rPr lang="en-GB" sz="1800" b="1" strike="noStrike" spc="-1">
                          <a:solidFill>
                            <a:srgbClr val="FFFFFF"/>
                          </a:solidFill>
                          <a:latin typeface="Calibri" panose="020F0502020204030204"/>
                        </a:rPr>
                        <a:t>S8</a:t>
                      </a:r>
                      <a:endParaRPr lang="en-IN" sz="1800" b="0" strike="noStrike" spc="-1">
                        <a:latin typeface="Arial" panose="020B0604020202020204"/>
                      </a:endParaRPr>
                    </a:p>
                  </a:txBody>
                  <a:tcPr anchor="t">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p>
                      <a:pPr>
                        <a:buNone/>
                      </a:pPr>
                      <a:endParaRPr lang="en-US"/>
                    </a:p>
                  </a:txBody>
                  <a:tcPr anchor="t">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spAutoFit/>
                    </a:bodyPr>
                    <a:p>
                      <a:pPr>
                        <a:lnSpc>
                          <a:spcPct val="100000"/>
                        </a:lnSpc>
                        <a:buNone/>
                      </a:pPr>
                      <a:r>
                        <a:rPr lang="en-GB" sz="1800" b="1" strike="noStrike" spc="-1">
                          <a:solidFill>
                            <a:srgbClr val="FFFFFF"/>
                          </a:solidFill>
                          <a:latin typeface="Calibri" panose="020F0502020204030204"/>
                        </a:rPr>
                        <a:t>PROGNOSIS</a:t>
                      </a:r>
                      <a:endParaRPr lang="en-IN" sz="1800" b="0" strike="noStrike" spc="-1">
                        <a:latin typeface="Arial" panose="020B0604020202020204"/>
                      </a:endParaRPr>
                    </a:p>
                  </a:txBody>
                  <a:tcPr anchor="t">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r>
              <a:tr h="364680">
                <a:tc>
                  <a:txBody>
                    <a:bodyPr>
                      <a:spAutoFit/>
                    </a:bodyPr>
                    <a:p>
                      <a:pPr>
                        <a:lnSpc>
                          <a:spcPct val="100000"/>
                        </a:lnSpc>
                        <a:buNone/>
                      </a:pPr>
                      <a:r>
                        <a:rPr lang="en-GB" sz="1800" b="0" strike="noStrike" spc="-1">
                          <a:solidFill>
                            <a:srgbClr val="000000"/>
                          </a:solidFill>
                          <a:latin typeface="Calibri" panose="020F0502020204030204"/>
                        </a:rPr>
                        <a:t>0</a:t>
                      </a:r>
                      <a:endParaRPr lang="en-IN" sz="1800" b="0" strike="noStrike" spc="-1">
                        <a:latin typeface="Arial" panose="020B0604020202020204"/>
                      </a:endParaRPr>
                    </a:p>
                  </a:txBody>
                  <a:tcPr anchor="t">
                    <a:lnL w="12240">
                      <a:solidFill>
                        <a:srgbClr val="FFFFFF"/>
                      </a:solidFill>
                    </a:lnL>
                    <a:lnR w="12240">
                      <a:solidFill>
                        <a:srgbClr val="FFFFFF"/>
                      </a:solidFill>
                    </a:lnR>
                    <a:lnT w="38160">
                      <a:solidFill>
                        <a:srgbClr val="FFFFFF"/>
                      </a:solidFill>
                    </a:lnT>
                    <a:lnB w="12240">
                      <a:solidFill>
                        <a:srgbClr val="FFFFFF"/>
                      </a:solidFill>
                    </a:lnB>
                    <a:solidFill>
                      <a:srgbClr val="CFD5E9"/>
                    </a:solidFill>
                  </a:tcPr>
                </a:tc>
                <a:tc>
                  <a:txBody>
                    <a:bodyPr>
                      <a:spAutoFit/>
                    </a:bodyPr>
                    <a:p>
                      <a:pPr>
                        <a:lnSpc>
                          <a:spcPct val="100000"/>
                        </a:lnSpc>
                        <a:buNone/>
                      </a:pPr>
                      <a:r>
                        <a:rPr lang="en-GB" sz="1800" b="0" strike="noStrike" spc="-1">
                          <a:solidFill>
                            <a:srgbClr val="000000"/>
                          </a:solidFill>
                          <a:latin typeface="Calibri" panose="020F0502020204030204"/>
                        </a:rPr>
                        <a:t>0</a:t>
                      </a:r>
                      <a:endParaRPr lang="en-IN" sz="1800" b="0" strike="noStrike" spc="-1">
                        <a:latin typeface="Arial" panose="020B0604020202020204"/>
                      </a:endParaRPr>
                    </a:p>
                  </a:txBody>
                  <a:tcPr anchor="t">
                    <a:lnL w="12240">
                      <a:solidFill>
                        <a:srgbClr val="FFFFFF"/>
                      </a:solidFill>
                    </a:lnL>
                    <a:lnR w="12240">
                      <a:solidFill>
                        <a:srgbClr val="FFFFFF"/>
                      </a:solidFill>
                    </a:lnR>
                    <a:lnT w="38160">
                      <a:solidFill>
                        <a:srgbClr val="FFFFFF"/>
                      </a:solidFill>
                    </a:lnT>
                    <a:lnB w="12240">
                      <a:solidFill>
                        <a:srgbClr val="FFFFFF"/>
                      </a:solidFill>
                    </a:lnB>
                    <a:solidFill>
                      <a:srgbClr val="CFD5E9"/>
                    </a:solidFill>
                  </a:tcPr>
                </a:tc>
                <a:tc>
                  <a:txBody>
                    <a:bodyPr>
                      <a:spAutoFit/>
                    </a:bodyPr>
                    <a:p>
                      <a:pPr>
                        <a:lnSpc>
                          <a:spcPct val="100000"/>
                        </a:lnSpc>
                        <a:buNone/>
                      </a:pPr>
                      <a:r>
                        <a:rPr lang="en-GB" sz="1800" b="0" strike="noStrike" spc="-1">
                          <a:solidFill>
                            <a:srgbClr val="000000"/>
                          </a:solidFill>
                          <a:latin typeface="Calibri" panose="020F0502020204030204"/>
                        </a:rPr>
                        <a:t>0</a:t>
                      </a:r>
                      <a:endParaRPr lang="en-IN" sz="1800" b="0" strike="noStrike" spc="-1">
                        <a:latin typeface="Arial" panose="020B0604020202020204"/>
                      </a:endParaRPr>
                    </a:p>
                  </a:txBody>
                  <a:tcPr anchor="t">
                    <a:lnL w="12240">
                      <a:solidFill>
                        <a:srgbClr val="FFFFFF"/>
                      </a:solidFill>
                    </a:lnL>
                    <a:lnR w="12240">
                      <a:solidFill>
                        <a:srgbClr val="FFFFFF"/>
                      </a:solidFill>
                    </a:lnR>
                    <a:lnT w="38160">
                      <a:solidFill>
                        <a:srgbClr val="FFFFFF"/>
                      </a:solidFill>
                    </a:lnT>
                    <a:lnB w="12240">
                      <a:solidFill>
                        <a:srgbClr val="FFFFFF"/>
                      </a:solidFill>
                    </a:lnB>
                    <a:solidFill>
                      <a:srgbClr val="CFD5E9"/>
                    </a:solidFill>
                  </a:tcPr>
                </a:tc>
                <a:tc>
                  <a:txBody>
                    <a:bodyPr>
                      <a:spAutoFit/>
                    </a:bodyPr>
                    <a:p>
                      <a:pPr>
                        <a:lnSpc>
                          <a:spcPct val="100000"/>
                        </a:lnSpc>
                        <a:buNone/>
                      </a:pPr>
                      <a:r>
                        <a:rPr lang="en-GB" sz="1800" b="0" strike="noStrike" spc="-1">
                          <a:solidFill>
                            <a:srgbClr val="000000"/>
                          </a:solidFill>
                          <a:latin typeface="Calibri" panose="020F0502020204030204"/>
                        </a:rPr>
                        <a:t>1</a:t>
                      </a:r>
                      <a:endParaRPr lang="en-IN" sz="1800" b="0" strike="noStrike" spc="-1">
                        <a:latin typeface="Arial" panose="020B0604020202020204"/>
                      </a:endParaRPr>
                    </a:p>
                  </a:txBody>
                  <a:tcPr anchor="t">
                    <a:lnL w="12240">
                      <a:solidFill>
                        <a:srgbClr val="FFFFFF"/>
                      </a:solidFill>
                    </a:lnL>
                    <a:lnR w="12240">
                      <a:solidFill>
                        <a:srgbClr val="FFFFFF"/>
                      </a:solidFill>
                    </a:lnR>
                    <a:lnT w="38160">
                      <a:solidFill>
                        <a:srgbClr val="FFFFFF"/>
                      </a:solidFill>
                    </a:lnT>
                    <a:lnB w="12240">
                      <a:solidFill>
                        <a:srgbClr val="FFFFFF"/>
                      </a:solidFill>
                    </a:lnB>
                    <a:solidFill>
                      <a:srgbClr val="CFD5E9"/>
                    </a:solidFill>
                  </a:tcPr>
                </a:tc>
                <a:tc>
                  <a:txBody>
                    <a:bodyPr>
                      <a:spAutoFit/>
                    </a:bodyPr>
                    <a:p>
                      <a:pPr>
                        <a:lnSpc>
                          <a:spcPct val="100000"/>
                        </a:lnSpc>
                        <a:buNone/>
                      </a:pPr>
                      <a:r>
                        <a:rPr lang="en-GB" sz="1800" b="0" strike="noStrike" spc="-1">
                          <a:solidFill>
                            <a:srgbClr val="000000"/>
                          </a:solidFill>
                          <a:latin typeface="Calibri" panose="020F0502020204030204"/>
                        </a:rPr>
                        <a:t>0</a:t>
                      </a:r>
                      <a:endParaRPr lang="en-IN" sz="1800" b="0" strike="noStrike" spc="-1">
                        <a:latin typeface="Arial" panose="020B0604020202020204"/>
                      </a:endParaRPr>
                    </a:p>
                  </a:txBody>
                  <a:tcPr anchor="t">
                    <a:lnL w="12240">
                      <a:solidFill>
                        <a:srgbClr val="FFFFFF"/>
                      </a:solidFill>
                    </a:lnL>
                    <a:lnR w="12240">
                      <a:solidFill>
                        <a:srgbClr val="FFFFFF"/>
                      </a:solidFill>
                    </a:lnR>
                    <a:lnT w="38160">
                      <a:solidFill>
                        <a:srgbClr val="FFFFFF"/>
                      </a:solidFill>
                    </a:lnT>
                    <a:lnB w="12240">
                      <a:solidFill>
                        <a:srgbClr val="FFFFFF"/>
                      </a:solidFill>
                    </a:lnB>
                    <a:solidFill>
                      <a:srgbClr val="CFD5E9"/>
                    </a:solidFill>
                  </a:tcPr>
                </a:tc>
                <a:tc>
                  <a:txBody>
                    <a:bodyPr>
                      <a:spAutoFit/>
                    </a:bodyPr>
                    <a:p>
                      <a:pPr>
                        <a:lnSpc>
                          <a:spcPct val="100000"/>
                        </a:lnSpc>
                        <a:buNone/>
                      </a:pPr>
                      <a:r>
                        <a:rPr lang="en-GB" sz="1800" b="0" strike="noStrike" spc="-1">
                          <a:solidFill>
                            <a:srgbClr val="000000"/>
                          </a:solidFill>
                          <a:latin typeface="Calibri" panose="020F0502020204030204"/>
                        </a:rPr>
                        <a:t>1</a:t>
                      </a:r>
                      <a:endParaRPr lang="en-IN" sz="1800" b="0" strike="noStrike" spc="-1">
                        <a:latin typeface="Arial" panose="020B0604020202020204"/>
                      </a:endParaRPr>
                    </a:p>
                  </a:txBody>
                  <a:tcPr anchor="t">
                    <a:lnL w="12240">
                      <a:solidFill>
                        <a:srgbClr val="FFFFFF"/>
                      </a:solidFill>
                    </a:lnL>
                    <a:lnR w="12240">
                      <a:solidFill>
                        <a:srgbClr val="FFFFFF"/>
                      </a:solidFill>
                    </a:lnR>
                    <a:lnT w="38160">
                      <a:solidFill>
                        <a:srgbClr val="FFFFFF"/>
                      </a:solidFill>
                    </a:lnT>
                    <a:lnB w="12240">
                      <a:solidFill>
                        <a:srgbClr val="FFFFFF"/>
                      </a:solidFill>
                    </a:lnB>
                    <a:solidFill>
                      <a:srgbClr val="CFD5E9"/>
                    </a:solidFill>
                  </a:tcPr>
                </a:tc>
                <a:tc>
                  <a:txBody>
                    <a:bodyPr>
                      <a:spAutoFit/>
                    </a:bodyPr>
                    <a:p>
                      <a:pPr>
                        <a:lnSpc>
                          <a:spcPct val="100000"/>
                        </a:lnSpc>
                        <a:buNone/>
                      </a:pPr>
                      <a:r>
                        <a:rPr lang="en-GB" sz="1800" b="0" strike="noStrike" spc="-1">
                          <a:solidFill>
                            <a:srgbClr val="000000"/>
                          </a:solidFill>
                          <a:latin typeface="Calibri" panose="020F0502020204030204"/>
                        </a:rPr>
                        <a:t>0</a:t>
                      </a:r>
                      <a:endParaRPr lang="en-IN" sz="1800" b="0" strike="noStrike" spc="-1">
                        <a:latin typeface="Arial" panose="020B0604020202020204"/>
                      </a:endParaRPr>
                    </a:p>
                  </a:txBody>
                  <a:tcPr anchor="t">
                    <a:lnL w="12240">
                      <a:solidFill>
                        <a:srgbClr val="FFFFFF"/>
                      </a:solidFill>
                    </a:lnL>
                    <a:lnR w="12240">
                      <a:solidFill>
                        <a:srgbClr val="FFFFFF"/>
                      </a:solidFill>
                    </a:lnR>
                    <a:lnT w="38160">
                      <a:solidFill>
                        <a:srgbClr val="FFFFFF"/>
                      </a:solidFill>
                    </a:lnT>
                    <a:lnB w="12240">
                      <a:solidFill>
                        <a:srgbClr val="FFFFFF"/>
                      </a:solidFill>
                    </a:lnB>
                    <a:solidFill>
                      <a:srgbClr val="CFD5E9"/>
                    </a:solidFill>
                  </a:tcPr>
                </a:tc>
                <a:tc>
                  <a:txBody>
                    <a:bodyPr>
                      <a:spAutoFit/>
                    </a:bodyPr>
                    <a:p>
                      <a:pPr>
                        <a:lnSpc>
                          <a:spcPct val="100000"/>
                        </a:lnSpc>
                        <a:buNone/>
                      </a:pPr>
                      <a:r>
                        <a:rPr lang="en-GB" sz="1800" b="0" strike="noStrike" spc="-1">
                          <a:solidFill>
                            <a:srgbClr val="000000"/>
                          </a:solidFill>
                          <a:latin typeface="Calibri" panose="020F0502020204030204"/>
                        </a:rPr>
                        <a:t>0</a:t>
                      </a:r>
                      <a:endParaRPr lang="en-IN" sz="1800" b="0" strike="noStrike" spc="-1">
                        <a:latin typeface="Arial" panose="020B0604020202020204"/>
                      </a:endParaRPr>
                    </a:p>
                  </a:txBody>
                  <a:tcPr anchor="t">
                    <a:lnL w="12240">
                      <a:solidFill>
                        <a:srgbClr val="FFFFFF"/>
                      </a:solidFill>
                    </a:lnL>
                    <a:lnR w="12240">
                      <a:solidFill>
                        <a:srgbClr val="FFFFFF"/>
                      </a:solidFill>
                    </a:lnR>
                    <a:lnT w="38160">
                      <a:solidFill>
                        <a:srgbClr val="FFFFFF"/>
                      </a:solidFill>
                    </a:lnT>
                    <a:lnB w="12240">
                      <a:solidFill>
                        <a:srgbClr val="FFFFFF"/>
                      </a:solidFill>
                    </a:lnB>
                    <a:solidFill>
                      <a:srgbClr val="CFD5E9"/>
                    </a:solidFill>
                  </a:tcPr>
                </a:tc>
                <a:tc>
                  <a:txBody>
                    <a:bodyPr/>
                    <a:p>
                      <a:pPr>
                        <a:buNone/>
                      </a:pPr>
                      <a:endParaRPr lang="en-US"/>
                    </a:p>
                  </a:txBody>
                  <a:tcPr anchor="t">
                    <a:lnL w="12240">
                      <a:solidFill>
                        <a:srgbClr val="FFFFFF"/>
                      </a:solidFill>
                    </a:lnL>
                    <a:lnR w="12240">
                      <a:solidFill>
                        <a:srgbClr val="FFFFFF"/>
                      </a:solidFill>
                    </a:lnR>
                    <a:lnT w="38160">
                      <a:solidFill>
                        <a:srgbClr val="FFFFFF"/>
                      </a:solidFill>
                    </a:lnT>
                    <a:lnB w="12240">
                      <a:solidFill>
                        <a:srgbClr val="FFFFFF"/>
                      </a:solidFill>
                    </a:lnB>
                    <a:solidFill>
                      <a:srgbClr val="CFD5E9"/>
                    </a:solidFill>
                  </a:tcPr>
                </a:tc>
                <a:tc>
                  <a:txBody>
                    <a:bodyPr>
                      <a:spAutoFit/>
                    </a:bodyPr>
                    <a:p>
                      <a:pPr>
                        <a:lnSpc>
                          <a:spcPct val="100000"/>
                        </a:lnSpc>
                        <a:buNone/>
                      </a:pPr>
                      <a:r>
                        <a:rPr lang="en-GB" sz="1800" b="0" strike="noStrike" spc="-1">
                          <a:solidFill>
                            <a:srgbClr val="000000"/>
                          </a:solidFill>
                          <a:latin typeface="Calibri" panose="020F0502020204030204"/>
                        </a:rPr>
                        <a:t>0</a:t>
                      </a:r>
                      <a:endParaRPr lang="en-IN" sz="1800" b="0" strike="noStrike" spc="-1">
                        <a:latin typeface="Arial" panose="020B0604020202020204"/>
                      </a:endParaRPr>
                    </a:p>
                  </a:txBody>
                  <a:tcPr anchor="t">
                    <a:lnL w="12240">
                      <a:solidFill>
                        <a:srgbClr val="FFFFFF"/>
                      </a:solidFill>
                    </a:lnL>
                    <a:lnR w="12240">
                      <a:solidFill>
                        <a:srgbClr val="FFFFFF"/>
                      </a:solidFill>
                    </a:lnR>
                    <a:lnT w="38160">
                      <a:solidFill>
                        <a:srgbClr val="FFFFFF"/>
                      </a:solidFill>
                    </a:lnT>
                    <a:lnB w="12240">
                      <a:solidFill>
                        <a:srgbClr val="FFFFFF"/>
                      </a:solidFill>
                    </a:lnB>
                    <a:solidFill>
                      <a:srgbClr val="CFD5E9"/>
                    </a:solidFill>
                  </a:tcPr>
                </a:tc>
              </a:tr>
              <a:tr h="364680">
                <a:tc>
                  <a:txBody>
                    <a:bodyPr>
                      <a:spAutoFit/>
                    </a:bodyPr>
                    <a:p>
                      <a:pPr>
                        <a:lnSpc>
                          <a:spcPct val="100000"/>
                        </a:lnSpc>
                        <a:buNone/>
                      </a:pPr>
                      <a:r>
                        <a:rPr lang="en-GB" sz="1800" b="0" strike="noStrike" spc="-1">
                          <a:solidFill>
                            <a:srgbClr val="000000"/>
                          </a:solidFill>
                          <a:latin typeface="Calibri" panose="020F0502020204030204"/>
                        </a:rPr>
                        <a:t>0</a:t>
                      </a:r>
                      <a:endParaRPr lang="en-IN" sz="1800" b="0" strike="noStrike" spc="-1">
                        <a:latin typeface="Arial" panose="020B0604020202020204"/>
                      </a:endParaRPr>
                    </a:p>
                  </a:txBody>
                  <a:tcPr anchor="t">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spAutoFit/>
                    </a:bodyPr>
                    <a:p>
                      <a:pPr>
                        <a:lnSpc>
                          <a:spcPct val="100000"/>
                        </a:lnSpc>
                        <a:buNone/>
                      </a:pPr>
                      <a:r>
                        <a:rPr lang="en-GB" sz="1800" b="0" strike="noStrike" spc="-1">
                          <a:solidFill>
                            <a:srgbClr val="000000"/>
                          </a:solidFill>
                          <a:latin typeface="Calibri" panose="020F0502020204030204"/>
                        </a:rPr>
                        <a:t>1</a:t>
                      </a:r>
                      <a:endParaRPr lang="en-IN" sz="1800" b="0" strike="noStrike" spc="-1">
                        <a:latin typeface="Arial" panose="020B0604020202020204"/>
                      </a:endParaRPr>
                    </a:p>
                  </a:txBody>
                  <a:tcPr anchor="t">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spAutoFit/>
                    </a:bodyPr>
                    <a:p>
                      <a:pPr>
                        <a:lnSpc>
                          <a:spcPct val="100000"/>
                        </a:lnSpc>
                        <a:buNone/>
                      </a:pPr>
                      <a:r>
                        <a:rPr lang="en-GB" sz="1800" b="0" strike="noStrike" spc="-1">
                          <a:solidFill>
                            <a:srgbClr val="000000"/>
                          </a:solidFill>
                          <a:latin typeface="Calibri" panose="020F0502020204030204"/>
                        </a:rPr>
                        <a:t>0</a:t>
                      </a:r>
                      <a:endParaRPr lang="en-IN" sz="1800" b="0" strike="noStrike" spc="-1">
                        <a:latin typeface="Arial" panose="020B0604020202020204"/>
                      </a:endParaRPr>
                    </a:p>
                  </a:txBody>
                  <a:tcPr anchor="t">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spAutoFit/>
                    </a:bodyPr>
                    <a:p>
                      <a:pPr>
                        <a:lnSpc>
                          <a:spcPct val="100000"/>
                        </a:lnSpc>
                        <a:buNone/>
                      </a:pPr>
                      <a:r>
                        <a:rPr lang="en-GB" sz="1800" b="0" strike="noStrike" spc="-1">
                          <a:solidFill>
                            <a:srgbClr val="000000"/>
                          </a:solidFill>
                          <a:latin typeface="Calibri" panose="020F0502020204030204"/>
                        </a:rPr>
                        <a:t>0</a:t>
                      </a:r>
                      <a:endParaRPr lang="en-IN" sz="1800" b="0" strike="noStrike" spc="-1">
                        <a:latin typeface="Arial" panose="020B0604020202020204"/>
                      </a:endParaRPr>
                    </a:p>
                  </a:txBody>
                  <a:tcPr anchor="t">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spAutoFit/>
                    </a:bodyPr>
                    <a:p>
                      <a:pPr>
                        <a:lnSpc>
                          <a:spcPct val="100000"/>
                        </a:lnSpc>
                        <a:buNone/>
                      </a:pPr>
                      <a:r>
                        <a:rPr lang="en-GB" sz="1800" b="0" strike="noStrike" spc="-1">
                          <a:solidFill>
                            <a:srgbClr val="000000"/>
                          </a:solidFill>
                          <a:latin typeface="Calibri" panose="020F0502020204030204"/>
                        </a:rPr>
                        <a:t>0</a:t>
                      </a:r>
                      <a:endParaRPr lang="en-IN" sz="1800" b="0" strike="noStrike" spc="-1">
                        <a:latin typeface="Arial" panose="020B0604020202020204"/>
                      </a:endParaRPr>
                    </a:p>
                  </a:txBody>
                  <a:tcPr anchor="t">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spAutoFit/>
                    </a:bodyPr>
                    <a:p>
                      <a:pPr>
                        <a:lnSpc>
                          <a:spcPct val="100000"/>
                        </a:lnSpc>
                        <a:buNone/>
                      </a:pPr>
                      <a:r>
                        <a:rPr lang="en-GB" sz="1800" b="0" strike="noStrike" spc="-1">
                          <a:solidFill>
                            <a:srgbClr val="000000"/>
                          </a:solidFill>
                          <a:latin typeface="Calibri" panose="020F0502020204030204"/>
                        </a:rPr>
                        <a:t>0</a:t>
                      </a:r>
                      <a:endParaRPr lang="en-IN" sz="1800" b="0" strike="noStrike" spc="-1">
                        <a:latin typeface="Arial" panose="020B0604020202020204"/>
                      </a:endParaRPr>
                    </a:p>
                  </a:txBody>
                  <a:tcPr anchor="t">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spAutoFit/>
                    </a:bodyPr>
                    <a:p>
                      <a:pPr>
                        <a:lnSpc>
                          <a:spcPct val="100000"/>
                        </a:lnSpc>
                        <a:buNone/>
                      </a:pPr>
                      <a:r>
                        <a:rPr lang="en-GB" sz="1800" b="0" strike="noStrike" spc="-1">
                          <a:solidFill>
                            <a:srgbClr val="000000"/>
                          </a:solidFill>
                          <a:latin typeface="Calibri" panose="020F0502020204030204"/>
                        </a:rPr>
                        <a:t>0</a:t>
                      </a:r>
                      <a:endParaRPr lang="en-IN" sz="1800" b="0" strike="noStrike" spc="-1">
                        <a:latin typeface="Arial" panose="020B0604020202020204"/>
                      </a:endParaRPr>
                    </a:p>
                  </a:txBody>
                  <a:tcPr anchor="t">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spAutoFit/>
                    </a:bodyPr>
                    <a:p>
                      <a:pPr>
                        <a:lnSpc>
                          <a:spcPct val="100000"/>
                        </a:lnSpc>
                        <a:buNone/>
                      </a:pPr>
                      <a:r>
                        <a:rPr lang="en-GB" sz="1800" b="0" strike="noStrike" spc="-1">
                          <a:solidFill>
                            <a:srgbClr val="000000"/>
                          </a:solidFill>
                          <a:latin typeface="Calibri" panose="020F0502020204030204"/>
                        </a:rPr>
                        <a:t>0</a:t>
                      </a:r>
                      <a:endParaRPr lang="en-IN" sz="1800" b="0" strike="noStrike" spc="-1">
                        <a:latin typeface="Arial" panose="020B0604020202020204"/>
                      </a:endParaRPr>
                    </a:p>
                  </a:txBody>
                  <a:tcPr anchor="t">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p>
                      <a:pPr>
                        <a:buNone/>
                      </a:pPr>
                      <a:endParaRPr lang="en-US"/>
                    </a:p>
                  </a:txBody>
                  <a:tcPr anchor="t">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spAutoFit/>
                    </a:bodyPr>
                    <a:p>
                      <a:pPr>
                        <a:lnSpc>
                          <a:spcPct val="100000"/>
                        </a:lnSpc>
                        <a:buNone/>
                      </a:pPr>
                      <a:r>
                        <a:rPr lang="en-GB" sz="1800" b="0" strike="noStrike" spc="-1">
                          <a:solidFill>
                            <a:srgbClr val="000000"/>
                          </a:solidFill>
                          <a:latin typeface="Calibri" panose="020F0502020204030204"/>
                        </a:rPr>
                        <a:t>1</a:t>
                      </a:r>
                      <a:endParaRPr lang="en-IN" sz="1800" b="0" strike="noStrike" spc="-1">
                        <a:latin typeface="Arial" panose="020B0604020202020204"/>
                      </a:endParaRPr>
                    </a:p>
                  </a:txBody>
                  <a:tcPr anchor="t">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364680">
                <a:tc>
                  <a:txBody>
                    <a:bodyPr>
                      <a:spAutoFit/>
                    </a:bodyPr>
                    <a:p>
                      <a:pPr>
                        <a:lnSpc>
                          <a:spcPct val="100000"/>
                        </a:lnSpc>
                        <a:buNone/>
                      </a:pPr>
                      <a:r>
                        <a:rPr lang="en-GB" sz="1800" b="0" strike="noStrike" spc="-1">
                          <a:solidFill>
                            <a:srgbClr val="000000"/>
                          </a:solidFill>
                          <a:latin typeface="Calibri" panose="020F0502020204030204"/>
                        </a:rPr>
                        <a:t>1</a:t>
                      </a:r>
                      <a:endParaRPr lang="en-IN" sz="1800" b="0" strike="noStrike" spc="-1">
                        <a:latin typeface="Arial" panose="020B0604020202020204"/>
                      </a:endParaRPr>
                    </a:p>
                  </a:txBody>
                  <a:tcPr anchor="t">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spAutoFit/>
                    </a:bodyPr>
                    <a:p>
                      <a:pPr>
                        <a:lnSpc>
                          <a:spcPct val="100000"/>
                        </a:lnSpc>
                        <a:buNone/>
                      </a:pPr>
                      <a:r>
                        <a:rPr lang="en-GB" sz="1800" b="0" strike="noStrike" spc="-1">
                          <a:solidFill>
                            <a:srgbClr val="000000"/>
                          </a:solidFill>
                          <a:latin typeface="Calibri" panose="020F0502020204030204"/>
                        </a:rPr>
                        <a:t>0</a:t>
                      </a:r>
                      <a:endParaRPr lang="en-IN" sz="1800" b="0" strike="noStrike" spc="-1">
                        <a:latin typeface="Arial" panose="020B0604020202020204"/>
                      </a:endParaRPr>
                    </a:p>
                  </a:txBody>
                  <a:tcPr anchor="t">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spAutoFit/>
                    </a:bodyPr>
                    <a:p>
                      <a:pPr>
                        <a:lnSpc>
                          <a:spcPct val="100000"/>
                        </a:lnSpc>
                        <a:buNone/>
                      </a:pPr>
                      <a:r>
                        <a:rPr lang="en-GB" sz="1800" b="0" strike="noStrike" spc="-1">
                          <a:solidFill>
                            <a:srgbClr val="000000"/>
                          </a:solidFill>
                          <a:latin typeface="Calibri" panose="020F0502020204030204"/>
                        </a:rPr>
                        <a:t>0</a:t>
                      </a:r>
                      <a:endParaRPr lang="en-IN" sz="1800" b="0" strike="noStrike" spc="-1">
                        <a:latin typeface="Arial" panose="020B0604020202020204"/>
                      </a:endParaRPr>
                    </a:p>
                  </a:txBody>
                  <a:tcPr anchor="t">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spAutoFit/>
                    </a:bodyPr>
                    <a:p>
                      <a:pPr>
                        <a:lnSpc>
                          <a:spcPct val="100000"/>
                        </a:lnSpc>
                        <a:buNone/>
                      </a:pPr>
                      <a:r>
                        <a:rPr lang="en-GB" sz="1800" b="0" strike="noStrike" spc="-1">
                          <a:solidFill>
                            <a:srgbClr val="000000"/>
                          </a:solidFill>
                          <a:latin typeface="Calibri" panose="020F0502020204030204"/>
                        </a:rPr>
                        <a:t>0</a:t>
                      </a:r>
                      <a:endParaRPr lang="en-IN" sz="1800" b="0" strike="noStrike" spc="-1">
                        <a:latin typeface="Arial" panose="020B0604020202020204"/>
                      </a:endParaRPr>
                    </a:p>
                  </a:txBody>
                  <a:tcPr anchor="t">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spAutoFit/>
                    </a:bodyPr>
                    <a:p>
                      <a:pPr>
                        <a:lnSpc>
                          <a:spcPct val="100000"/>
                        </a:lnSpc>
                        <a:buNone/>
                      </a:pPr>
                      <a:r>
                        <a:rPr lang="en-GB" sz="1800" b="0" strike="noStrike" spc="-1">
                          <a:solidFill>
                            <a:srgbClr val="000000"/>
                          </a:solidFill>
                          <a:latin typeface="Calibri" panose="020F0502020204030204"/>
                        </a:rPr>
                        <a:t>0</a:t>
                      </a:r>
                      <a:endParaRPr lang="en-IN" sz="1800" b="0" strike="noStrike" spc="-1">
                        <a:latin typeface="Arial" panose="020B0604020202020204"/>
                      </a:endParaRPr>
                    </a:p>
                  </a:txBody>
                  <a:tcPr anchor="t">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spAutoFit/>
                    </a:bodyPr>
                    <a:p>
                      <a:pPr>
                        <a:lnSpc>
                          <a:spcPct val="100000"/>
                        </a:lnSpc>
                        <a:buNone/>
                      </a:pPr>
                      <a:r>
                        <a:rPr lang="en-GB" sz="1800" b="0" strike="noStrike" spc="-1">
                          <a:solidFill>
                            <a:srgbClr val="000000"/>
                          </a:solidFill>
                          <a:latin typeface="Calibri" panose="020F0502020204030204"/>
                        </a:rPr>
                        <a:t>0</a:t>
                      </a:r>
                      <a:endParaRPr lang="en-IN" sz="1800" b="0" strike="noStrike" spc="-1">
                        <a:latin typeface="Arial" panose="020B0604020202020204"/>
                      </a:endParaRPr>
                    </a:p>
                  </a:txBody>
                  <a:tcPr anchor="t">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spAutoFit/>
                    </a:bodyPr>
                    <a:p>
                      <a:pPr>
                        <a:lnSpc>
                          <a:spcPct val="100000"/>
                        </a:lnSpc>
                        <a:buNone/>
                      </a:pPr>
                      <a:r>
                        <a:rPr lang="en-GB" sz="1800" b="0" strike="noStrike" spc="-1">
                          <a:solidFill>
                            <a:srgbClr val="000000"/>
                          </a:solidFill>
                          <a:latin typeface="Calibri" panose="020F0502020204030204"/>
                        </a:rPr>
                        <a:t>0</a:t>
                      </a:r>
                      <a:endParaRPr lang="en-IN" sz="1800" b="0" strike="noStrike" spc="-1">
                        <a:latin typeface="Arial" panose="020B0604020202020204"/>
                      </a:endParaRPr>
                    </a:p>
                  </a:txBody>
                  <a:tcPr anchor="t">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spAutoFit/>
                    </a:bodyPr>
                    <a:p>
                      <a:pPr>
                        <a:lnSpc>
                          <a:spcPct val="100000"/>
                        </a:lnSpc>
                        <a:buNone/>
                      </a:pPr>
                      <a:r>
                        <a:rPr lang="en-GB" sz="1800" b="0" strike="noStrike" spc="-1">
                          <a:solidFill>
                            <a:srgbClr val="000000"/>
                          </a:solidFill>
                          <a:latin typeface="Calibri" panose="020F0502020204030204"/>
                        </a:rPr>
                        <a:t>1</a:t>
                      </a:r>
                      <a:endParaRPr lang="en-IN" sz="1800" b="0" strike="noStrike" spc="-1">
                        <a:latin typeface="Arial" panose="020B0604020202020204"/>
                      </a:endParaRPr>
                    </a:p>
                  </a:txBody>
                  <a:tcPr anchor="t">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p>
                      <a:pPr>
                        <a:buNone/>
                      </a:pPr>
                      <a:endParaRPr lang="en-US"/>
                    </a:p>
                  </a:txBody>
                  <a:tcPr anchor="t">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spAutoFit/>
                    </a:bodyPr>
                    <a:p>
                      <a:pPr>
                        <a:lnSpc>
                          <a:spcPct val="100000"/>
                        </a:lnSpc>
                        <a:buNone/>
                      </a:pPr>
                      <a:r>
                        <a:rPr lang="en-GB" sz="1800" b="0" strike="noStrike" spc="-1">
                          <a:solidFill>
                            <a:srgbClr val="000000"/>
                          </a:solidFill>
                          <a:latin typeface="Calibri" panose="020F0502020204030204"/>
                        </a:rPr>
                        <a:t>2</a:t>
                      </a:r>
                      <a:endParaRPr lang="en-IN" sz="1800" b="0" strike="noStrike" spc="-1">
                        <a:latin typeface="Arial" panose="020B0604020202020204"/>
                      </a:endParaRPr>
                    </a:p>
                  </a:txBody>
                  <a:tcPr anchor="t">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r>
              <a:tr h="364680">
                <a:tc>
                  <a:txBody>
                    <a:bodyPr>
                      <a:spAutoFit/>
                    </a:bodyPr>
                    <a:p>
                      <a:pPr>
                        <a:lnSpc>
                          <a:spcPct val="100000"/>
                        </a:lnSpc>
                        <a:buNone/>
                      </a:pPr>
                      <a:r>
                        <a:rPr lang="en-GB" sz="1800" b="0" strike="noStrike" spc="-1">
                          <a:solidFill>
                            <a:srgbClr val="000000"/>
                          </a:solidFill>
                          <a:latin typeface="Calibri" panose="020F0502020204030204"/>
                        </a:rPr>
                        <a:t>0</a:t>
                      </a:r>
                      <a:endParaRPr lang="en-IN" sz="1800" b="0" strike="noStrike" spc="-1">
                        <a:latin typeface="Arial" panose="020B0604020202020204"/>
                      </a:endParaRPr>
                    </a:p>
                  </a:txBody>
                  <a:tcPr anchor="t">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spAutoFit/>
                    </a:bodyPr>
                    <a:p>
                      <a:pPr>
                        <a:lnSpc>
                          <a:spcPct val="100000"/>
                        </a:lnSpc>
                        <a:buNone/>
                      </a:pPr>
                      <a:r>
                        <a:rPr lang="en-GB" sz="1800" b="0" strike="noStrike" spc="-1">
                          <a:solidFill>
                            <a:srgbClr val="000000"/>
                          </a:solidFill>
                          <a:latin typeface="Calibri" panose="020F0502020204030204"/>
                        </a:rPr>
                        <a:t>0</a:t>
                      </a:r>
                      <a:endParaRPr lang="en-IN" sz="1800" b="0" strike="noStrike" spc="-1">
                        <a:latin typeface="Arial" panose="020B0604020202020204"/>
                      </a:endParaRPr>
                    </a:p>
                  </a:txBody>
                  <a:tcPr anchor="t">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spAutoFit/>
                    </a:bodyPr>
                    <a:p>
                      <a:pPr>
                        <a:lnSpc>
                          <a:spcPct val="100000"/>
                        </a:lnSpc>
                        <a:buNone/>
                      </a:pPr>
                      <a:r>
                        <a:rPr lang="en-GB" sz="1800" b="0" strike="noStrike" spc="-1">
                          <a:solidFill>
                            <a:srgbClr val="000000"/>
                          </a:solidFill>
                          <a:latin typeface="Calibri" panose="020F0502020204030204"/>
                        </a:rPr>
                        <a:t>0</a:t>
                      </a:r>
                      <a:endParaRPr lang="en-IN" sz="1800" b="0" strike="noStrike" spc="-1">
                        <a:latin typeface="Arial" panose="020B0604020202020204"/>
                      </a:endParaRPr>
                    </a:p>
                  </a:txBody>
                  <a:tcPr anchor="t">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spAutoFit/>
                    </a:bodyPr>
                    <a:p>
                      <a:pPr>
                        <a:lnSpc>
                          <a:spcPct val="100000"/>
                        </a:lnSpc>
                        <a:buNone/>
                      </a:pPr>
                      <a:r>
                        <a:rPr lang="en-GB" sz="1800" b="0" strike="noStrike" spc="-1">
                          <a:solidFill>
                            <a:srgbClr val="000000"/>
                          </a:solidFill>
                          <a:latin typeface="Calibri" panose="020F0502020204030204"/>
                        </a:rPr>
                        <a:t>0</a:t>
                      </a:r>
                      <a:endParaRPr lang="en-IN" sz="1800" b="0" strike="noStrike" spc="-1">
                        <a:latin typeface="Arial" panose="020B0604020202020204"/>
                      </a:endParaRPr>
                    </a:p>
                  </a:txBody>
                  <a:tcPr anchor="t">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spAutoFit/>
                    </a:bodyPr>
                    <a:p>
                      <a:pPr>
                        <a:lnSpc>
                          <a:spcPct val="100000"/>
                        </a:lnSpc>
                        <a:buNone/>
                      </a:pPr>
                      <a:r>
                        <a:rPr lang="en-GB" sz="1800" b="0" strike="noStrike" spc="-1">
                          <a:solidFill>
                            <a:srgbClr val="000000"/>
                          </a:solidFill>
                          <a:latin typeface="Calibri" panose="020F0502020204030204"/>
                        </a:rPr>
                        <a:t>0</a:t>
                      </a:r>
                      <a:endParaRPr lang="en-IN" sz="1800" b="0" strike="noStrike" spc="-1">
                        <a:latin typeface="Arial" panose="020B0604020202020204"/>
                      </a:endParaRPr>
                    </a:p>
                  </a:txBody>
                  <a:tcPr anchor="t">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spAutoFit/>
                    </a:bodyPr>
                    <a:p>
                      <a:pPr>
                        <a:lnSpc>
                          <a:spcPct val="100000"/>
                        </a:lnSpc>
                        <a:buNone/>
                      </a:pPr>
                      <a:r>
                        <a:rPr lang="en-GB" sz="1800" b="0" strike="noStrike" spc="-1">
                          <a:solidFill>
                            <a:srgbClr val="000000"/>
                          </a:solidFill>
                          <a:latin typeface="Calibri" panose="020F0502020204030204"/>
                        </a:rPr>
                        <a:t>0</a:t>
                      </a:r>
                      <a:endParaRPr lang="en-IN" sz="1800" b="0" strike="noStrike" spc="-1">
                        <a:latin typeface="Arial" panose="020B0604020202020204"/>
                      </a:endParaRPr>
                    </a:p>
                  </a:txBody>
                  <a:tcPr anchor="t">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spAutoFit/>
                    </a:bodyPr>
                    <a:p>
                      <a:pPr>
                        <a:lnSpc>
                          <a:spcPct val="100000"/>
                        </a:lnSpc>
                        <a:buNone/>
                      </a:pPr>
                      <a:r>
                        <a:rPr lang="en-GB" sz="1800" b="0" strike="noStrike" spc="-1">
                          <a:solidFill>
                            <a:srgbClr val="000000"/>
                          </a:solidFill>
                          <a:latin typeface="Calibri" panose="020F0502020204030204"/>
                        </a:rPr>
                        <a:t>0</a:t>
                      </a:r>
                      <a:endParaRPr lang="en-IN" sz="1800" b="0" strike="noStrike" spc="-1">
                        <a:latin typeface="Arial" panose="020B0604020202020204"/>
                      </a:endParaRPr>
                    </a:p>
                  </a:txBody>
                  <a:tcPr anchor="t">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spAutoFit/>
                    </a:bodyPr>
                    <a:p>
                      <a:pPr>
                        <a:lnSpc>
                          <a:spcPct val="100000"/>
                        </a:lnSpc>
                        <a:buNone/>
                      </a:pPr>
                      <a:r>
                        <a:rPr lang="en-GB" sz="1800" b="0" strike="noStrike" spc="-1">
                          <a:solidFill>
                            <a:srgbClr val="000000"/>
                          </a:solidFill>
                          <a:latin typeface="Calibri" panose="020F0502020204030204"/>
                        </a:rPr>
                        <a:t>0</a:t>
                      </a:r>
                      <a:endParaRPr lang="en-IN" sz="1800" b="0" strike="noStrike" spc="-1">
                        <a:latin typeface="Arial" panose="020B0604020202020204"/>
                      </a:endParaRPr>
                    </a:p>
                  </a:txBody>
                  <a:tcPr anchor="t">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p>
                      <a:pPr>
                        <a:buNone/>
                      </a:pPr>
                      <a:endParaRPr lang="en-US"/>
                    </a:p>
                  </a:txBody>
                  <a:tcPr anchor="t">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spAutoFit/>
                    </a:bodyPr>
                    <a:p>
                      <a:pPr>
                        <a:lnSpc>
                          <a:spcPct val="100000"/>
                        </a:lnSpc>
                        <a:buNone/>
                      </a:pPr>
                      <a:r>
                        <a:rPr lang="en-GB" sz="1800" b="0" strike="noStrike" spc="-1">
                          <a:solidFill>
                            <a:srgbClr val="000000"/>
                          </a:solidFill>
                          <a:latin typeface="Calibri" panose="020F0502020204030204"/>
                        </a:rPr>
                        <a:t>3</a:t>
                      </a:r>
                      <a:endParaRPr lang="en-IN" sz="1800" b="0" strike="noStrike" spc="-1">
                        <a:latin typeface="Arial" panose="020B0604020202020204"/>
                      </a:endParaRPr>
                    </a:p>
                  </a:txBody>
                  <a:tcPr anchor="t">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extBox 3"/>
          <p:cNvSpPr/>
          <p:nvPr/>
        </p:nvSpPr>
        <p:spPr>
          <a:xfrm>
            <a:off x="1023120" y="207000"/>
            <a:ext cx="5518800" cy="36468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spAutoFit/>
          </a:bodyPr>
          <a:p>
            <a:pPr>
              <a:lnSpc>
                <a:spcPct val="100000"/>
              </a:lnSpc>
              <a:buNone/>
            </a:pPr>
            <a:r>
              <a:rPr lang="en-US" sz="1800" b="1" strike="noStrike" spc="-1">
                <a:solidFill>
                  <a:srgbClr val="000000"/>
                </a:solidFill>
                <a:latin typeface="Trebuchet MS" panose="020B0603020202020204"/>
              </a:rPr>
              <a:t>Sequence Diagram:</a:t>
            </a:r>
            <a:endParaRPr lang="en-IN" sz="1800" b="0" strike="noStrike" spc="-1">
              <a:latin typeface="Arial" panose="020B0604020202020204"/>
            </a:endParaRPr>
          </a:p>
        </p:txBody>
      </p:sp>
      <p:pic>
        <p:nvPicPr>
          <p:cNvPr id="73" name="Picture 4"/>
          <p:cNvPicPr/>
          <p:nvPr/>
        </p:nvPicPr>
        <p:blipFill>
          <a:blip r:embed="rId1">
            <a:extLst>
              <a:ext uri="{BEBA8EAE-BF5A-486C-A8C5-ECC9F3942E4B}">
                <a14:imgProps xmlns:a14="http://schemas.microsoft.com/office/drawing/2010/main">
                  <a14:imgLayer r:embed="rId2">
                    <a14:imgEffect>
                      <a14:sharpenSoften amount="50000"/>
                    </a14:imgEffect>
                  </a14:imgLayer>
                </a14:imgProps>
              </a:ext>
            </a:extLst>
          </a:blip>
          <a:stretch>
            <a:fillRect/>
          </a:stretch>
        </p:blipFill>
        <p:spPr>
          <a:xfrm>
            <a:off x="1937520" y="955800"/>
            <a:ext cx="6051960" cy="501444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TextBox 3"/>
          <p:cNvSpPr/>
          <p:nvPr/>
        </p:nvSpPr>
        <p:spPr>
          <a:xfrm>
            <a:off x="894240" y="283680"/>
            <a:ext cx="4255920" cy="36468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spAutoFit/>
          </a:bodyPr>
          <a:p>
            <a:pPr>
              <a:lnSpc>
                <a:spcPct val="100000"/>
              </a:lnSpc>
              <a:buNone/>
            </a:pPr>
            <a:r>
              <a:rPr lang="en-US" sz="1800" b="1" strike="noStrike" spc="-1">
                <a:solidFill>
                  <a:srgbClr val="000000"/>
                </a:solidFill>
                <a:latin typeface="Trebuchet MS" panose="020B0603020202020204"/>
              </a:rPr>
              <a:t>Use Case Diagram:</a:t>
            </a:r>
            <a:endParaRPr lang="en-IN" sz="1800" b="0" strike="noStrike" spc="-1">
              <a:latin typeface="Arial" panose="020B0604020202020204"/>
            </a:endParaRPr>
          </a:p>
        </p:txBody>
      </p:sp>
      <p:pic>
        <p:nvPicPr>
          <p:cNvPr id="75" name="Picture 4"/>
          <p:cNvPicPr/>
          <p:nvPr/>
        </p:nvPicPr>
        <p:blipFill>
          <a:blip r:embed="rId1"/>
          <a:stretch>
            <a:fillRect/>
          </a:stretch>
        </p:blipFill>
        <p:spPr>
          <a:xfrm>
            <a:off x="1682640" y="1273680"/>
            <a:ext cx="6935760" cy="338688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 name="Picture 1"/>
          <p:cNvPicPr/>
          <p:nvPr/>
        </p:nvPicPr>
        <p:blipFill>
          <a:blip r:embed="rId1"/>
          <a:stretch>
            <a:fillRect/>
          </a:stretch>
        </p:blipFill>
        <p:spPr>
          <a:xfrm>
            <a:off x="2939040" y="831600"/>
            <a:ext cx="5084640" cy="4948560"/>
          </a:xfrm>
          <a:prstGeom prst="rect">
            <a:avLst/>
          </a:prstGeom>
          <a:ln w="0">
            <a:noFill/>
          </a:ln>
        </p:spPr>
      </p:pic>
      <p:sp>
        <p:nvSpPr>
          <p:cNvPr id="77" name="TextBox 2"/>
          <p:cNvSpPr/>
          <p:nvPr/>
        </p:nvSpPr>
        <p:spPr>
          <a:xfrm>
            <a:off x="827280" y="250200"/>
            <a:ext cx="3080160" cy="36468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spAutoFit/>
          </a:bodyPr>
          <a:p>
            <a:pPr>
              <a:lnSpc>
                <a:spcPct val="100000"/>
              </a:lnSpc>
              <a:buNone/>
            </a:pPr>
            <a:r>
              <a:rPr lang="en-IN" sz="1800" b="0" strike="noStrike" spc="-1">
                <a:solidFill>
                  <a:srgbClr val="000000"/>
                </a:solidFill>
                <a:latin typeface="Trebuchet MS" panose="020B0603020202020204"/>
              </a:rPr>
              <a:t>Flowchart:</a:t>
            </a:r>
            <a:endParaRPr lang="en-IN"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3950</Words>
  <Application>WPS Presentation</Application>
  <PresentationFormat/>
  <Paragraphs>265</Paragraphs>
  <Slides>14</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14</vt:i4>
      </vt:variant>
    </vt:vector>
  </HeadingPairs>
  <TitlesOfParts>
    <vt:vector size="28" baseType="lpstr">
      <vt:lpstr>Arial</vt:lpstr>
      <vt:lpstr>SimSun</vt:lpstr>
      <vt:lpstr>Wingdings</vt:lpstr>
      <vt:lpstr>Calibri</vt:lpstr>
      <vt:lpstr>Times New Roman</vt:lpstr>
      <vt:lpstr>Trebuchet MS</vt:lpstr>
      <vt:lpstr>Symbol</vt:lpstr>
      <vt:lpstr>Arial</vt:lpstr>
      <vt:lpstr>Century Schoolbook</vt:lpstr>
      <vt:lpstr>Calibri Light</vt:lpstr>
      <vt:lpstr>Microsoft YaHei</vt:lpstr>
      <vt:lpstr>Arial Unicode MS</vt:lpstr>
      <vt:lpstr>DejaVu Sans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Harshit Thakur</dc:creator>
  <cp:lastModifiedBy>SACHCHIT KOLEKAR</cp:lastModifiedBy>
  <cp:revision>16</cp:revision>
  <dcterms:created xsi:type="dcterms:W3CDTF">2022-02-03T17:11:00Z</dcterms:created>
  <dcterms:modified xsi:type="dcterms:W3CDTF">2022-06-06T06:04:25Z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12</vt:i4>
  </property>
  <property fmtid="{D5CDD505-2E9C-101B-9397-08002B2CF9AE}" pid="4" name="ICV">
    <vt:lpwstr>416AE0CC40E14831B0AA5B4B82471F47</vt:lpwstr>
  </property>
  <property fmtid="{D5CDD505-2E9C-101B-9397-08002B2CF9AE}" pid="5" name="KSOProductBuildVer">
    <vt:lpwstr>1033-11.2.0.11130</vt:lpwstr>
  </property>
</Properties>
</file>