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2"/>
  </p:notesMasterIdLst>
  <p:sldIdLst>
    <p:sldId id="265" r:id="rId2"/>
    <p:sldId id="256" r:id="rId3"/>
    <p:sldId id="269" r:id="rId4"/>
    <p:sldId id="259" r:id="rId5"/>
    <p:sldId id="260" r:id="rId6"/>
    <p:sldId id="261" r:id="rId7"/>
    <p:sldId id="266" r:id="rId8"/>
    <p:sldId id="267" r:id="rId9"/>
    <p:sldId id="26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DA6C"/>
    <a:srgbClr val="322B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7466CE-070B-4BE7-BC24-D03811D7FA83}" v="21" dt="2024-12-23T08:30:43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67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9A61B-B063-4776-A8C4-5F046F7E14E5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02228-CDAF-4CC8-B7AC-866568C50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365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02228-CDAF-4CC8-B7AC-866568C5027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88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8D0D-CD63-44F8-AC75-960F5DEFA9D9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F322-966B-4E91-87D9-631F845BD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1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8D0D-CD63-44F8-AC75-960F5DEFA9D9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F322-966B-4E91-87D9-631F845BD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8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8D0D-CD63-44F8-AC75-960F5DEFA9D9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F322-966B-4E91-87D9-631F845BD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403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8D0D-CD63-44F8-AC75-960F5DEFA9D9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F322-966B-4E91-87D9-631F845BD62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7783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8D0D-CD63-44F8-AC75-960F5DEFA9D9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F322-966B-4E91-87D9-631F845BD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302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8D0D-CD63-44F8-AC75-960F5DEFA9D9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F322-966B-4E91-87D9-631F845BD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382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8D0D-CD63-44F8-AC75-960F5DEFA9D9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F322-966B-4E91-87D9-631F845BD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255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8D0D-CD63-44F8-AC75-960F5DEFA9D9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F322-966B-4E91-87D9-631F845BD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98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8D0D-CD63-44F8-AC75-960F5DEFA9D9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F322-966B-4E91-87D9-631F845BD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40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8D0D-CD63-44F8-AC75-960F5DEFA9D9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F322-966B-4E91-87D9-631F845BD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47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8D0D-CD63-44F8-AC75-960F5DEFA9D9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F322-966B-4E91-87D9-631F845BD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00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8D0D-CD63-44F8-AC75-960F5DEFA9D9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F322-966B-4E91-87D9-631F845BD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61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8D0D-CD63-44F8-AC75-960F5DEFA9D9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F322-966B-4E91-87D9-631F845BD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82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8D0D-CD63-44F8-AC75-960F5DEFA9D9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F322-966B-4E91-87D9-631F845BD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8D0D-CD63-44F8-AC75-960F5DEFA9D9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F322-966B-4E91-87D9-631F845BD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05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8D0D-CD63-44F8-AC75-960F5DEFA9D9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F322-966B-4E91-87D9-631F845BD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65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8D0D-CD63-44F8-AC75-960F5DEFA9D9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F322-966B-4E91-87D9-631F845BD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32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D768D0D-CD63-44F8-AC75-960F5DEFA9D9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5F3F322-966B-4E91-87D9-631F845BD6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296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ko/photo/565301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342771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4278-CE9C-BCB4-88B1-A57A592E3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393" y="770468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n-IN" dirty="0"/>
              <a:t>The Local Train</a:t>
            </a:r>
            <a:br>
              <a:rPr lang="en-IN" dirty="0"/>
            </a:br>
            <a:r>
              <a:rPr lang="en-IN" dirty="0"/>
              <a:t>A project on music band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C9D81-BA6F-D574-41CE-A15125290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266" y="4846317"/>
            <a:ext cx="9440034" cy="1049867"/>
          </a:xfrm>
        </p:spPr>
        <p:txBody>
          <a:bodyPr/>
          <a:lstStyle/>
          <a:p>
            <a:r>
              <a:rPr lang="en-IN" dirty="0"/>
              <a:t>Department of Computer Science and Information Technology</a:t>
            </a:r>
          </a:p>
          <a:p>
            <a:r>
              <a:rPr lang="en-IN" dirty="0"/>
              <a:t>KIET GROUP OF INSTITUTIONS, GHAZIABAD, UTTAR PRADESH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992B76-EEF1-7C65-34E8-1EFF111A0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901755"/>
              </p:ext>
            </p:extLst>
          </p:nvPr>
        </p:nvGraphicFramePr>
        <p:xfrm>
          <a:off x="2026710" y="3429000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718481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081097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78314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Lib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Branch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12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Abhimanyu 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2428CSIT358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CSIT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76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Deepanshu Sachdeva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2428CSIT2183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CSIT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181245"/>
                  </a:ext>
                </a:extLst>
              </a:tr>
            </a:tbl>
          </a:graphicData>
        </a:graphic>
      </p:graphicFrame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115CD168-A7B9-F6A8-949F-B038ABE11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20" y="204822"/>
            <a:ext cx="1407143" cy="110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28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1E9A-C30E-B6DA-EB60-7FC78FEF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1" y="260556"/>
            <a:ext cx="4480560" cy="3359682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9BDA6C"/>
                </a:solidFill>
                <a:latin typeface="Vineta BT" panose="04020906050602070202" pitchFamily="82" charset="0"/>
              </a:rPr>
              <a:t>A </a:t>
            </a:r>
            <a:r>
              <a:rPr lang="en-IN" sz="2800">
                <a:solidFill>
                  <a:srgbClr val="9BDA6C"/>
                </a:solidFill>
                <a:latin typeface="Vineta BT" panose="04020906050602070202" pitchFamily="82" charset="0"/>
              </a:rPr>
              <a:t>huge  thank you </a:t>
            </a:r>
            <a:r>
              <a:rPr lang="en-IN" sz="2800" dirty="0">
                <a:solidFill>
                  <a:srgbClr val="9BDA6C"/>
                </a:solidFill>
                <a:latin typeface="Vineta BT" panose="04020906050602070202" pitchFamily="82" charset="0"/>
              </a:rPr>
              <a:t>to all guys shows that their love towards music –”A Great sol of patience </a:t>
            </a:r>
            <a:r>
              <a:rPr lang="en-IN" sz="3600" dirty="0">
                <a:solidFill>
                  <a:srgbClr val="9BDA6C"/>
                </a:solidFill>
                <a:latin typeface="Vineta BT" panose="04020906050602070202" pitchFamily="82" charset="0"/>
              </a:rPr>
              <a:t>“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9C0ED-A2DF-9027-D371-A24565675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8895" y="4504158"/>
            <a:ext cx="3706889" cy="3359681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rgbClr val="FF0000"/>
                </a:solidFill>
                <a:latin typeface="Forte" panose="03060902040502070203" pitchFamily="66" charset="0"/>
              </a:rPr>
              <a:t>Thank you so much</a:t>
            </a:r>
          </a:p>
        </p:txBody>
      </p:sp>
      <p:pic>
        <p:nvPicPr>
          <p:cNvPr id="9" name="Content Placeholder 8" descr="A crowd of people in front of a stage with bright lights&#10;&#10;Description automatically generated">
            <a:extLst>
              <a:ext uri="{FF2B5EF4-FFF2-40B4-BE49-F238E27FC236}">
                <a16:creationId xmlns:a16="http://schemas.microsoft.com/office/drawing/2014/main" id="{AC38586A-E298-80C8-5F8A-E6D482ED6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56162" y="1"/>
            <a:ext cx="7335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9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17AA-F798-E5F7-DC4B-C5DE49A27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3628" y="2634807"/>
            <a:ext cx="9440034" cy="1828801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 The Local Train: A Musical Journey</a:t>
            </a:r>
            <a:br>
              <a:rPr lang="en-US" b="1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A5A0D-711F-6B4D-AFA0-EF79276C0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674" y="3291827"/>
            <a:ext cx="9440034" cy="1049867"/>
          </a:xfrm>
        </p:spPr>
        <p:txBody>
          <a:bodyPr>
            <a:noAutofit/>
          </a:bodyPr>
          <a:lstStyle/>
          <a:p>
            <a:r>
              <a:rPr lang="en-US" sz="3200" dirty="0"/>
              <a:t>Welcome to the world of The Local Train, a band that's captivating audiences with its heartfelt music and raw energy. Prepare to embark on a musical journey that resonates with your soul.</a:t>
            </a:r>
          </a:p>
          <a:p>
            <a:r>
              <a:rPr lang="en-US" sz="3200" dirty="0"/>
              <a:t>By  Deep Sachdeva &amp;</a:t>
            </a:r>
          </a:p>
          <a:p>
            <a:r>
              <a:rPr lang="en-US" sz="3200" dirty="0"/>
              <a:t>Abhimanyu Singh</a:t>
            </a:r>
          </a:p>
          <a:p>
            <a:br>
              <a:rPr lang="en-US" sz="3200" dirty="0"/>
            </a:br>
            <a:endParaRPr lang="en-IN" sz="3200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FA612DC2-27B9-D05F-B528-A618388EA4E4}"/>
              </a:ext>
            </a:extLst>
          </p:cNvPr>
          <p:cNvSpPr/>
          <p:nvPr/>
        </p:nvSpPr>
        <p:spPr>
          <a:xfrm>
            <a:off x="5428687" y="6050279"/>
            <a:ext cx="877685" cy="62484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08B210-A87A-C3DD-B792-02CDB2E22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939" y="5137178"/>
            <a:ext cx="1085182" cy="1121761"/>
          </a:xfrm>
          <a:prstGeom prst="rect">
            <a:avLst/>
          </a:prstGeom>
        </p:spPr>
      </p:pic>
      <p:pic>
        <p:nvPicPr>
          <p:cNvPr id="15" name="Picture 14" descr="A train on a platform with people standing on it&#10;&#10;Description automatically generated">
            <a:extLst>
              <a:ext uri="{FF2B5EF4-FFF2-40B4-BE49-F238E27FC236}">
                <a16:creationId xmlns:a16="http://schemas.microsoft.com/office/drawing/2014/main" id="{AFC03859-9E38-3D4D-7993-E0F75E6E05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050" y="0"/>
            <a:ext cx="3949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9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F262-36AD-AB1F-8BD4-710EBC42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6600" dirty="0">
                <a:solidFill>
                  <a:srgbClr val="00B0F0"/>
                </a:solidFill>
                <a:latin typeface="Bahnschrift SemiBold Condensed" panose="020B0502040204020203" pitchFamily="34" charset="0"/>
              </a:rPr>
              <a:t>The website looks like this</a:t>
            </a:r>
          </a:p>
        </p:txBody>
      </p:sp>
      <p:pic>
        <p:nvPicPr>
          <p:cNvPr id="4" name="Picture 3" descr="A screenshot of a music website&#10;&#10;Description automatically generated">
            <a:extLst>
              <a:ext uri="{FF2B5EF4-FFF2-40B4-BE49-F238E27FC236}">
                <a16:creationId xmlns:a16="http://schemas.microsoft.com/office/drawing/2014/main" id="{2CB095AC-A040-705B-CA5D-6C0A3F392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6031"/>
            <a:ext cx="3869635" cy="2398645"/>
          </a:xfrm>
          <a:prstGeom prst="rect">
            <a:avLst/>
          </a:prstGeom>
        </p:spPr>
      </p:pic>
      <p:pic>
        <p:nvPicPr>
          <p:cNvPr id="6" name="Picture 5" descr="A screenshot of a music album&#10;&#10;Description automatically generated">
            <a:extLst>
              <a:ext uri="{FF2B5EF4-FFF2-40B4-BE49-F238E27FC236}">
                <a16:creationId xmlns:a16="http://schemas.microsoft.com/office/drawing/2014/main" id="{E1CF55BE-BB4D-53CE-35D0-1572C5942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858" y="1736030"/>
            <a:ext cx="3869635" cy="2398645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C08997D-E256-0F09-772C-F9076E71A8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857" y="1736029"/>
            <a:ext cx="3869636" cy="2398645"/>
          </a:xfrm>
          <a:prstGeom prst="rect">
            <a:avLst/>
          </a:prstGeom>
        </p:spPr>
      </p:pic>
      <p:pic>
        <p:nvPicPr>
          <p:cNvPr id="12" name="Picture 11" descr="A screenshot of a contact page&#10;&#10;Description automatically generated">
            <a:extLst>
              <a:ext uri="{FF2B5EF4-FFF2-40B4-BE49-F238E27FC236}">
                <a16:creationId xmlns:a16="http://schemas.microsoft.com/office/drawing/2014/main" id="{957417BD-917C-D5BF-D3B7-0AFA201165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903" y="4459356"/>
            <a:ext cx="3832541" cy="2398644"/>
          </a:xfrm>
          <a:prstGeom prst="rect">
            <a:avLst/>
          </a:prstGeom>
        </p:spPr>
      </p:pic>
      <p:pic>
        <p:nvPicPr>
          <p:cNvPr id="14" name="Picture 13" descr="A screenshot of a website&#10;&#10;Description automatically generated">
            <a:extLst>
              <a:ext uri="{FF2B5EF4-FFF2-40B4-BE49-F238E27FC236}">
                <a16:creationId xmlns:a16="http://schemas.microsoft.com/office/drawing/2014/main" id="{D1A895EC-B34D-3DF0-D58B-801CF536BB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715" y="1736029"/>
            <a:ext cx="3869636" cy="2398644"/>
          </a:xfrm>
          <a:prstGeom prst="rect">
            <a:avLst/>
          </a:prstGeom>
        </p:spPr>
      </p:pic>
      <p:pic>
        <p:nvPicPr>
          <p:cNvPr id="16" name="Picture 15" descr="A screenshot of a music album&#10;&#10;Description automatically generated">
            <a:extLst>
              <a:ext uri="{FF2B5EF4-FFF2-40B4-BE49-F238E27FC236}">
                <a16:creationId xmlns:a16="http://schemas.microsoft.com/office/drawing/2014/main" id="{FE2E02FE-0440-1186-8A6F-7A83B6B2E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68" y="4468176"/>
            <a:ext cx="3869635" cy="238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56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2438-C838-A837-7657-73E2F738B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38" y="-747519"/>
            <a:ext cx="5934949" cy="1829338"/>
          </a:xfrm>
        </p:spPr>
        <p:txBody>
          <a:bodyPr/>
          <a:lstStyle/>
          <a:p>
            <a:r>
              <a:rPr lang="en-IN" sz="5400" i="1" dirty="0">
                <a:solidFill>
                  <a:srgbClr val="92D050"/>
                </a:solidFill>
                <a:effectLst/>
                <a:latin typeface="Berlin Sans FB Demi" panose="020E0802020502020306" pitchFamily="34" charset="0"/>
              </a:rPr>
              <a:t>Our Musical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698ED9-0DBD-6C3A-3A80-6ECFDD3C2E85}"/>
              </a:ext>
            </a:extLst>
          </p:cNvPr>
          <p:cNvSpPr/>
          <p:nvPr/>
        </p:nvSpPr>
        <p:spPr>
          <a:xfrm>
            <a:off x="38098" y="1599662"/>
            <a:ext cx="3764280" cy="182933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Indie Rock</a:t>
            </a:r>
          </a:p>
          <a:p>
            <a:r>
              <a:rPr lang="en-US" dirty="0"/>
              <a:t>With its raw energy and emotional depth, The Local Train's music carries a distinctive indie rock influence.</a:t>
            </a:r>
          </a:p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B04E6-9821-664E-3A5A-6FA493F593B1}"/>
              </a:ext>
            </a:extLst>
          </p:cNvPr>
          <p:cNvSpPr/>
          <p:nvPr/>
        </p:nvSpPr>
        <p:spPr>
          <a:xfrm>
            <a:off x="3881269" y="1599662"/>
            <a:ext cx="2967475" cy="182933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Folk</a:t>
            </a:r>
          </a:p>
          <a:p>
            <a:r>
              <a:rPr lang="en-US" dirty="0"/>
              <a:t>Their music incorporates elements of folk, drawing inspiration from traditional sounds and storytelling.</a:t>
            </a:r>
          </a:p>
          <a:p>
            <a:endParaRPr lang="en-US" dirty="0"/>
          </a:p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6341CA-6F4E-F58C-73D9-825789B0AFA4}"/>
              </a:ext>
            </a:extLst>
          </p:cNvPr>
          <p:cNvSpPr/>
          <p:nvPr/>
        </p:nvSpPr>
        <p:spPr>
          <a:xfrm>
            <a:off x="3881268" y="3734775"/>
            <a:ext cx="2967475" cy="162018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Emotional Depth</a:t>
            </a:r>
          </a:p>
          <a:p>
            <a:r>
              <a:rPr lang="en-US" dirty="0"/>
              <a:t>The Local Train's music is deeply personal, exploring themes of love, loss, and the complexities of life.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94D0E2-0E10-C3DF-4D8B-69B058337EF0}"/>
              </a:ext>
            </a:extLst>
          </p:cNvPr>
          <p:cNvSpPr/>
          <p:nvPr/>
        </p:nvSpPr>
        <p:spPr>
          <a:xfrm>
            <a:off x="38099" y="3734775"/>
            <a:ext cx="3764280" cy="162018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Pop</a:t>
            </a:r>
          </a:p>
          <a:p>
            <a:r>
              <a:rPr lang="en-US" dirty="0"/>
              <a:t>The band infuses their music with pop sensibilities, creating catchy melodies and memorable hooks.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3265C04C-246F-B0A5-0856-A6FEDAF44648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The Local Train Discography | Discogs">
            <a:extLst>
              <a:ext uri="{FF2B5EF4-FFF2-40B4-BE49-F238E27FC236}">
                <a16:creationId xmlns:a16="http://schemas.microsoft.com/office/drawing/2014/main" id="{53437604-8606-4014-A919-85E887B25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998" y="561109"/>
            <a:ext cx="4950207" cy="553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52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6FCA-B11D-EF2C-597F-93221FBE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75" y="-243517"/>
            <a:ext cx="5934949" cy="1829338"/>
          </a:xfrm>
        </p:spPr>
        <p:txBody>
          <a:bodyPr/>
          <a:lstStyle/>
          <a:p>
            <a:r>
              <a:rPr lang="en-IN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pperplate Gothic Bold" panose="020E0705020206020404" pitchFamily="34" charset="0"/>
              </a:rPr>
              <a:t>The local Train “The love of world”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C18FE-5179-9C2B-BEE7-0FF68915A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7075" y="1740933"/>
            <a:ext cx="5934949" cy="3376134"/>
          </a:xfrm>
        </p:spPr>
        <p:txBody>
          <a:bodyPr>
            <a:noAutofit/>
          </a:bodyPr>
          <a:lstStyle/>
          <a:p>
            <a:pPr algn="l"/>
            <a:r>
              <a:rPr lang="en-US" sz="1800" b="1" dirty="0" err="1">
                <a:latin typeface="Bahnschrift SemiBold" panose="020B0502040204020203" pitchFamily="34" charset="0"/>
              </a:rPr>
              <a:t>Aalas</a:t>
            </a:r>
            <a:r>
              <a:rPr lang="en-US" sz="1800" b="1" dirty="0">
                <a:latin typeface="Bahnschrift SemiBold" panose="020B0502040204020203" pitchFamily="34" charset="0"/>
              </a:rPr>
              <a:t> Ka </a:t>
            </a:r>
            <a:r>
              <a:rPr lang="en-US" sz="1800" b="1" dirty="0" err="1">
                <a:latin typeface="Bahnschrift SemiBold" panose="020B0502040204020203" pitchFamily="34" charset="0"/>
              </a:rPr>
              <a:t>Pedh</a:t>
            </a:r>
            <a:r>
              <a:rPr lang="en-US" sz="1800" b="1" dirty="0">
                <a:latin typeface="Bahnschrift SemiBold" panose="020B0502040204020203" pitchFamily="34" charset="0"/>
              </a:rPr>
              <a:t> (2015)</a:t>
            </a:r>
          </a:p>
          <a:p>
            <a:pPr algn="l"/>
            <a:r>
              <a:rPr lang="en-US" sz="1800" dirty="0">
                <a:latin typeface="Bahnschrift SemiBold" panose="020B0502040204020203" pitchFamily="34" charset="0"/>
              </a:rPr>
              <a:t>The Local Train's debut album, </a:t>
            </a:r>
            <a:r>
              <a:rPr lang="en-US" sz="1800" dirty="0" err="1">
                <a:latin typeface="Bahnschrift SemiBold" panose="020B0502040204020203" pitchFamily="34" charset="0"/>
              </a:rPr>
              <a:t>Aalas</a:t>
            </a:r>
            <a:r>
              <a:rPr lang="en-US" sz="1800" dirty="0">
                <a:latin typeface="Bahnschrift SemiBold" panose="020B0502040204020203" pitchFamily="34" charset="0"/>
              </a:rPr>
              <a:t> Ka </a:t>
            </a:r>
            <a:r>
              <a:rPr lang="en-US" sz="1800" dirty="0" err="1">
                <a:latin typeface="Bahnschrift SemiBold" panose="020B0502040204020203" pitchFamily="34" charset="0"/>
              </a:rPr>
              <a:t>Pedh</a:t>
            </a:r>
            <a:r>
              <a:rPr lang="en-US" sz="1800" dirty="0">
                <a:latin typeface="Bahnschrift SemiBold" panose="020B0502040204020203" pitchFamily="34" charset="0"/>
              </a:rPr>
              <a:t>, introduced their sound to a wider audience, establishing their place in the Indian music scene.</a:t>
            </a:r>
          </a:p>
          <a:p>
            <a:pPr algn="l"/>
            <a:r>
              <a:rPr lang="en-US" sz="1800" b="1" dirty="0" err="1">
                <a:latin typeface="Bahnschrift SemiBold" panose="020B0502040204020203" pitchFamily="34" charset="0"/>
              </a:rPr>
              <a:t>Khudi</a:t>
            </a:r>
            <a:r>
              <a:rPr lang="en-US" sz="1800" b="1" dirty="0">
                <a:latin typeface="Bahnschrift SemiBold" panose="020B0502040204020203" pitchFamily="34" charset="0"/>
              </a:rPr>
              <a:t> (2016)</a:t>
            </a:r>
          </a:p>
          <a:p>
            <a:pPr algn="r"/>
            <a:r>
              <a:rPr lang="en-US" sz="1800" dirty="0" err="1">
                <a:latin typeface="Bahnschrift SemiBold" panose="020B0502040204020203" pitchFamily="34" charset="0"/>
              </a:rPr>
              <a:t>Khudi</a:t>
            </a:r>
            <a:r>
              <a:rPr lang="en-US" sz="1800" dirty="0">
                <a:latin typeface="Bahnschrift SemiBold" panose="020B0502040204020203" pitchFamily="34" charset="0"/>
              </a:rPr>
              <a:t>, further solidified their identity, capturing a more introspective and mature sound.</a:t>
            </a:r>
          </a:p>
          <a:p>
            <a:pPr algn="l"/>
            <a:r>
              <a:rPr lang="en-US" sz="1800" b="1" dirty="0" err="1">
                <a:latin typeface="Bahnschrift SemiBold" panose="020B0502040204020203" pitchFamily="34" charset="0"/>
              </a:rPr>
              <a:t>Vaaqif</a:t>
            </a:r>
            <a:r>
              <a:rPr lang="en-US" sz="1800" b="1" dirty="0">
                <a:latin typeface="Bahnschrift SemiBold" panose="020B0502040204020203" pitchFamily="34" charset="0"/>
              </a:rPr>
              <a:t> (2018)</a:t>
            </a:r>
          </a:p>
          <a:p>
            <a:pPr algn="r"/>
            <a:r>
              <a:rPr lang="en-US" sz="1800" dirty="0">
                <a:latin typeface="Bahnschrift SemiBold" panose="020B0502040204020203" pitchFamily="34" charset="0"/>
              </a:rPr>
              <a:t>Blind, their third album, explored themes of love and vulnerability, featuring a mix of mellow and energetic tracks.</a:t>
            </a:r>
          </a:p>
          <a:p>
            <a:endParaRPr lang="en-IN" sz="1800" dirty="0"/>
          </a:p>
        </p:txBody>
      </p:sp>
      <p:pic>
        <p:nvPicPr>
          <p:cNvPr id="8" name="Picture Placeholder 7" descr="A screenshot of a music album&#10;&#10;Description automatically generated">
            <a:extLst>
              <a:ext uri="{FF2B5EF4-FFF2-40B4-BE49-F238E27FC236}">
                <a16:creationId xmlns:a16="http://schemas.microsoft.com/office/drawing/2014/main" id="{2C9F0E57-23A7-4530-6AFE-4155822AFAF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6" r="33276"/>
          <a:stretch>
            <a:fillRect/>
          </a:stretch>
        </p:blipFill>
        <p:spPr>
          <a:xfrm>
            <a:off x="6679096" y="1"/>
            <a:ext cx="5393634" cy="6858000"/>
          </a:xfrm>
        </p:spPr>
      </p:pic>
    </p:spTree>
    <p:extLst>
      <p:ext uri="{BB962C8B-B14F-4D97-AF65-F5344CB8AC3E}">
        <p14:creationId xmlns:p14="http://schemas.microsoft.com/office/powerpoint/2010/main" val="1740430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1AEB-19C0-394C-C489-E69475E6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75" y="-914669"/>
            <a:ext cx="5934949" cy="1829338"/>
          </a:xfrm>
        </p:spPr>
        <p:txBody>
          <a:bodyPr/>
          <a:lstStyle/>
          <a:p>
            <a:r>
              <a:rPr lang="en-IN" sz="4000" b="1" spc="-150" dirty="0">
                <a:solidFill>
                  <a:schemeClr val="accent2">
                    <a:lumMod val="75000"/>
                  </a:schemeClr>
                </a:solidFill>
                <a:latin typeface="Impact" panose="020B0806030902050204" pitchFamily="34" charset="0"/>
                <a:ea typeface="Cambria Math" panose="02040503050406030204" pitchFamily="18" charset="0"/>
              </a:rPr>
              <a:t>UPCOMING PERFORMANCES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2BFA9-9300-D727-5681-130129F52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1874" y="1311501"/>
            <a:ext cx="5934949" cy="3376134"/>
          </a:xfrm>
        </p:spPr>
        <p:txBody>
          <a:bodyPr>
            <a:noAutofit/>
          </a:bodyPr>
          <a:lstStyle/>
          <a:p>
            <a:r>
              <a:rPr lang="en-US" sz="2800" b="1" dirty="0"/>
              <a:t>Delhi</a:t>
            </a:r>
          </a:p>
          <a:p>
            <a:r>
              <a:rPr lang="en-US" sz="2800" dirty="0"/>
              <a:t>Join us for a live concert in the heart of Delhi on [15 Jan 2025] .</a:t>
            </a:r>
          </a:p>
          <a:p>
            <a:r>
              <a:rPr lang="en-US" sz="2800" b="1" dirty="0"/>
              <a:t>Mumbai</a:t>
            </a:r>
          </a:p>
          <a:p>
            <a:r>
              <a:rPr lang="en-US" sz="2800" dirty="0"/>
              <a:t>We're bringing our music to Mumbai on [10 February 2025]  get ready for a night of unforgettable melodies.</a:t>
            </a:r>
          </a:p>
          <a:p>
            <a:r>
              <a:rPr lang="en-US" sz="2800" b="1" dirty="0"/>
              <a:t>Bangalore</a:t>
            </a:r>
          </a:p>
          <a:p>
            <a:r>
              <a:rPr lang="en-US" sz="2800" dirty="0"/>
              <a:t>The Local Train is hitting Bangalore on [5 March]. Get your tickets now!</a:t>
            </a:r>
          </a:p>
          <a:p>
            <a:endParaRPr lang="en-IN" sz="2800" dirty="0"/>
          </a:p>
        </p:txBody>
      </p:sp>
      <p:pic>
        <p:nvPicPr>
          <p:cNvPr id="8" name="Picture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88D806DA-3228-04C2-764A-B8A5770E4D3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36" r="33536"/>
          <a:stretch>
            <a:fillRect/>
          </a:stretch>
        </p:blipFill>
        <p:spPr>
          <a:xfrm>
            <a:off x="6917635" y="1"/>
            <a:ext cx="5274365" cy="6858000"/>
          </a:xfrm>
        </p:spPr>
      </p:pic>
    </p:spTree>
    <p:extLst>
      <p:ext uri="{BB962C8B-B14F-4D97-AF65-F5344CB8AC3E}">
        <p14:creationId xmlns:p14="http://schemas.microsoft.com/office/powerpoint/2010/main" val="300050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C82D-D9F3-FD68-D78C-B5188E83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solidFill>
                  <a:schemeClr val="accent2">
                    <a:lumMod val="40000"/>
                    <a:lumOff val="60000"/>
                  </a:schemeClr>
                </a:solidFill>
                <a:latin typeface="Bahnschrift SemiBold SemiConden" panose="020B0502040204020203" pitchFamily="34" charset="0"/>
              </a:rPr>
              <a:t>Mainly CSS Tags used 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ACB58-186E-70F7-B818-D193A5CE6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871943"/>
            <a:ext cx="5934949" cy="337613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ptos Display" panose="020B0004020202020204" pitchFamily="34" charset="0"/>
              </a:rPr>
              <a:t>Padding – For spacing around the form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ptos Display" panose="020B0004020202020204" pitchFamily="34" charset="0"/>
              </a:rPr>
              <a:t>Margin – To adjust spacing between form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ptos Display" panose="020B0004020202020204" pitchFamily="34" charset="0"/>
              </a:rPr>
              <a:t>Border – For texts fields and buttons.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ptos Display" panose="020B0004020202020204" pitchFamily="34" charset="0"/>
              </a:rPr>
              <a:t>Text-align -  Specifies the horizontal alignment of text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ptos Display" panose="020B0004020202020204" pitchFamily="34" charset="0"/>
              </a:rPr>
              <a:t>Font-family – Specifies the font type to be used for text</a:t>
            </a:r>
          </a:p>
        </p:txBody>
      </p:sp>
      <p:pic>
        <p:nvPicPr>
          <p:cNvPr id="6" name="Picture 5" descr="A group of people on a stage&#10;&#10;Description automatically generated">
            <a:extLst>
              <a:ext uri="{FF2B5EF4-FFF2-40B4-BE49-F238E27FC236}">
                <a16:creationId xmlns:a16="http://schemas.microsoft.com/office/drawing/2014/main" id="{83091180-3D88-540D-60F5-1F0929640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28257" y="0"/>
            <a:ext cx="5223986" cy="66393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66761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D66F-DAFF-80E5-0FEA-B389861EF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7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Java script Tags used here:</a:t>
            </a:r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62E0ECAA-B5D2-0DBC-4EAD-817D87348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01" y="1730237"/>
            <a:ext cx="11334750" cy="1409700"/>
          </a:xfrm>
          <a:prstGeom prst="rect">
            <a:avLst/>
          </a:prstGeom>
        </p:spPr>
      </p:pic>
      <p:pic>
        <p:nvPicPr>
          <p:cNvPr id="6" name="Picture 5" descr="A computer screen with text&#10;&#10;Description automatically generated">
            <a:extLst>
              <a:ext uri="{FF2B5EF4-FFF2-40B4-BE49-F238E27FC236}">
                <a16:creationId xmlns:a16="http://schemas.microsoft.com/office/drawing/2014/main" id="{49FB9C32-CBB0-6B1C-45B6-0E7C964DE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01" y="3718064"/>
            <a:ext cx="11334749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87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46AA-A080-8577-58ED-197D0895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7200" dirty="0">
                <a:solidFill>
                  <a:schemeClr val="tx1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EMPATHIZE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E21D23-0A78-90F7-3A73-1D5DC54883C3}"/>
              </a:ext>
            </a:extLst>
          </p:cNvPr>
          <p:cNvSpPr txBox="1"/>
          <p:nvPr/>
        </p:nvSpPr>
        <p:spPr>
          <a:xfrm>
            <a:off x="622852" y="1948070"/>
            <a:ext cx="1048247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Users : Music enthusiasts, General critics, Music lovers. Want to know more about the music band.</a:t>
            </a:r>
          </a:p>
          <a:p>
            <a:r>
              <a:rPr lang="en-IN" sz="2000" dirty="0"/>
              <a:t>WHAT THEY SEE: </a:t>
            </a:r>
          </a:p>
          <a:p>
            <a:r>
              <a:rPr lang="en-IN" sz="2000" dirty="0"/>
              <a:t>User-friendly website with organized different sections regarding the music band.</a:t>
            </a:r>
          </a:p>
          <a:p>
            <a:r>
              <a:rPr lang="en-IN" sz="2000" dirty="0"/>
              <a:t>WHAT THEY THINK/FEEL:</a:t>
            </a:r>
          </a:p>
          <a:p>
            <a:r>
              <a:rPr lang="en-IN" sz="2000" dirty="0"/>
              <a:t>“There are not many good websites that tells you about the music band and their background and doesn’t let fans send messages to them.”</a:t>
            </a:r>
          </a:p>
          <a:p>
            <a:r>
              <a:rPr lang="en-IN" sz="2000" dirty="0"/>
              <a:t>Pain Points:</a:t>
            </a:r>
          </a:p>
          <a:p>
            <a:r>
              <a:rPr lang="en-IN" sz="2000" dirty="0"/>
              <a:t>Gap between fans and The Music band.</a:t>
            </a:r>
          </a:p>
          <a:p>
            <a:r>
              <a:rPr lang="en-IN" sz="2000" dirty="0"/>
              <a:t>Desired Gains:</a:t>
            </a:r>
          </a:p>
          <a:p>
            <a:r>
              <a:rPr lang="en-IN" sz="2000" dirty="0"/>
              <a:t>Users would want to connect and send messages to their favourite music bands etc.</a:t>
            </a:r>
          </a:p>
        </p:txBody>
      </p:sp>
    </p:spTree>
    <p:extLst>
      <p:ext uri="{BB962C8B-B14F-4D97-AF65-F5344CB8AC3E}">
        <p14:creationId xmlns:p14="http://schemas.microsoft.com/office/powerpoint/2010/main" val="3822364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136</TotalTime>
  <Words>502</Words>
  <Application>Microsoft Office PowerPoint</Application>
  <PresentationFormat>Widescreen</PresentationFormat>
  <Paragraphs>62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Aptos</vt:lpstr>
      <vt:lpstr>Aptos Display</vt:lpstr>
      <vt:lpstr>Arial</vt:lpstr>
      <vt:lpstr>Bahnschrift SemiBold</vt:lpstr>
      <vt:lpstr>Bahnschrift SemiBold Condensed</vt:lpstr>
      <vt:lpstr>Bahnschrift SemiBold SemiConden</vt:lpstr>
      <vt:lpstr>Berlin Sans FB Demi</vt:lpstr>
      <vt:lpstr>Calisto MT</vt:lpstr>
      <vt:lpstr>Cascadia Code</vt:lpstr>
      <vt:lpstr>Copperplate Gothic Bold</vt:lpstr>
      <vt:lpstr>Forte</vt:lpstr>
      <vt:lpstr>Impact</vt:lpstr>
      <vt:lpstr>Vineta BT</vt:lpstr>
      <vt:lpstr>Wingdings 2</vt:lpstr>
      <vt:lpstr>Slate</vt:lpstr>
      <vt:lpstr>The Local Train A project on music band website</vt:lpstr>
      <vt:lpstr>  The Local Train: A Musical Journey  </vt:lpstr>
      <vt:lpstr>The website looks like this</vt:lpstr>
      <vt:lpstr>Our Musical style</vt:lpstr>
      <vt:lpstr>The local Train “The love of world”</vt:lpstr>
      <vt:lpstr>UPCOMING PERFORMANCES</vt:lpstr>
      <vt:lpstr>Mainly CSS Tags used :</vt:lpstr>
      <vt:lpstr>Java script Tags used here:</vt:lpstr>
      <vt:lpstr>EMPATHIZE</vt:lpstr>
      <vt:lpstr>A huge  thank you to all guys shows that their love towards music –”A Great sol of patience 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Sachdeva Deep😊😊</dc:creator>
  <cp:lastModifiedBy>Sachdeva Deep😊😊</cp:lastModifiedBy>
  <cp:revision>2</cp:revision>
  <dcterms:created xsi:type="dcterms:W3CDTF">2024-12-22T17:09:04Z</dcterms:created>
  <dcterms:modified xsi:type="dcterms:W3CDTF">2024-12-23T08:34:15Z</dcterms:modified>
</cp:coreProperties>
</file>