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8"/>
  </p:notes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116"/>
  </p:normalViewPr>
  <p:slideViewPr>
    <p:cSldViewPr snapToGrid="0">
      <p:cViewPr varScale="1">
        <p:scale>
          <a:sx n="86" d="100"/>
          <a:sy n="86" d="100"/>
        </p:scale>
        <p:origin x="21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FD22F-83F9-604D-9529-63C6FFBD0A9B}"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F5086-02FA-9242-824C-95E63FD26FDB}" type="slidenum">
              <a:rPr lang="en-US" smtClean="0"/>
              <a:t>‹#›</a:t>
            </a:fld>
            <a:endParaRPr lang="en-US"/>
          </a:p>
        </p:txBody>
      </p:sp>
    </p:spTree>
    <p:extLst>
      <p:ext uri="{BB962C8B-B14F-4D97-AF65-F5344CB8AC3E}">
        <p14:creationId xmlns:p14="http://schemas.microsoft.com/office/powerpoint/2010/main" val="224906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Data Center Scale Computing Project Presentation. Title of the project is Analysis of Video in Distributed Environment for Object Detection. My name is </a:t>
            </a:r>
            <a:r>
              <a:rPr lang="en-US" dirty="0" err="1"/>
              <a:t>Sachin</a:t>
            </a:r>
            <a:r>
              <a:rPr lang="en-US" dirty="0"/>
              <a:t> Rathod and my teammate is Anirudh </a:t>
            </a:r>
            <a:r>
              <a:rPr lang="en-US" dirty="0" err="1"/>
              <a:t>Kalghatkar</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overview and goals of the project. </a:t>
            </a:r>
          </a:p>
        </p:txBody>
      </p:sp>
      <p:sp>
        <p:nvSpPr>
          <p:cNvPr id="4" name="Slide Number Placeholder 3"/>
          <p:cNvSpPr>
            <a:spLocks noGrp="1"/>
          </p:cNvSpPr>
          <p:nvPr>
            <p:ph type="sldNum" sz="quarter" idx="5"/>
          </p:nvPr>
        </p:nvSpPr>
        <p:spPr/>
        <p:txBody>
          <a:bodyPr/>
          <a:lstStyle/>
          <a:p>
            <a:fld id="{8C6F5086-02FA-9242-824C-95E63FD26FDB}" type="slidenum">
              <a:rPr lang="en-US" smtClean="0"/>
              <a:t>1</a:t>
            </a:fld>
            <a:endParaRPr lang="en-US"/>
          </a:p>
        </p:txBody>
      </p:sp>
    </p:spTree>
    <p:extLst>
      <p:ext uri="{BB962C8B-B14F-4D97-AF65-F5344CB8AC3E}">
        <p14:creationId xmlns:p14="http://schemas.microsoft.com/office/powerpoint/2010/main" val="206654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Our project focused on implementing a distributed video frame processing system for Object detection using a pre-trained Deep Neural Network (DNN). The objective was to input a video into the system and receive an output video where objects are highlighted, along with their count in each frame and the objects can be cars, people, or any other object supported by pre-trained DNN. This was achieved by dividing the video into individual frames, independently processing each frame for object detection using the pre-trained DNN at the worker nodes, and then merging the frames while maintaining the original order by the master node. The outcome is a modified video with highlighted objects and their respective counts. The project leverages distributed processing for scalability and efficiency, contributing to the intersection of data center scale computing, deep learning, and video analytics.</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For our project we have configure pre-trained DNN to detect humans.</a:t>
            </a:r>
            <a:endParaRPr lang="en-IN" sz="1800" dirty="0">
              <a:effectLst/>
              <a:latin typeface="Times New Roman" panose="02020603050405020304" pitchFamily="18" charset="0"/>
              <a:ea typeface="Calibri" panose="020F0502020204030204" pitchFamily="34" charset="0"/>
            </a:endParaRPr>
          </a:p>
          <a:p>
            <a:endParaRPr lang="en-IN"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526069"/>
                </a:solidFill>
                <a:effectLst/>
                <a:latin typeface="Open Sans" panose="020F0502020204030204" pitchFamily="34" charset="0"/>
              </a:rPr>
              <a:t> Lets move on to Software Components and their interactions . </a:t>
            </a:r>
            <a:endParaRPr lang="en-US" dirty="0"/>
          </a:p>
        </p:txBody>
      </p:sp>
      <p:sp>
        <p:nvSpPr>
          <p:cNvPr id="4" name="Slide Number Placeholder 3"/>
          <p:cNvSpPr>
            <a:spLocks noGrp="1"/>
          </p:cNvSpPr>
          <p:nvPr>
            <p:ph type="sldNum" sz="quarter" idx="5"/>
          </p:nvPr>
        </p:nvSpPr>
        <p:spPr/>
        <p:txBody>
          <a:bodyPr/>
          <a:lstStyle/>
          <a:p>
            <a:fld id="{8C6F5086-02FA-9242-824C-95E63FD26FDB}" type="slidenum">
              <a:rPr lang="en-US" smtClean="0"/>
              <a:t>2</a:t>
            </a:fld>
            <a:endParaRPr lang="en-US"/>
          </a:p>
        </p:txBody>
      </p:sp>
    </p:spTree>
    <p:extLst>
      <p:ext uri="{BB962C8B-B14F-4D97-AF65-F5344CB8AC3E}">
        <p14:creationId xmlns:p14="http://schemas.microsoft.com/office/powerpoint/2010/main" val="1288919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four main components as shown in the architecture diagram those are </a:t>
            </a:r>
          </a:p>
          <a:p>
            <a:r>
              <a:rPr lang="en-US" dirty="0"/>
              <a:t> </a:t>
            </a:r>
          </a:p>
          <a:p>
            <a:r>
              <a:rPr lang="en-US" dirty="0"/>
              <a:t>Rest Server – For client server interaction.</a:t>
            </a:r>
          </a:p>
          <a:p>
            <a:r>
              <a:rPr lang="en-US" dirty="0"/>
              <a:t>Then Virtual Machines – For master and worker nodes.</a:t>
            </a:r>
          </a:p>
          <a:p>
            <a:r>
              <a:rPr lang="en-US" dirty="0"/>
              <a:t>Also We have made use of </a:t>
            </a:r>
            <a:r>
              <a:rPr lang="en-US" dirty="0" err="1"/>
              <a:t>ZeroMQ</a:t>
            </a:r>
            <a:r>
              <a:rPr lang="en-US" dirty="0"/>
              <a:t> – for message queue. Reason for choosing </a:t>
            </a:r>
            <a:r>
              <a:rPr lang="en-US" dirty="0" err="1"/>
              <a:t>ZeroMQ</a:t>
            </a:r>
            <a:r>
              <a:rPr lang="en-US" dirty="0"/>
              <a:t> is because it has special wrapper called as </a:t>
            </a:r>
            <a:r>
              <a:rPr lang="en-US" dirty="0" err="1"/>
              <a:t>ImageZMQ</a:t>
            </a:r>
            <a:r>
              <a:rPr lang="en-US" dirty="0"/>
              <a:t> for transferring images/</a:t>
            </a:r>
          </a:p>
          <a:p>
            <a:r>
              <a:rPr lang="en-US" dirty="0"/>
              <a:t>Lastly, Google Cloud Storage – to store and retrieve original and processed videos.</a:t>
            </a:r>
          </a:p>
          <a:p>
            <a:endParaRPr lang="en-US" dirty="0"/>
          </a:p>
          <a:p>
            <a:r>
              <a:rPr lang="en-US" dirty="0"/>
              <a:t>Now, speaking on the interactions between each components.</a:t>
            </a:r>
          </a:p>
          <a:p>
            <a:endParaRPr lang="en-US" dirty="0"/>
          </a:p>
          <a:p>
            <a:r>
              <a:rPr lang="en-US" dirty="0"/>
              <a:t>Client/front end app makes a post request to the rest-server with video data attached as a base64 string.</a:t>
            </a:r>
          </a:p>
          <a:p>
            <a:r>
              <a:rPr lang="en-US" dirty="0"/>
              <a:t>Then rest-server uploads the video to the google cloud storage and sends back the public </a:t>
            </a:r>
            <a:r>
              <a:rPr lang="en-US" dirty="0" err="1"/>
              <a:t>url</a:t>
            </a:r>
            <a:r>
              <a:rPr lang="en-US" dirty="0"/>
              <a:t> of the video to the client.</a:t>
            </a:r>
          </a:p>
          <a:p>
            <a:endParaRPr lang="en-US" dirty="0"/>
          </a:p>
          <a:p>
            <a:r>
              <a:rPr lang="en-US" dirty="0"/>
              <a:t>Upon receiving the public </a:t>
            </a:r>
            <a:r>
              <a:rPr lang="en-US" dirty="0" err="1"/>
              <a:t>url</a:t>
            </a:r>
            <a:r>
              <a:rPr lang="en-US" dirty="0"/>
              <a:t> back from the rest-server, client now makes a request for analysis of the video by sending in the public </a:t>
            </a:r>
            <a:r>
              <a:rPr lang="en-US" dirty="0" err="1"/>
              <a:t>url</a:t>
            </a:r>
            <a:r>
              <a:rPr lang="en-US" dirty="0"/>
              <a:t>.</a:t>
            </a:r>
          </a:p>
          <a:p>
            <a:endParaRPr lang="en-US" dirty="0"/>
          </a:p>
          <a:p>
            <a:r>
              <a:rPr lang="en-US" dirty="0"/>
              <a:t>Rest-server then commands master node to process the video.</a:t>
            </a:r>
          </a:p>
          <a:p>
            <a:endParaRPr lang="en-US" dirty="0"/>
          </a:p>
          <a:p>
            <a:r>
              <a:rPr lang="en-US" dirty="0"/>
              <a:t>At master node – the video is downloaded and split into frames, then the batches of frames are put into the message queue, here we have set 100 as a batch number for the frames.</a:t>
            </a:r>
          </a:p>
          <a:p>
            <a:r>
              <a:rPr lang="en-US" dirty="0"/>
              <a:t>Then worker nodes pick up the frame batch from the message queue and start analyzing the video for human detection. Upon completion of the analysis these frame batches are sent back to the master node where the frames get merged </a:t>
            </a:r>
            <a:r>
              <a:rPr lang="en-US" sz="1200" dirty="0">
                <a:effectLst/>
                <a:latin typeface="Times New Roman" panose="02020603050405020304" pitchFamily="18" charset="0"/>
                <a:ea typeface="Calibri" panose="020F0502020204030204" pitchFamily="34" charset="0"/>
              </a:rPr>
              <a:t>while maintaining the original order</a:t>
            </a:r>
            <a:r>
              <a:rPr lang="en-US" dirty="0"/>
              <a:t>.</a:t>
            </a:r>
            <a:br>
              <a:rPr lang="en-US" dirty="0"/>
            </a:br>
            <a:br>
              <a:rPr lang="en-US" dirty="0"/>
            </a:br>
            <a:r>
              <a:rPr lang="en-US" dirty="0"/>
              <a:t>Once the video is merged, it is uploaded to the google cloud storage and the public </a:t>
            </a:r>
            <a:r>
              <a:rPr lang="en-US" dirty="0" err="1"/>
              <a:t>url</a:t>
            </a:r>
            <a:r>
              <a:rPr lang="en-US" dirty="0"/>
              <a:t> is sent back to the client.</a:t>
            </a:r>
          </a:p>
          <a:p>
            <a:endParaRPr lang="en-US" dirty="0"/>
          </a:p>
          <a:p>
            <a:r>
              <a:rPr lang="en-US" dirty="0"/>
              <a:t>Now, Anirudh will walk you through the demo and testing the of the system.</a:t>
            </a:r>
          </a:p>
        </p:txBody>
      </p:sp>
      <p:sp>
        <p:nvSpPr>
          <p:cNvPr id="4" name="Slide Number Placeholder 3"/>
          <p:cNvSpPr>
            <a:spLocks noGrp="1"/>
          </p:cNvSpPr>
          <p:nvPr>
            <p:ph type="sldNum" sz="quarter" idx="5"/>
          </p:nvPr>
        </p:nvSpPr>
        <p:spPr/>
        <p:txBody>
          <a:bodyPr/>
          <a:lstStyle/>
          <a:p>
            <a:fld id="{8C6F5086-02FA-9242-824C-95E63FD26FDB}" type="slidenum">
              <a:rPr lang="en-US" smtClean="0"/>
              <a:t>3</a:t>
            </a:fld>
            <a:endParaRPr lang="en-US"/>
          </a:p>
        </p:txBody>
      </p:sp>
    </p:spTree>
    <p:extLst>
      <p:ext uri="{BB962C8B-B14F-4D97-AF65-F5344CB8AC3E}">
        <p14:creationId xmlns:p14="http://schemas.microsoft.com/office/powerpoint/2010/main" val="358149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9216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9191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8528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6899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9779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5467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025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4519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1691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5657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12/13/23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2832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12/13/23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20063256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6A953-7D24-ED8E-BE40-738D96222CC6}"/>
              </a:ext>
            </a:extLst>
          </p:cNvPr>
          <p:cNvSpPr>
            <a:spLocks noGrp="1"/>
          </p:cNvSpPr>
          <p:nvPr>
            <p:ph type="ctrTitle"/>
          </p:nvPr>
        </p:nvSpPr>
        <p:spPr>
          <a:xfrm>
            <a:off x="6220496" y="793965"/>
            <a:ext cx="5653825" cy="2892612"/>
          </a:xfrm>
        </p:spPr>
        <p:txBody>
          <a:bodyPr>
            <a:normAutofit fontScale="90000"/>
          </a:bodyPr>
          <a:lstStyle/>
          <a:p>
            <a:r>
              <a:rPr lang="en-US" sz="4000" b="1" dirty="0">
                <a:latin typeface="Times New Roman" panose="02020603050405020304" pitchFamily="18" charset="0"/>
                <a:cs typeface="Times New Roman" panose="02020603050405020304" pitchFamily="18" charset="0"/>
              </a:rPr>
              <a:t>Analysis of Video in Distributed Environment for Object Detection</a:t>
            </a:r>
            <a:br>
              <a:rPr lang="en-US" sz="1050" b="1" dirty="0"/>
            </a:br>
            <a:endParaRPr lang="en-US" sz="4000" dirty="0"/>
          </a:p>
        </p:txBody>
      </p:sp>
      <p:sp>
        <p:nvSpPr>
          <p:cNvPr id="3" name="Subtitle 2">
            <a:extLst>
              <a:ext uri="{FF2B5EF4-FFF2-40B4-BE49-F238E27FC236}">
                <a16:creationId xmlns:a16="http://schemas.microsoft.com/office/drawing/2014/main" id="{2D475026-8249-5A20-F39A-015F40D452EB}"/>
              </a:ext>
            </a:extLst>
          </p:cNvPr>
          <p:cNvSpPr>
            <a:spLocks noGrp="1"/>
          </p:cNvSpPr>
          <p:nvPr>
            <p:ph type="subTitle" idx="1"/>
          </p:nvPr>
        </p:nvSpPr>
        <p:spPr>
          <a:xfrm>
            <a:off x="6220496" y="4867589"/>
            <a:ext cx="5859887" cy="1095329"/>
          </a:xfrm>
        </p:spPr>
        <p:txBody>
          <a:bodyPr>
            <a:noAutofit/>
          </a:bodyPr>
          <a:lstStyle/>
          <a:p>
            <a:r>
              <a:rPr lang="en-US" sz="1500" b="1" dirty="0">
                <a:latin typeface="Times New Roman" panose="02020603050405020304" pitchFamily="18" charset="0"/>
                <a:cs typeface="Times New Roman" panose="02020603050405020304" pitchFamily="18" charset="0"/>
              </a:rPr>
              <a:t>ANIRUDH </a:t>
            </a:r>
            <a:r>
              <a:rPr lang="en-US" sz="1500" b="1" dirty="0" err="1">
                <a:latin typeface="Times New Roman" panose="02020603050405020304" pitchFamily="18" charset="0"/>
                <a:cs typeface="Times New Roman" panose="02020603050405020304" pitchFamily="18" charset="0"/>
              </a:rPr>
              <a:t>PRAshaNt</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Kalghatkar</a:t>
            </a:r>
            <a:endParaRPr lang="en-US" sz="1500" b="1" dirty="0">
              <a:latin typeface="Times New Roman" panose="02020603050405020304" pitchFamily="18" charset="0"/>
              <a:cs typeface="Times New Roman" panose="02020603050405020304" pitchFamily="18" charset="0"/>
            </a:endParaRPr>
          </a:p>
          <a:p>
            <a:r>
              <a:rPr lang="en-US" sz="1500" b="1" dirty="0" err="1">
                <a:latin typeface="Times New Roman" panose="02020603050405020304" pitchFamily="18" charset="0"/>
                <a:cs typeface="Times New Roman" panose="02020603050405020304" pitchFamily="18" charset="0"/>
              </a:rPr>
              <a:t>Sachin</a:t>
            </a:r>
            <a:r>
              <a:rPr lang="en-US" sz="1500" b="1" dirty="0">
                <a:latin typeface="Times New Roman" panose="02020603050405020304" pitchFamily="18" charset="0"/>
                <a:cs typeface="Times New Roman" panose="02020603050405020304" pitchFamily="18" charset="0"/>
              </a:rPr>
              <a:t> Kashinath Rathod</a:t>
            </a:r>
          </a:p>
        </p:txBody>
      </p:sp>
      <p:pic>
        <p:nvPicPr>
          <p:cNvPr id="4" name="Picture 3">
            <a:extLst>
              <a:ext uri="{FF2B5EF4-FFF2-40B4-BE49-F238E27FC236}">
                <a16:creationId xmlns:a16="http://schemas.microsoft.com/office/drawing/2014/main" id="{50E543AE-64AB-E26E-D1D1-955375923B1E}"/>
              </a:ext>
            </a:extLst>
          </p:cNvPr>
          <p:cNvPicPr>
            <a:picLocks noChangeAspect="1"/>
          </p:cNvPicPr>
          <p:nvPr/>
        </p:nvPicPr>
        <p:blipFill rotWithShape="1">
          <a:blip r:embed="rId3"/>
          <a:srcRect l="24376"/>
          <a:stretch/>
        </p:blipFill>
        <p:spPr>
          <a:xfrm>
            <a:off x="20" y="-1"/>
            <a:ext cx="6400779" cy="6858001"/>
          </a:xfrm>
          <a:prstGeom prst="rect">
            <a:avLst/>
          </a:prstGeom>
        </p:spPr>
      </p:pic>
    </p:spTree>
    <p:extLst>
      <p:ext uri="{BB962C8B-B14F-4D97-AF65-F5344CB8AC3E}">
        <p14:creationId xmlns:p14="http://schemas.microsoft.com/office/powerpoint/2010/main" val="121691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 of Project</a:t>
            </a:r>
          </a:p>
        </p:txBody>
      </p:sp>
      <p:sp>
        <p:nvSpPr>
          <p:cNvPr id="3" name="Content Placeholder 2">
            <a:extLst>
              <a:ext uri="{FF2B5EF4-FFF2-40B4-BE49-F238E27FC236}">
                <a16:creationId xmlns:a16="http://schemas.microsoft.com/office/drawing/2014/main" id="{120AEB7A-4F9E-EF76-E36C-F84D57D591D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Object Detection using Pre-trained DNN Model</a:t>
            </a:r>
          </a:p>
          <a:p>
            <a:r>
              <a:rPr lang="en-US" dirty="0">
                <a:latin typeface="Times New Roman" panose="02020603050405020304" pitchFamily="18" charset="0"/>
                <a:cs typeface="Times New Roman" panose="02020603050405020304" pitchFamily="18" charset="0"/>
              </a:rPr>
              <a:t>Split Video into individual frames</a:t>
            </a:r>
          </a:p>
          <a:p>
            <a:r>
              <a:rPr lang="en-US" dirty="0">
                <a:latin typeface="Times New Roman" panose="02020603050405020304" pitchFamily="18" charset="0"/>
                <a:cs typeface="Times New Roman" panose="02020603050405020304" pitchFamily="18" charset="0"/>
              </a:rPr>
              <a:t>Each frame is processed by different worker nodes</a:t>
            </a:r>
          </a:p>
          <a:p>
            <a:r>
              <a:rPr lang="en-US" dirty="0">
                <a:latin typeface="Times New Roman" panose="02020603050405020304" pitchFamily="18" charset="0"/>
                <a:cs typeface="Times New Roman" panose="02020603050405020304" pitchFamily="18" charset="0"/>
              </a:rPr>
              <a:t>Combine all the processed frames back to get original frame order</a:t>
            </a:r>
          </a:p>
          <a:p>
            <a:pPr marL="0" indent="0">
              <a:buNone/>
            </a:pPr>
            <a:endParaRPr lang="en-US" dirty="0"/>
          </a:p>
        </p:txBody>
      </p:sp>
    </p:spTree>
    <p:extLst>
      <p:ext uri="{BB962C8B-B14F-4D97-AF65-F5344CB8AC3E}">
        <p14:creationId xmlns:p14="http://schemas.microsoft.com/office/powerpoint/2010/main" val="316341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Diagram</a:t>
            </a:r>
          </a:p>
        </p:txBody>
      </p:sp>
      <p:pic>
        <p:nvPicPr>
          <p:cNvPr id="3" name="Picture 2" descr="A diagram of a cloud storage server&#10;&#10;Description automatically generated">
            <a:extLst>
              <a:ext uri="{FF2B5EF4-FFF2-40B4-BE49-F238E27FC236}">
                <a16:creationId xmlns:a16="http://schemas.microsoft.com/office/drawing/2014/main" id="{7E8BB480-D7C9-F327-4BAE-C9523AF31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8141" y="1825625"/>
            <a:ext cx="8686166" cy="4529455"/>
          </a:xfrm>
          <a:prstGeom prst="rect">
            <a:avLst/>
          </a:prstGeom>
        </p:spPr>
      </p:pic>
    </p:spTree>
    <p:extLst>
      <p:ext uri="{BB962C8B-B14F-4D97-AF65-F5344CB8AC3E}">
        <p14:creationId xmlns:p14="http://schemas.microsoft.com/office/powerpoint/2010/main" val="328223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1134243" y="2766218"/>
            <a:ext cx="9634011" cy="1325563"/>
          </a:xfrm>
        </p:spPr>
        <p:txBody>
          <a:bodyPr/>
          <a:lstStyle/>
          <a:p>
            <a:r>
              <a:rPr lang="en-US"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53512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1134243" y="2766218"/>
            <a:ext cx="9634011" cy="1325563"/>
          </a:xfrm>
        </p:spPr>
        <p:txBody>
          <a:bodyPr/>
          <a:lstStyle/>
          <a:p>
            <a:r>
              <a:rPr lang="en-US" dirty="0">
                <a:latin typeface="Times New Roman" panose="02020603050405020304" pitchFamily="18" charset="0"/>
                <a:cs typeface="Times New Roman" panose="02020603050405020304" pitchFamily="18" charset="0"/>
              </a:rPr>
              <a:t>Testing / Debugging</a:t>
            </a:r>
          </a:p>
        </p:txBody>
      </p:sp>
    </p:spTree>
    <p:extLst>
      <p:ext uri="{BB962C8B-B14F-4D97-AF65-F5344CB8AC3E}">
        <p14:creationId xmlns:p14="http://schemas.microsoft.com/office/powerpoint/2010/main" val="58772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CE00-E30D-EB37-290F-46CE35560A84}"/>
              </a:ext>
            </a:extLst>
          </p:cNvPr>
          <p:cNvSpPr>
            <a:spLocks noGrp="1"/>
          </p:cNvSpPr>
          <p:nvPr>
            <p:ph type="title"/>
          </p:nvPr>
        </p:nvSpPr>
        <p:spPr>
          <a:xfrm>
            <a:off x="1134243" y="2766218"/>
            <a:ext cx="9634011" cy="1325563"/>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16631741"/>
      </p:ext>
    </p:extLst>
  </p:cSld>
  <p:clrMapOvr>
    <a:masterClrMapping/>
  </p:clrMapOvr>
</p:sld>
</file>

<file path=ppt/theme/theme1.xml><?xml version="1.0" encoding="utf-8"?>
<a:theme xmlns:a="http://schemas.openxmlformats.org/drawingml/2006/main" name="BohemianVTI">
  <a:themeElements>
    <a:clrScheme name="AnalogousFromLightSeedLeftStep">
      <a:dk1>
        <a:srgbClr val="000000"/>
      </a:dk1>
      <a:lt1>
        <a:srgbClr val="FFFFFF"/>
      </a:lt1>
      <a:dk2>
        <a:srgbClr val="242E41"/>
      </a:dk2>
      <a:lt2>
        <a:srgbClr val="E8E6E2"/>
      </a:lt2>
      <a:accent1>
        <a:srgbClr val="769CE6"/>
      </a:accent1>
      <a:accent2>
        <a:srgbClr val="36AFD7"/>
      </a:accent2>
      <a:accent3>
        <a:srgbClr val="4CB2A1"/>
      </a:accent3>
      <a:accent4>
        <a:srgbClr val="47B876"/>
      </a:accent4>
      <a:accent5>
        <a:srgbClr val="42BB42"/>
      </a:accent5>
      <a:accent6>
        <a:srgbClr val="74B346"/>
      </a:accent6>
      <a:hlink>
        <a:srgbClr val="948059"/>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5244D3D-5652-6548-874E-122A72297458}">
  <we:reference id="4b785c87-866c-4bad-85d8-5d1ae467ac9a" version="3.12.1.0" store="EXCatalog" storeType="EXCatalog"/>
  <we:alternateReferences>
    <we:reference id="WA104381909" version="3.12.1.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{D31537D5-7A88-124C-9C2C-7E950A516323}tf10001070</Template>
  <TotalTime>138</TotalTime>
  <Words>579</Words>
  <Application>Microsoft Macintosh PowerPoint</Application>
  <PresentationFormat>Widescreen</PresentationFormat>
  <Paragraphs>43</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Calibri</vt:lpstr>
      <vt:lpstr>Modern Love</vt:lpstr>
      <vt:lpstr>Open Sans</vt:lpstr>
      <vt:lpstr>Times New Roman</vt:lpstr>
      <vt:lpstr>BohemianVTI</vt:lpstr>
      <vt:lpstr>Analysis of Video in Distributed Environment for Object Detection </vt:lpstr>
      <vt:lpstr>Overview of Project</vt:lpstr>
      <vt:lpstr>Architecture Diagram</vt:lpstr>
      <vt:lpstr>Demo</vt:lpstr>
      <vt:lpstr>Testing / Debugging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Video in Distributed Environment for Object Detection </dc:title>
  <dc:creator>Sachin Rathod</dc:creator>
  <cp:lastModifiedBy>Sachin Rathod</cp:lastModifiedBy>
  <cp:revision>2</cp:revision>
  <dcterms:created xsi:type="dcterms:W3CDTF">2023-12-13T06:50:12Z</dcterms:created>
  <dcterms:modified xsi:type="dcterms:W3CDTF">2023-12-13T21:35:59Z</dcterms:modified>
</cp:coreProperties>
</file>