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9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6A953-7D24-ED8E-BE40-738D962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0496" y="793965"/>
            <a:ext cx="5653825" cy="289261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Video in Distributed Environment for Object Detection</a:t>
            </a:r>
            <a:br>
              <a:rPr lang="en-US" sz="1050" b="1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5026-8249-5A20-F39A-015F40D4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496" y="4867589"/>
            <a:ext cx="5859887" cy="1095329"/>
          </a:xfrm>
        </p:spPr>
        <p:txBody>
          <a:bodyPr>
            <a:no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ANIRUDH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PRAshaNt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Kalghatkar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Kashinath Rathod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543AE-64AB-E26E-D1D1-955375923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6"/>
          <a:stretch/>
        </p:blipFill>
        <p:spPr>
          <a:xfrm>
            <a:off x="20" y="-1"/>
            <a:ext cx="640077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EB7A-4F9E-EF76-E36C-F84D57D5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using Pre-trained DNN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Video into individual frames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frame is processed by different worker nodes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all the processed frames back to get original frame order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4" name="Picture 3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C6BA05BC-EE38-482A-EDBE-115EFFC1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93" y="1828483"/>
            <a:ext cx="8046920" cy="48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43" y="2766218"/>
            <a:ext cx="963401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512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43" y="2766218"/>
            <a:ext cx="963401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/ Debugging</a:t>
            </a:r>
          </a:p>
        </p:txBody>
      </p:sp>
    </p:spTree>
    <p:extLst>
      <p:ext uri="{BB962C8B-B14F-4D97-AF65-F5344CB8AC3E}">
        <p14:creationId xmlns:p14="http://schemas.microsoft.com/office/powerpoint/2010/main" val="5877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43" y="2766218"/>
            <a:ext cx="963401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663174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244D3D-5652-6548-874E-122A72297458}">
  <we:reference id="4b785c87-866c-4bad-85d8-5d1ae467ac9a" version="3.12.1.0" store="EXCatalog" storeType="EXCatalog"/>
  <we:alternateReferences>
    <we:reference id="WA104381909" version="3.12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{D31537D5-7A88-124C-9C2C-7E950A516323}tf10001070</Template>
  <TotalTime>18</TotalTime>
  <Words>57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Modern Love</vt:lpstr>
      <vt:lpstr>Times New Roman</vt:lpstr>
      <vt:lpstr>BohemianVTI</vt:lpstr>
      <vt:lpstr>Analysis of Video in Distributed Environment for Object Detection </vt:lpstr>
      <vt:lpstr>Overview of Project</vt:lpstr>
      <vt:lpstr>Architecture Diagram</vt:lpstr>
      <vt:lpstr>Demo</vt:lpstr>
      <vt:lpstr>Testing / Debugging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Video in Distributed Environment for Object Detection </dc:title>
  <dc:creator>Sachin Rathod</dc:creator>
  <cp:lastModifiedBy>Sachin Rathod</cp:lastModifiedBy>
  <cp:revision>1</cp:revision>
  <dcterms:created xsi:type="dcterms:W3CDTF">2023-12-13T06:50:12Z</dcterms:created>
  <dcterms:modified xsi:type="dcterms:W3CDTF">2023-12-13T07:09:09Z</dcterms:modified>
</cp:coreProperties>
</file>