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4" r:id="rId5"/>
    <p:sldId id="266" r:id="rId6"/>
    <p:sldId id="265" r:id="rId7"/>
    <p:sldId id="263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6327"/>
  </p:normalViewPr>
  <p:slideViewPr>
    <p:cSldViewPr snapToGrid="0">
      <p:cViewPr varScale="1">
        <p:scale>
          <a:sx n="123" d="100"/>
          <a:sy n="123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5AB2F-8EFB-7448-97F6-319330B4244F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6A743-35BA-3F42-BF8A-D3F2F66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4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soon as user enters place name, system makes a get call to 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GeocodeServer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Rest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provided by ESRI. And this get call provides with the suggestions which are then displayed to user for selection.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5086-02FA-9242-824C-95E63FD26F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67C-00F4-48FB-0965-0EAF4EB9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58312-B7BB-E42E-0103-C08D3FB6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2E5C-A15F-3C90-7358-301F5E8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99BF-3EF0-14E0-F340-62619EB3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B601-EC6D-25C3-9F7A-D49223F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2626-CDFD-11A5-493B-41AC731E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9CCA-5420-B3B6-F418-F690FFFD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E90-0E0C-D694-1E12-DD530452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F344-2206-C296-49D1-A29BCC8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A1D3-159D-2BB2-844C-AA58189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AE296-3A3E-84E7-71FC-F501A9292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2C39-B74A-642F-A383-29BF1CC5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B65-767A-C934-FBA2-4C0F112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1BC-C830-4A9F-EB07-EBC97A2A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EEF2-A5E0-2668-8019-76BD9B4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C5D-98AE-8A48-A016-3B37D52C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2418-1680-7125-540E-ECB78AC1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F77C-A279-4D5D-794B-F00B114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7360-8C61-ABEF-45DD-280281C8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2F63-E7CF-3F57-101D-A3C9777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FBB3-BB79-62FE-04FD-2A108C72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618E-C81B-18F4-31E6-290E1DF9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F5FB-B732-A385-75F3-7EA5542B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0257-6D0F-E28A-46F8-B50BE77E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1416-562C-068A-DD5E-EC40817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A6FF-BF47-50F5-B9E4-AEF347B9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F6E3-B1CA-9EB7-B17D-E1E5BC2B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00C45-B56D-0BA2-A642-B7DCCC4D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E4F9-E1B0-3F34-FA4D-AA513EC2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73AB-A3CF-FA54-824E-ECA1549B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20C7-E119-ADC4-FFC2-72ADBF5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E81-AF31-30B0-175F-B7813FDD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43A0-0CB8-D448-C281-FC37E36D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D3DC-4303-33A4-D2FB-4502F551D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6346C-3C17-DE5C-3A43-A8E47072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BF6E-2225-7D6A-EAD7-CB91DE4B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33440-5068-1EEB-F4CF-F6911C9D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24F20-19EF-A8FE-7478-AD2FAAD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77DC-CA71-D861-38C0-421D2123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215-2A43-74A9-8358-C4534EAF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44356-91ED-B6D7-56FD-A262141B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CFD4-5D00-61BD-BC83-21DC62F5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CB744-C049-ACBB-937E-AB0AABE9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494A3-CFAF-369F-3C6A-51AC0F3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6BC0-CF5B-3E31-1040-E36F4271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C34AF-A417-976B-9D5F-A46C0C53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02C8-5621-9CB8-B1C9-3899909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7C70-0C84-6A8B-33CE-40432334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5A7BB-5B23-E739-013B-9CEA7E4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D9E4-48ED-CD61-9299-04706815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077F-6BF6-72A3-DDE8-31F9C151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E9A42-EB1C-F899-0668-CEBD3BAA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8E8E-75D0-31A7-84EE-820F28C9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FF8E4-8DB1-CCD4-084E-96314F59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4AF7-AA2E-58B5-67D9-F55F1C5F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2E30-FFB0-294B-96EA-CBB8128C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F495-4FF3-12F5-7254-50FDE5C2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4A8DC-CB12-1724-EC3B-54C3D4E6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0C63-C521-24E4-C4A5-AA552627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6F45-B411-16AC-9914-8B116795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008A-F416-AC2A-E67A-1A6A12A9E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1CFC4-CC73-C841-B519-9CC682E1C007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93BD-123D-6556-B099-A42070AB3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2FBC-34DA-A1CB-04AA-2CC5FDE87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6DEDA-DEE4-224F-91F2-F0CF862F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ling-banoffee-c32411.netlify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arcgis.com/javascript/latest/" TargetMode="External"/><Relationship Id="rId3" Type="http://schemas.openxmlformats.org/officeDocument/2006/relationships/hyperlink" Target="https://developers.arcgis.com/javascript/latest/api-reference/esri-Basemap.html" TargetMode="External"/><Relationship Id="rId7" Type="http://schemas.openxmlformats.org/officeDocument/2006/relationships/hyperlink" Target="https://developers.arcgis.com/javascript/3/samples/portal_symbols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arcgis.com/javascript/latest/tutorials/reverse-geocode/" TargetMode="External"/><Relationship Id="rId5" Type="http://schemas.openxmlformats.org/officeDocument/2006/relationships/hyperlink" Target="https://developers.arcgis.com/javascript/latest/tutorials/find-places/" TargetMode="External"/><Relationship Id="rId4" Type="http://schemas.openxmlformats.org/officeDocument/2006/relationships/hyperlink" Target="https://developers.arcgis.com/javascript/latest/api-reference/esri-widgets-Widg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A953-7D24-ED8E-BE40-738D962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2280745"/>
            <a:ext cx="6209278" cy="298493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cs typeface="Times New Roman" panose="02020603050405020304" pitchFamily="18" charset="0"/>
              </a:rPr>
              <a:t>Hey ESRI</a:t>
            </a:r>
            <a:br>
              <a:rPr lang="en-US" sz="4400" b="1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 project to showcase various services provided by ESRI. And to incorporate NLP to support services over voice command.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5026-8249-5A20-F39A-015F40D4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929326"/>
            <a:ext cx="5179264" cy="397902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>
                <a:latin typeface="+mj-lt"/>
                <a:cs typeface="Times New Roman" panose="02020603050405020304" pitchFamily="18" charset="0"/>
              </a:rPr>
              <a:t>This project is built using Ionic | Angular | Capacitor.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543AE-64AB-E26E-D1D1-955375923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691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9" y="2960716"/>
            <a:ext cx="4267275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Future Works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E1CBE-E243-FDE7-6A8A-66818D16CA2F}"/>
              </a:ext>
            </a:extLst>
          </p:cNvPr>
          <p:cNvSpPr txBox="1"/>
          <p:nvPr/>
        </p:nvSpPr>
        <p:spPr>
          <a:xfrm>
            <a:off x="5743382" y="2960716"/>
            <a:ext cx="5912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Include features like current weather, weather predictions, disaster predictions.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Integrate Natural Language Processing to enhance speech to service abilities. Currently, speech to service works over bunch of pre-defined speech patterns. Hence, NLP will eliminate pre-defined speech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Enhance user interface and build app for android devices.</a:t>
            </a:r>
          </a:p>
        </p:txBody>
      </p:sp>
    </p:spTree>
    <p:extLst>
      <p:ext uri="{BB962C8B-B14F-4D97-AF65-F5344CB8AC3E}">
        <p14:creationId xmlns:p14="http://schemas.microsoft.com/office/powerpoint/2010/main" val="232141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9" y="2960716"/>
            <a:ext cx="4267275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Thank You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CA89D-CAD1-BF67-1F02-A459BB47F9C3}"/>
              </a:ext>
            </a:extLst>
          </p:cNvPr>
          <p:cNvSpPr txBox="1"/>
          <p:nvPr/>
        </p:nvSpPr>
        <p:spPr>
          <a:xfrm>
            <a:off x="6263954" y="2735122"/>
            <a:ext cx="453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 Explore Tab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 Hey ESRI Tab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 Directions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1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Explore Tab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Contains search widget, zoom widget and custom current location button.</a:t>
            </a: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ell phone with a map&#10;&#10;Description automatically generated">
            <a:extLst>
              <a:ext uri="{FF2B5EF4-FFF2-40B4-BE49-F238E27FC236}">
                <a16:creationId xmlns:a16="http://schemas.microsoft.com/office/drawing/2014/main" id="{8DF97BC8-4A11-9A4E-7E48-3D1DCE29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09" y="666728"/>
            <a:ext cx="270556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0" y="2960716"/>
            <a:ext cx="4625298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Hey ESRI Tab</a:t>
            </a:r>
            <a:b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Contains speech recognition feature where user can perform tasks via voice command.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B05BF-CF80-43EE-99C1-892020EA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09" y="666728"/>
            <a:ext cx="270556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9" y="2960716"/>
            <a:ext cx="4556777" cy="697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/>
              <a:t>Available voice commands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E80CC-92EC-2116-9E65-219D4D7E244D}"/>
              </a:ext>
            </a:extLst>
          </p:cNvPr>
          <p:cNvSpPr txBox="1"/>
          <p:nvPr/>
        </p:nvSpPr>
        <p:spPr>
          <a:xfrm>
            <a:off x="5685809" y="2284655"/>
            <a:ext cx="5970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Search location: Example -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Search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Boulder,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Search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Denver.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Directions: Example - Give Me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Directions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From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Boulder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Denver, Find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Directions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From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Boulder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Denver, Give Me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Direction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From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Boulder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Denver, Find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Direction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From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Boulder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Denver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Find nearby places: Example - Find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nearby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food, Find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nearby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 gas station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Navigate to current location: Example - My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current location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, Show me my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current location</a:t>
            </a:r>
            <a:r>
              <a:rPr lang="en-IN" sz="1600" b="0" i="0" dirty="0">
                <a:solidFill>
                  <a:srgbClr val="1F2328"/>
                </a:solidFill>
                <a:effectLst/>
                <a:latin typeface="-apple-system"/>
              </a:rPr>
              <a:t>, Give my </a:t>
            </a:r>
            <a:r>
              <a:rPr lang="en-IN" sz="1600" b="1" i="0" dirty="0">
                <a:solidFill>
                  <a:srgbClr val="1F2328"/>
                </a:solidFill>
                <a:effectLst/>
                <a:latin typeface="-apple-system"/>
              </a:rPr>
              <a:t>current location</a:t>
            </a:r>
            <a:endParaRPr lang="en-IN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49" y="2960716"/>
            <a:ext cx="4741253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3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400" dirty="0"/>
              <a:t>Directions</a:t>
            </a:r>
            <a:r>
              <a:rPr lang="en-US" sz="5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Tab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Contains directions wizard where user can manually enter source and destination and get the directions.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ell phone with a map&#10;&#10;Description automatically generated">
            <a:extLst>
              <a:ext uri="{FF2B5EF4-FFF2-40B4-BE49-F238E27FC236}">
                <a16:creationId xmlns:a16="http://schemas.microsoft.com/office/drawing/2014/main" id="{54C6E912-2A19-DD2B-B01E-32838B2C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09" y="666728"/>
            <a:ext cx="270556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Available Platforms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E1CBE-E243-FDE7-6A8A-66818D16CA2F}"/>
              </a:ext>
            </a:extLst>
          </p:cNvPr>
          <p:cNvSpPr txBox="1"/>
          <p:nvPr/>
        </p:nvSpPr>
        <p:spPr>
          <a:xfrm>
            <a:off x="5959366" y="2960716"/>
            <a:ext cx="5469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ios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 devices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Web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Note: Web version has limitations with speech recognition hence </a:t>
            </a: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Hey ESRI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 tab do not work well with web version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355449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FCE00-E30D-EB37-290F-46CE3556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69" y="2960716"/>
            <a:ext cx="4267275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ESRI Services and APIs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E1CBE-E243-FDE7-6A8A-66818D16CA2F}"/>
              </a:ext>
            </a:extLst>
          </p:cNvPr>
          <p:cNvSpPr txBox="1"/>
          <p:nvPr/>
        </p:nvSpPr>
        <p:spPr>
          <a:xfrm>
            <a:off x="5959366" y="2960716"/>
            <a:ext cx="5469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Base Map</a:t>
            </a:r>
            <a:endParaRPr lang="en-IN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Widget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Find Places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Reverse Geocoding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Marker Symbols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ArcGIS Maps SDK for JS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51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346</Words>
  <Application>Microsoft Macintosh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Menlo</vt:lpstr>
      <vt:lpstr>Times New Roman</vt:lpstr>
      <vt:lpstr>Office Theme</vt:lpstr>
      <vt:lpstr>Hey ESRI A project to showcase various services provided by ESRI. And to incorporate NLP to support services over voice command.  </vt:lpstr>
      <vt:lpstr>Features</vt:lpstr>
      <vt:lpstr>1. Explore Tab  Contains search widget, zoom widget and custom current location button.</vt:lpstr>
      <vt:lpstr>2. Hey ESRI Tab  Contains speech recognition feature where user can perform tasks via voice command.</vt:lpstr>
      <vt:lpstr>Available voice commands</vt:lpstr>
      <vt:lpstr>3. Directions Tab    Contains directions wizard where user can manually enter source and destination and get the directions.</vt:lpstr>
      <vt:lpstr>Available Platforms</vt:lpstr>
      <vt:lpstr>Demo</vt:lpstr>
      <vt:lpstr>ESRI Services and APIs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ESRI A project to showcase various services provided by ESRI. And to incorporate NLP to support services over voice command.  </dc:title>
  <dc:creator>Sachin Rathod</dc:creator>
  <cp:lastModifiedBy>Sachin Rathod</cp:lastModifiedBy>
  <cp:revision>2</cp:revision>
  <dcterms:created xsi:type="dcterms:W3CDTF">2024-03-03T04:20:46Z</dcterms:created>
  <dcterms:modified xsi:type="dcterms:W3CDTF">2024-03-03T06:54:33Z</dcterms:modified>
</cp:coreProperties>
</file>