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70" r:id="rId2"/>
    <p:sldId id="269" r:id="rId3"/>
    <p:sldId id="271" r:id="rId4"/>
    <p:sldId id="280" r:id="rId5"/>
    <p:sldId id="272" r:id="rId6"/>
    <p:sldId id="273" r:id="rId7"/>
    <p:sldId id="279" r:id="rId8"/>
    <p:sldId id="274" r:id="rId9"/>
    <p:sldId id="281" r:id="rId10"/>
    <p:sldId id="277" r:id="rId11"/>
    <p:sldId id="276" r:id="rId12"/>
    <p:sldId id="275" r:id="rId13"/>
    <p:sldId id="278" r:id="rId14"/>
  </p:sldIdLst>
  <p:sldSz cx="9144000" cy="6858000" type="screen4x3"/>
  <p:notesSz cx="6858000" cy="9144000"/>
  <p:embeddedFontLst>
    <p:embeddedFont>
      <p:font typeface="Book Antiqua" panose="02040602050305030304" pitchFamily="18" charset="0"/>
      <p:regular r:id="rId16"/>
      <p:bold r:id="rId17"/>
      <p:italic r:id="rId18"/>
      <p:boldItalic r:id="rId19"/>
    </p:embeddedFont>
    <p:embeddedFont>
      <p:font typeface="Calibri" panose="020F0502020204030204" pitchFamily="34" charset="0"/>
      <p:regular r:id="rId20"/>
      <p:bold r:id="rId21"/>
      <p:italic r:id="rId22"/>
      <p:boldItalic r:id="rId23"/>
    </p:embeddedFont>
    <p:embeddedFont>
      <p:font typeface="Constantia" panose="02030602050306030303" pitchFamily="18"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i+jr18lNy2Y0By7OobRjLGh/PM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41B71D-E91B-4005-84C2-42D71D38BF2D}" v="3" dt="2022-10-18T18:25:51.9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42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chi Shah" userId="ac3c10e0d428d591" providerId="LiveId" clId="{2041B71D-E91B-4005-84C2-42D71D38BF2D}"/>
    <pc:docChg chg="undo redo custSel addSld delSld modSld">
      <pc:chgData name="Sachi Shah" userId="ac3c10e0d428d591" providerId="LiveId" clId="{2041B71D-E91B-4005-84C2-42D71D38BF2D}" dt="2022-10-18T18:26:53.262" v="198" actId="20577"/>
      <pc:docMkLst>
        <pc:docMk/>
      </pc:docMkLst>
      <pc:sldChg chg="modSp mod">
        <pc:chgData name="Sachi Shah" userId="ac3c10e0d428d591" providerId="LiveId" clId="{2041B71D-E91B-4005-84C2-42D71D38BF2D}" dt="2022-10-18T17:37:59.205" v="24" actId="20577"/>
        <pc:sldMkLst>
          <pc:docMk/>
          <pc:sldMk cId="3411037271" sldId="269"/>
        </pc:sldMkLst>
        <pc:spChg chg="mod">
          <ac:chgData name="Sachi Shah" userId="ac3c10e0d428d591" providerId="LiveId" clId="{2041B71D-E91B-4005-84C2-42D71D38BF2D}" dt="2022-10-18T17:37:59.205" v="24" actId="20577"/>
          <ac:spMkLst>
            <pc:docMk/>
            <pc:sldMk cId="3411037271" sldId="269"/>
            <ac:spMk id="5" creationId="{00000000-0000-0000-0000-000000000000}"/>
          </ac:spMkLst>
        </pc:spChg>
      </pc:sldChg>
      <pc:sldChg chg="modSp mod">
        <pc:chgData name="Sachi Shah" userId="ac3c10e0d428d591" providerId="LiveId" clId="{2041B71D-E91B-4005-84C2-42D71D38BF2D}" dt="2022-10-18T17:55:34.389" v="117"/>
        <pc:sldMkLst>
          <pc:docMk/>
          <pc:sldMk cId="3140213003" sldId="270"/>
        </pc:sldMkLst>
        <pc:spChg chg="mod">
          <ac:chgData name="Sachi Shah" userId="ac3c10e0d428d591" providerId="LiveId" clId="{2041B71D-E91B-4005-84C2-42D71D38BF2D}" dt="2022-10-18T17:55:34.389" v="117"/>
          <ac:spMkLst>
            <pc:docMk/>
            <pc:sldMk cId="3140213003" sldId="270"/>
            <ac:spMk id="2" creationId="{7872E44D-9838-371F-BF7E-3B91C4E91A6D}"/>
          </ac:spMkLst>
        </pc:spChg>
      </pc:sldChg>
      <pc:sldChg chg="modSp mod">
        <pc:chgData name="Sachi Shah" userId="ac3c10e0d428d591" providerId="LiveId" clId="{2041B71D-E91B-4005-84C2-42D71D38BF2D}" dt="2022-10-18T07:21:23.286" v="2" actId="403"/>
        <pc:sldMkLst>
          <pc:docMk/>
          <pc:sldMk cId="1657624954" sldId="271"/>
        </pc:sldMkLst>
        <pc:spChg chg="mod">
          <ac:chgData name="Sachi Shah" userId="ac3c10e0d428d591" providerId="LiveId" clId="{2041B71D-E91B-4005-84C2-42D71D38BF2D}" dt="2022-10-18T07:21:23.286" v="2" actId="403"/>
          <ac:spMkLst>
            <pc:docMk/>
            <pc:sldMk cId="1657624954" sldId="271"/>
            <ac:spMk id="6" creationId="{3067E499-BE65-6C7B-A996-B87305F10BF4}"/>
          </ac:spMkLst>
        </pc:spChg>
      </pc:sldChg>
      <pc:sldChg chg="addSp delSp modSp mod">
        <pc:chgData name="Sachi Shah" userId="ac3c10e0d428d591" providerId="LiveId" clId="{2041B71D-E91B-4005-84C2-42D71D38BF2D}" dt="2022-10-18T18:16:46.079" v="152" actId="478"/>
        <pc:sldMkLst>
          <pc:docMk/>
          <pc:sldMk cId="2780399548" sldId="274"/>
        </pc:sldMkLst>
        <pc:spChg chg="mod">
          <ac:chgData name="Sachi Shah" userId="ac3c10e0d428d591" providerId="LiveId" clId="{2041B71D-E91B-4005-84C2-42D71D38BF2D}" dt="2022-10-18T17:56:09.705" v="147" actId="255"/>
          <ac:spMkLst>
            <pc:docMk/>
            <pc:sldMk cId="2780399548" sldId="274"/>
            <ac:spMk id="7" creationId="{96705719-91B3-EC27-1791-28FD6AB72912}"/>
          </ac:spMkLst>
        </pc:spChg>
        <pc:picChg chg="add del">
          <ac:chgData name="Sachi Shah" userId="ac3c10e0d428d591" providerId="LiveId" clId="{2041B71D-E91B-4005-84C2-42D71D38BF2D}" dt="2022-10-18T18:16:46.079" v="152" actId="478"/>
          <ac:picMkLst>
            <pc:docMk/>
            <pc:sldMk cId="2780399548" sldId="274"/>
            <ac:picMk id="4" creationId="{37347E7B-562B-5DCF-B7F3-EB2472A478F0}"/>
          </ac:picMkLst>
        </pc:picChg>
      </pc:sldChg>
      <pc:sldChg chg="modSp add mod">
        <pc:chgData name="Sachi Shah" userId="ac3c10e0d428d591" providerId="LiveId" clId="{2041B71D-E91B-4005-84C2-42D71D38BF2D}" dt="2022-10-18T18:26:53.262" v="198" actId="20577"/>
        <pc:sldMkLst>
          <pc:docMk/>
          <pc:sldMk cId="1597741873" sldId="280"/>
        </pc:sldMkLst>
        <pc:spChg chg="mod">
          <ac:chgData name="Sachi Shah" userId="ac3c10e0d428d591" providerId="LiveId" clId="{2041B71D-E91B-4005-84C2-42D71D38BF2D}" dt="2022-10-18T18:26:53.262" v="198" actId="20577"/>
          <ac:spMkLst>
            <pc:docMk/>
            <pc:sldMk cId="1597741873" sldId="280"/>
            <ac:spMk id="6" creationId="{3067E499-BE65-6C7B-A996-B87305F10BF4}"/>
          </ac:spMkLst>
        </pc:spChg>
      </pc:sldChg>
      <pc:sldChg chg="addSp delSp modSp add mod">
        <pc:chgData name="Sachi Shah" userId="ac3c10e0d428d591" providerId="LiveId" clId="{2041B71D-E91B-4005-84C2-42D71D38BF2D}" dt="2022-10-18T18:26:20.448" v="192" actId="207"/>
        <pc:sldMkLst>
          <pc:docMk/>
          <pc:sldMk cId="5442769" sldId="281"/>
        </pc:sldMkLst>
        <pc:spChg chg="del mod">
          <ac:chgData name="Sachi Shah" userId="ac3c10e0d428d591" providerId="LiveId" clId="{2041B71D-E91B-4005-84C2-42D71D38BF2D}" dt="2022-10-18T18:17:03.870" v="157" actId="478"/>
          <ac:spMkLst>
            <pc:docMk/>
            <pc:sldMk cId="5442769" sldId="281"/>
            <ac:spMk id="3" creationId="{00000000-0000-0000-0000-000000000000}"/>
          </ac:spMkLst>
        </pc:spChg>
        <pc:spChg chg="add del mod">
          <ac:chgData name="Sachi Shah" userId="ac3c10e0d428d591" providerId="LiveId" clId="{2041B71D-E91B-4005-84C2-42D71D38BF2D}" dt="2022-10-18T18:17:10.672" v="158" actId="478"/>
          <ac:spMkLst>
            <pc:docMk/>
            <pc:sldMk cId="5442769" sldId="281"/>
            <ac:spMk id="5" creationId="{B87C7C72-8D7C-73C2-9336-573B394EAD7A}"/>
          </ac:spMkLst>
        </pc:spChg>
        <pc:spChg chg="del">
          <ac:chgData name="Sachi Shah" userId="ac3c10e0d428d591" providerId="LiveId" clId="{2041B71D-E91B-4005-84C2-42D71D38BF2D}" dt="2022-10-18T18:16:49.894" v="153" actId="478"/>
          <ac:spMkLst>
            <pc:docMk/>
            <pc:sldMk cId="5442769" sldId="281"/>
            <ac:spMk id="7" creationId="{96705719-91B3-EC27-1791-28FD6AB72912}"/>
          </ac:spMkLst>
        </pc:spChg>
        <pc:spChg chg="add mod">
          <ac:chgData name="Sachi Shah" userId="ac3c10e0d428d591" providerId="LiveId" clId="{2041B71D-E91B-4005-84C2-42D71D38BF2D}" dt="2022-10-18T18:26:20.448" v="192" actId="207"/>
          <ac:spMkLst>
            <pc:docMk/>
            <pc:sldMk cId="5442769" sldId="281"/>
            <ac:spMk id="10" creationId="{1287A7E0-44FD-1E90-7AD7-CF7B41B03A47}"/>
          </ac:spMkLst>
        </pc:spChg>
        <pc:picChg chg="mod">
          <ac:chgData name="Sachi Shah" userId="ac3c10e0d428d591" providerId="LiveId" clId="{2041B71D-E91B-4005-84C2-42D71D38BF2D}" dt="2022-10-18T18:17:12.489" v="159" actId="1076"/>
          <ac:picMkLst>
            <pc:docMk/>
            <pc:sldMk cId="5442769" sldId="281"/>
            <ac:picMk id="4" creationId="{37347E7B-562B-5DCF-B7F3-EB2472A478F0}"/>
          </ac:picMkLst>
        </pc:picChg>
        <pc:picChg chg="add mod">
          <ac:chgData name="Sachi Shah" userId="ac3c10e0d428d591" providerId="LiveId" clId="{2041B71D-E91B-4005-84C2-42D71D38BF2D}" dt="2022-10-18T18:24:57.709" v="183" actId="1076"/>
          <ac:picMkLst>
            <pc:docMk/>
            <pc:sldMk cId="5442769" sldId="281"/>
            <ac:picMk id="8" creationId="{C04B16F4-9B76-E0B9-9701-3E14C1CF74B5}"/>
          </ac:picMkLst>
        </pc:picChg>
      </pc:sldChg>
      <pc:sldChg chg="new del">
        <pc:chgData name="Sachi Shah" userId="ac3c10e0d428d591" providerId="LiveId" clId="{2041B71D-E91B-4005-84C2-42D71D38BF2D}" dt="2022-10-18T18:16:36.824" v="149" actId="680"/>
        <pc:sldMkLst>
          <pc:docMk/>
          <pc:sldMk cId="1732484844" sldId="2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t>4</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97315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t>5</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16451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1"/>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9" name="Google Shape;29;p21"/>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400"/>
              </a:spcBef>
              <a:spcAft>
                <a:spcPts val="0"/>
              </a:spcAft>
              <a:buClr>
                <a:srgbClr val="888888"/>
              </a:buClr>
              <a:buSzPts val="2000"/>
              <a:buFont typeface="Noto Sans Symbols"/>
              <a:buNone/>
              <a:defRPr sz="2000" b="0" i="0" u="none" strike="noStrike" cap="none">
                <a:solidFill>
                  <a:srgbClr val="888888"/>
                </a:solidFill>
                <a:latin typeface="Calibri"/>
                <a:ea typeface="Calibri"/>
                <a:cs typeface="Calibri"/>
                <a:sym typeface="Calibri"/>
              </a:defRPr>
            </a:lvl1pPr>
            <a:lvl2pPr marL="914400" marR="0" lvl="1" indent="-228600" algn="l">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2pPr>
            <a:lvl3pPr marL="1371600" marR="0" lvl="2" indent="-228600" algn="l">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3pPr>
            <a:lvl4pPr marL="1828800" marR="0" lvl="3" indent="-228600" algn="l">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4pPr>
            <a:lvl5pPr marL="2286000" marR="0" lvl="4" indent="-228600" algn="l">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5pPr>
            <a:lvl6pPr marL="2743200" marR="0" lvl="5"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0" name="Google Shape;30;p21"/>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21"/>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2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3"/>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2" name="Google Shape;42;p23"/>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480"/>
              </a:spcBef>
              <a:spcAft>
                <a:spcPts val="0"/>
              </a:spcAft>
              <a:buClr>
                <a:schemeClr val="dk1"/>
              </a:buClr>
              <a:buSzPts val="2400"/>
              <a:buFont typeface="Noto Sans Symbols"/>
              <a:buNone/>
              <a:defRPr sz="2400" b="1" i="0" u="none" strike="noStrike" cap="none">
                <a:solidFill>
                  <a:schemeClr val="dk1"/>
                </a:solidFill>
                <a:latin typeface="Calibri"/>
                <a:ea typeface="Calibri"/>
                <a:cs typeface="Calibri"/>
                <a:sym typeface="Calibri"/>
              </a:defRPr>
            </a:lvl1pPr>
            <a:lvl2pPr marL="914400" marR="0" lvl="1" indent="-228600" algn="l">
              <a:lnSpc>
                <a:spcPct val="100000"/>
              </a:lnSpc>
              <a:spcBef>
                <a:spcPts val="400"/>
              </a:spcBef>
              <a:spcAft>
                <a:spcPts val="0"/>
              </a:spcAft>
              <a:buClr>
                <a:schemeClr val="dk1"/>
              </a:buClr>
              <a:buSzPts val="2000"/>
              <a:buFont typeface="Noto Sans Symbols"/>
              <a:buNone/>
              <a:defRPr sz="2000" b="1" i="0" u="none" strike="noStrike" cap="none">
                <a:solidFill>
                  <a:schemeClr val="dk1"/>
                </a:solidFill>
                <a:latin typeface="Calibri"/>
                <a:ea typeface="Calibri"/>
                <a:cs typeface="Calibri"/>
                <a:sym typeface="Calibri"/>
              </a:defRPr>
            </a:lvl2pPr>
            <a:lvl3pPr marL="1371600" marR="0" lvl="2" indent="-228600" algn="l">
              <a:lnSpc>
                <a:spcPct val="100000"/>
              </a:lnSpc>
              <a:spcBef>
                <a:spcPts val="360"/>
              </a:spcBef>
              <a:spcAft>
                <a:spcPts val="0"/>
              </a:spcAft>
              <a:buClr>
                <a:schemeClr val="dk1"/>
              </a:buClr>
              <a:buSzPts val="1800"/>
              <a:buFont typeface="Noto Sans Symbols"/>
              <a:buNone/>
              <a:defRPr sz="1800" b="1" i="0" u="none" strike="noStrike" cap="none">
                <a:solidFill>
                  <a:schemeClr val="dk1"/>
                </a:solidFill>
                <a:latin typeface="Calibri"/>
                <a:ea typeface="Calibri"/>
                <a:cs typeface="Calibri"/>
                <a:sym typeface="Calibri"/>
              </a:defRPr>
            </a:lvl3pPr>
            <a:lvl4pPr marL="1828800" marR="0" lvl="3" indent="-228600" algn="l">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4pPr>
            <a:lvl5pPr marL="2286000" marR="0" lvl="4" indent="-228600" algn="l">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Google Shape;43;p23"/>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4" name="Google Shape;44;p23"/>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480"/>
              </a:spcBef>
              <a:spcAft>
                <a:spcPts val="0"/>
              </a:spcAft>
              <a:buClr>
                <a:schemeClr val="dk1"/>
              </a:buClr>
              <a:buSzPts val="2400"/>
              <a:buFont typeface="Noto Sans Symbols"/>
              <a:buNone/>
              <a:defRPr sz="2400" b="1" i="0" u="none" strike="noStrike" cap="none">
                <a:solidFill>
                  <a:schemeClr val="dk1"/>
                </a:solidFill>
                <a:latin typeface="Calibri"/>
                <a:ea typeface="Calibri"/>
                <a:cs typeface="Calibri"/>
                <a:sym typeface="Calibri"/>
              </a:defRPr>
            </a:lvl1pPr>
            <a:lvl2pPr marL="914400" marR="0" lvl="1" indent="-228600" algn="l">
              <a:lnSpc>
                <a:spcPct val="100000"/>
              </a:lnSpc>
              <a:spcBef>
                <a:spcPts val="400"/>
              </a:spcBef>
              <a:spcAft>
                <a:spcPts val="0"/>
              </a:spcAft>
              <a:buClr>
                <a:schemeClr val="dk1"/>
              </a:buClr>
              <a:buSzPts val="2000"/>
              <a:buFont typeface="Noto Sans Symbols"/>
              <a:buNone/>
              <a:defRPr sz="2000" b="1" i="0" u="none" strike="noStrike" cap="none">
                <a:solidFill>
                  <a:schemeClr val="dk1"/>
                </a:solidFill>
                <a:latin typeface="Calibri"/>
                <a:ea typeface="Calibri"/>
                <a:cs typeface="Calibri"/>
                <a:sym typeface="Calibri"/>
              </a:defRPr>
            </a:lvl2pPr>
            <a:lvl3pPr marL="1371600" marR="0" lvl="2" indent="-228600" algn="l">
              <a:lnSpc>
                <a:spcPct val="100000"/>
              </a:lnSpc>
              <a:spcBef>
                <a:spcPts val="360"/>
              </a:spcBef>
              <a:spcAft>
                <a:spcPts val="0"/>
              </a:spcAft>
              <a:buClr>
                <a:schemeClr val="dk1"/>
              </a:buClr>
              <a:buSzPts val="1800"/>
              <a:buFont typeface="Noto Sans Symbols"/>
              <a:buNone/>
              <a:defRPr sz="1800" b="1" i="0" u="none" strike="noStrike" cap="none">
                <a:solidFill>
                  <a:schemeClr val="dk1"/>
                </a:solidFill>
                <a:latin typeface="Calibri"/>
                <a:ea typeface="Calibri"/>
                <a:cs typeface="Calibri"/>
                <a:sym typeface="Calibri"/>
              </a:defRPr>
            </a:lvl3pPr>
            <a:lvl4pPr marL="1828800" marR="0" lvl="3" indent="-228600" algn="l">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4pPr>
            <a:lvl5pPr marL="2286000" marR="0" lvl="4" indent="-228600" algn="l">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Google Shape;45;p23"/>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6" name="Google Shape;46;p23"/>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23"/>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23"/>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24"/>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1" name="Google Shape;51;p24"/>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noAutofit/>
          </a:bodyPr>
          <a:lstStyle>
            <a:lvl1pPr marL="457200" marR="0" lvl="0" indent="-431800" algn="l">
              <a:lnSpc>
                <a:spcPct val="100000"/>
              </a:lnSpc>
              <a:spcBef>
                <a:spcPts val="640"/>
              </a:spcBef>
              <a:spcAft>
                <a:spcPts val="0"/>
              </a:spcAft>
              <a:buClr>
                <a:schemeClr val="dk1"/>
              </a:buClr>
              <a:buSzPts val="3200"/>
              <a:buFont typeface="Noto Sans Symbols"/>
              <a:buChar char="❑"/>
              <a:defRPr sz="3200" b="0" i="0" u="none" strike="noStrike" cap="none">
                <a:solidFill>
                  <a:schemeClr val="dk1"/>
                </a:solidFill>
                <a:latin typeface="Calibri"/>
                <a:ea typeface="Calibri"/>
                <a:cs typeface="Calibri"/>
                <a:sym typeface="Calibri"/>
              </a:defRPr>
            </a:lvl1pPr>
            <a:lvl2pPr marL="914400" marR="0" lvl="1" indent="-406400" algn="l">
              <a:lnSpc>
                <a:spcPct val="100000"/>
              </a:lnSpc>
              <a:spcBef>
                <a:spcPts val="56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3pPr>
            <a:lvl4pPr marL="1828800" marR="0" lvl="3"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2" name="Google Shape;52;p24"/>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280"/>
              </a:spcBef>
              <a:spcAft>
                <a:spcPts val="0"/>
              </a:spcAft>
              <a:buClr>
                <a:schemeClr val="dk1"/>
              </a:buClr>
              <a:buSzPts val="1400"/>
              <a:buFont typeface="Noto Sans Symbols"/>
              <a:buNone/>
              <a:defRPr sz="1400" b="0" i="0" u="none" strike="noStrike" cap="none">
                <a:solidFill>
                  <a:schemeClr val="dk1"/>
                </a:solidFill>
                <a:latin typeface="Calibri"/>
                <a:ea typeface="Calibri"/>
                <a:cs typeface="Calibri"/>
                <a:sym typeface="Calibri"/>
              </a:defRPr>
            </a:lvl1pPr>
            <a:lvl2pPr marL="914400" marR="0" lvl="1" indent="-228600" algn="l">
              <a:lnSpc>
                <a:spcPct val="100000"/>
              </a:lnSpc>
              <a:spcBef>
                <a:spcPts val="240"/>
              </a:spcBef>
              <a:spcAft>
                <a:spcPts val="0"/>
              </a:spcAft>
              <a:buClr>
                <a:schemeClr val="dk1"/>
              </a:buClr>
              <a:buSzPts val="1200"/>
              <a:buFont typeface="Noto Sans Symbols"/>
              <a:buNone/>
              <a:defRPr sz="1200" b="0" i="0" u="none" strike="noStrike" cap="none">
                <a:solidFill>
                  <a:schemeClr val="dk1"/>
                </a:solidFill>
                <a:latin typeface="Calibri"/>
                <a:ea typeface="Calibri"/>
                <a:cs typeface="Calibri"/>
                <a:sym typeface="Calibri"/>
              </a:defRPr>
            </a:lvl2pPr>
            <a:lvl3pPr marL="1371600" marR="0" lvl="2" indent="-228600" algn="l">
              <a:lnSpc>
                <a:spcPct val="100000"/>
              </a:lnSpc>
              <a:spcBef>
                <a:spcPts val="200"/>
              </a:spcBef>
              <a:spcAft>
                <a:spcPts val="0"/>
              </a:spcAft>
              <a:buClr>
                <a:schemeClr val="dk1"/>
              </a:buClr>
              <a:buSzPts val="1000"/>
              <a:buFont typeface="Noto Sans Symbols"/>
              <a:buNone/>
              <a:defRPr sz="1000" b="0" i="0" u="none" strike="noStrike" cap="none">
                <a:solidFill>
                  <a:schemeClr val="dk1"/>
                </a:solidFill>
                <a:latin typeface="Calibri"/>
                <a:ea typeface="Calibri"/>
                <a:cs typeface="Calibri"/>
                <a:sym typeface="Calibri"/>
              </a:defRPr>
            </a:lvl3pPr>
            <a:lvl4pPr marL="1828800" marR="0" lvl="3" indent="-228600" algn="l">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4pPr>
            <a:lvl5pPr marL="2286000" marR="0" lvl="4" indent="-228600" algn="l">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3" name="Google Shape;53;p24"/>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24"/>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24"/>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6"/>
        <p:cNvGrpSpPr/>
        <p:nvPr/>
      </p:nvGrpSpPr>
      <p:grpSpPr>
        <a:xfrm>
          <a:off x="0" y="0"/>
          <a:ext cx="0" cy="0"/>
          <a:chOff x="0" y="0"/>
          <a:chExt cx="0" cy="0"/>
        </a:xfrm>
      </p:grpSpPr>
      <p:sp>
        <p:nvSpPr>
          <p:cNvPr id="57" name="Google Shape;57;p25"/>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8" name="Google Shape;58;p25"/>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640"/>
              </a:spcBef>
              <a:spcAft>
                <a:spcPts val="0"/>
              </a:spcAft>
              <a:buClr>
                <a:schemeClr val="dk1"/>
              </a:buClr>
              <a:buSzPts val="3200"/>
              <a:buFont typeface="Noto Sans Symbols"/>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Noto Sans Symbols"/>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Noto Sans Symbols"/>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Noto Sans Symbols"/>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Noto Sans Symbols"/>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9" name="Google Shape;59;p25"/>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280"/>
              </a:spcBef>
              <a:spcAft>
                <a:spcPts val="0"/>
              </a:spcAft>
              <a:buClr>
                <a:schemeClr val="dk1"/>
              </a:buClr>
              <a:buSzPts val="1400"/>
              <a:buFont typeface="Noto Sans Symbols"/>
              <a:buNone/>
              <a:defRPr sz="1400" b="0" i="0" u="none" strike="noStrike" cap="none">
                <a:solidFill>
                  <a:schemeClr val="dk1"/>
                </a:solidFill>
                <a:latin typeface="Calibri"/>
                <a:ea typeface="Calibri"/>
                <a:cs typeface="Calibri"/>
                <a:sym typeface="Calibri"/>
              </a:defRPr>
            </a:lvl1pPr>
            <a:lvl2pPr marL="914400" marR="0" lvl="1" indent="-228600" algn="l">
              <a:lnSpc>
                <a:spcPct val="100000"/>
              </a:lnSpc>
              <a:spcBef>
                <a:spcPts val="240"/>
              </a:spcBef>
              <a:spcAft>
                <a:spcPts val="0"/>
              </a:spcAft>
              <a:buClr>
                <a:schemeClr val="dk1"/>
              </a:buClr>
              <a:buSzPts val="1200"/>
              <a:buFont typeface="Noto Sans Symbols"/>
              <a:buNone/>
              <a:defRPr sz="1200" b="0" i="0" u="none" strike="noStrike" cap="none">
                <a:solidFill>
                  <a:schemeClr val="dk1"/>
                </a:solidFill>
                <a:latin typeface="Calibri"/>
                <a:ea typeface="Calibri"/>
                <a:cs typeface="Calibri"/>
                <a:sym typeface="Calibri"/>
              </a:defRPr>
            </a:lvl2pPr>
            <a:lvl3pPr marL="1371600" marR="0" lvl="2" indent="-228600" algn="l">
              <a:lnSpc>
                <a:spcPct val="100000"/>
              </a:lnSpc>
              <a:spcBef>
                <a:spcPts val="200"/>
              </a:spcBef>
              <a:spcAft>
                <a:spcPts val="0"/>
              </a:spcAft>
              <a:buClr>
                <a:schemeClr val="dk1"/>
              </a:buClr>
              <a:buSzPts val="1000"/>
              <a:buFont typeface="Noto Sans Symbols"/>
              <a:buNone/>
              <a:defRPr sz="1000" b="0" i="0" u="none" strike="noStrike" cap="none">
                <a:solidFill>
                  <a:schemeClr val="dk1"/>
                </a:solidFill>
                <a:latin typeface="Calibri"/>
                <a:ea typeface="Calibri"/>
                <a:cs typeface="Calibri"/>
                <a:sym typeface="Calibri"/>
              </a:defRPr>
            </a:lvl3pPr>
            <a:lvl4pPr marL="1828800" marR="0" lvl="3" indent="-228600" algn="l">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4pPr>
            <a:lvl5pPr marL="2286000" marR="0" lvl="4" indent="-228600" algn="l">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0" name="Google Shape;60;p25"/>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25"/>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p25"/>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3"/>
        <p:cNvGrpSpPr/>
        <p:nvPr/>
      </p:nvGrpSpPr>
      <p:grpSpPr>
        <a:xfrm>
          <a:off x="0" y="0"/>
          <a:ext cx="0" cy="0"/>
          <a:chOff x="0" y="0"/>
          <a:chExt cx="0" cy="0"/>
        </a:xfrm>
      </p:grpSpPr>
      <p:sp>
        <p:nvSpPr>
          <p:cNvPr id="64" name="Google Shape;64;p26"/>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5" name="Google Shape;65;p26"/>
          <p:cNvSpPr txBox="1">
            <a:spLocks noGrp="1"/>
          </p:cNvSpPr>
          <p:nvPr>
            <p:ph type="body" idx="1"/>
          </p:nvPr>
        </p:nvSpPr>
        <p:spPr>
          <a:xfrm rot="5400000">
            <a:off x="2536824" y="206375"/>
            <a:ext cx="4070351" cy="8229600"/>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6" name="Google Shape;66;p26"/>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26"/>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26"/>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9"/>
        <p:cNvGrpSpPr/>
        <p:nvPr/>
      </p:nvGrpSpPr>
      <p:grpSpPr>
        <a:xfrm>
          <a:off x="0" y="0"/>
          <a:ext cx="0" cy="0"/>
          <a:chOff x="0" y="0"/>
          <a:chExt cx="0" cy="0"/>
        </a:xfrm>
      </p:grpSpPr>
      <p:sp>
        <p:nvSpPr>
          <p:cNvPr id="70" name="Google Shape;70;p27"/>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1" name="Google Shape;71;p27"/>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2" name="Google Shape;72;p27"/>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27"/>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4" name="Google Shape;74;p27"/>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8"/>
          <p:cNvSpPr txBox="1">
            <a:spLocks noGrp="1"/>
          </p:cNvSpPr>
          <p:nvPr>
            <p:ph type="body" idx="1"/>
          </p:nvPr>
        </p:nvSpPr>
        <p:spPr>
          <a:xfrm>
            <a:off x="457200" y="2286000"/>
            <a:ext cx="8229600" cy="4070351"/>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8"/>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8"/>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8"/>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3" r:id="rId2"/>
    <p:sldLayoutId id="2147483654" r:id="rId3"/>
    <p:sldLayoutId id="2147483655" r:id="rId4"/>
    <p:sldLayoutId id="2147483656" r:id="rId5"/>
    <p:sldLayoutId id="2147483657"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colab.research.google.com/drive/1IbOlq5fJAPWNlRB7Wy6I4QsKRf-euE8z?usp=sha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2E44D-9838-371F-BF7E-3B91C4E91A6D}"/>
              </a:ext>
            </a:extLst>
          </p:cNvPr>
          <p:cNvSpPr>
            <a:spLocks noGrp="1"/>
          </p:cNvSpPr>
          <p:nvPr>
            <p:ph type="title"/>
          </p:nvPr>
        </p:nvSpPr>
        <p:spPr>
          <a:xfrm>
            <a:off x="722313" y="2701392"/>
            <a:ext cx="7772400" cy="1362075"/>
          </a:xfrm>
        </p:spPr>
        <p:txBody>
          <a:bodyPr/>
          <a:lstStyle/>
          <a:p>
            <a:r>
              <a:rPr lang="en-US" dirty="0">
                <a:latin typeface="Constantia" panose="02030602050306030303" pitchFamily="18" charset="0"/>
              </a:rPr>
              <a:t>First Innings score prediction - IPL</a:t>
            </a:r>
            <a:endParaRPr lang="en-IN" dirty="0">
              <a:latin typeface="Constantia" panose="02030602050306030303" pitchFamily="18" charset="0"/>
            </a:endParaRPr>
          </a:p>
        </p:txBody>
      </p:sp>
      <p:sp>
        <p:nvSpPr>
          <p:cNvPr id="3" name="Text Placeholder 2">
            <a:extLst>
              <a:ext uri="{FF2B5EF4-FFF2-40B4-BE49-F238E27FC236}">
                <a16:creationId xmlns:a16="http://schemas.microsoft.com/office/drawing/2014/main" id="{686C4A93-9E5C-16FD-0270-6E146AA09469}"/>
              </a:ext>
            </a:extLst>
          </p:cNvPr>
          <p:cNvSpPr>
            <a:spLocks noGrp="1"/>
          </p:cNvSpPr>
          <p:nvPr>
            <p:ph type="body" idx="1"/>
          </p:nvPr>
        </p:nvSpPr>
        <p:spPr>
          <a:xfrm>
            <a:off x="537378" y="2219220"/>
            <a:ext cx="2072258" cy="482172"/>
          </a:xfrm>
        </p:spPr>
        <p:txBody>
          <a:bodyPr/>
          <a:lstStyle/>
          <a:p>
            <a:r>
              <a:rPr lang="en-IN" dirty="0">
                <a:latin typeface="Constantia" panose="02030602050306030303" pitchFamily="18" charset="0"/>
              </a:rPr>
              <a:t>ML Project</a:t>
            </a:r>
          </a:p>
        </p:txBody>
      </p:sp>
      <p:sp>
        <p:nvSpPr>
          <p:cNvPr id="4" name="Slide Number Placeholder 3">
            <a:extLst>
              <a:ext uri="{FF2B5EF4-FFF2-40B4-BE49-F238E27FC236}">
                <a16:creationId xmlns:a16="http://schemas.microsoft.com/office/drawing/2014/main" id="{0BCCF4CF-CBBF-2155-E601-325C2F68F8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a:t>
            </a:fld>
            <a:endParaRPr lang="en-IN"/>
          </a:p>
        </p:txBody>
      </p:sp>
      <p:sp>
        <p:nvSpPr>
          <p:cNvPr id="5" name="TextBox 4">
            <a:extLst>
              <a:ext uri="{FF2B5EF4-FFF2-40B4-BE49-F238E27FC236}">
                <a16:creationId xmlns:a16="http://schemas.microsoft.com/office/drawing/2014/main" id="{CFBCC22C-C6A7-C253-F805-FE667523EFEF}"/>
              </a:ext>
            </a:extLst>
          </p:cNvPr>
          <p:cNvSpPr txBox="1"/>
          <p:nvPr/>
        </p:nvSpPr>
        <p:spPr>
          <a:xfrm>
            <a:off x="6553200" y="5003515"/>
            <a:ext cx="2291137" cy="1323439"/>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Batch: EC1</a:t>
            </a:r>
          </a:p>
          <a:p>
            <a:r>
              <a:rPr lang="en-IN" sz="1600" dirty="0">
                <a:latin typeface="Times New Roman" panose="02020603050405020304" pitchFamily="18" charset="0"/>
                <a:cs typeface="Times New Roman" panose="02020603050405020304" pitchFamily="18" charset="0"/>
              </a:rPr>
              <a:t>Team Members:</a:t>
            </a:r>
          </a:p>
          <a:p>
            <a:pPr marL="285750" indent="-285750">
              <a:buFont typeface="Arial" panose="020B0604020202020204" pitchFamily="34" charset="0"/>
              <a:buChar char="•"/>
            </a:pPr>
            <a:r>
              <a:rPr lang="en-IN" sz="1600" dirty="0" err="1">
                <a:latin typeface="Times New Roman" panose="02020603050405020304" pitchFamily="18" charset="0"/>
                <a:cs typeface="Times New Roman" panose="02020603050405020304" pitchFamily="18" charset="0"/>
              </a:rPr>
              <a:t>Aaqil</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Modak</a:t>
            </a:r>
            <a:r>
              <a:rPr lang="en-IN" sz="1600" dirty="0">
                <a:latin typeface="Times New Roman" panose="02020603050405020304" pitchFamily="18" charset="0"/>
                <a:cs typeface="Times New Roman" panose="02020603050405020304" pitchFamily="18" charset="0"/>
              </a:rPr>
              <a:t> – C063</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Esha Shah – C093</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Sachi Shah – C094</a:t>
            </a:r>
          </a:p>
        </p:txBody>
      </p:sp>
    </p:spTree>
    <p:extLst>
      <p:ext uri="{BB962C8B-B14F-4D97-AF65-F5344CB8AC3E}">
        <p14:creationId xmlns:p14="http://schemas.microsoft.com/office/powerpoint/2010/main" val="3140213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520575"/>
            <a:ext cx="7772400" cy="749918"/>
          </a:xfrm>
        </p:spPr>
        <p:txBody>
          <a:bodyPr/>
          <a:lstStyle/>
          <a:p>
            <a:pPr algn="ctr"/>
            <a:r>
              <a:rPr lang="en-IN" sz="3600" b="0" i="0" u="none" strike="noStrike" cap="none" dirty="0">
                <a:solidFill>
                  <a:schemeClr val="dk1"/>
                </a:solidFill>
                <a:latin typeface="Book Antiqua"/>
                <a:ea typeface="Book Antiqua"/>
                <a:cs typeface="Book Antiqua"/>
                <a:sym typeface="Book Antiqua"/>
              </a:rPr>
              <a:t>Implementation and Discussion</a:t>
            </a:r>
            <a:endParaRPr lang="en-IN" sz="3600" dirty="0"/>
          </a:p>
        </p:txBody>
      </p:sp>
      <p:sp>
        <p:nvSpPr>
          <p:cNvPr id="7" name="TextBox 6">
            <a:extLst>
              <a:ext uri="{FF2B5EF4-FFF2-40B4-BE49-F238E27FC236}">
                <a16:creationId xmlns:a16="http://schemas.microsoft.com/office/drawing/2014/main" id="{96705719-91B3-EC27-1791-28FD6AB72912}"/>
              </a:ext>
            </a:extLst>
          </p:cNvPr>
          <p:cNvSpPr txBox="1"/>
          <p:nvPr/>
        </p:nvSpPr>
        <p:spPr>
          <a:xfrm>
            <a:off x="729465" y="2506895"/>
            <a:ext cx="7957335" cy="3631763"/>
          </a:xfrm>
          <a:prstGeom prst="rect">
            <a:avLst/>
          </a:prstGeom>
          <a:noFill/>
        </p:spPr>
        <p:txBody>
          <a:bodyPr wrap="square" rtlCol="0">
            <a:spAutoFit/>
          </a:bodyPr>
          <a:lstStyle/>
          <a:p>
            <a:r>
              <a:rPr lang="en-US" sz="2400" u="sng" dirty="0">
                <a:latin typeface="Book Antiqua" panose="02040602050305030304" pitchFamily="18" charset="0"/>
              </a:rPr>
              <a:t>Discussion</a:t>
            </a:r>
          </a:p>
          <a:p>
            <a:endParaRPr lang="en-US" u="sng" dirty="0">
              <a:latin typeface="Book Antiqua" panose="02040602050305030304" pitchFamily="18" charset="0"/>
            </a:endParaRPr>
          </a:p>
          <a:p>
            <a:pPr marL="342900" indent="-342900">
              <a:buFont typeface="Wingdings" panose="05000000000000000000" pitchFamily="2" charset="2"/>
              <a:buChar char="q"/>
            </a:pPr>
            <a:r>
              <a:rPr lang="en-US" sz="2400" dirty="0">
                <a:latin typeface="Book Antiqua" panose="02040602050305030304" pitchFamily="18" charset="0"/>
              </a:rPr>
              <a:t>Implemented various classification and regression models to find out the accuracy and determine which model to use.</a:t>
            </a:r>
          </a:p>
          <a:p>
            <a:pPr marL="342900" indent="-342900">
              <a:buFont typeface="Wingdings" panose="05000000000000000000" pitchFamily="2" charset="2"/>
              <a:buChar char="q"/>
            </a:pPr>
            <a:r>
              <a:rPr lang="en-US" sz="2400" dirty="0">
                <a:latin typeface="Book Antiqua" panose="02040602050305030304" pitchFamily="18" charset="0"/>
              </a:rPr>
              <a:t>Later, found out another method known as Voting regressor. A voting regressor is an ensemble meta-estimator that fits several base regressors, each on the whole dataset. Then it averages the individual predictions to form a final prediction.</a:t>
            </a:r>
          </a:p>
        </p:txBody>
      </p:sp>
    </p:spTree>
    <p:extLst>
      <p:ext uri="{BB962C8B-B14F-4D97-AF65-F5344CB8AC3E}">
        <p14:creationId xmlns:p14="http://schemas.microsoft.com/office/powerpoint/2010/main" val="1652510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520575"/>
            <a:ext cx="7772400" cy="749918"/>
          </a:xfrm>
        </p:spPr>
        <p:txBody>
          <a:bodyPr/>
          <a:lstStyle/>
          <a:p>
            <a:pPr algn="ctr"/>
            <a:r>
              <a:rPr lang="en-IN" sz="3600" b="0" i="0" u="none" strike="noStrike" cap="none" dirty="0">
                <a:solidFill>
                  <a:schemeClr val="dk1"/>
                </a:solidFill>
                <a:latin typeface="Book Antiqua"/>
                <a:ea typeface="Book Antiqua"/>
                <a:cs typeface="Book Antiqua"/>
                <a:sym typeface="Book Antiqua"/>
              </a:rPr>
              <a:t>Implementation and Discussion</a:t>
            </a:r>
            <a:endParaRPr lang="en-IN" sz="3600" dirty="0"/>
          </a:p>
        </p:txBody>
      </p:sp>
      <p:sp>
        <p:nvSpPr>
          <p:cNvPr id="9" name="TextBox 8">
            <a:extLst>
              <a:ext uri="{FF2B5EF4-FFF2-40B4-BE49-F238E27FC236}">
                <a16:creationId xmlns:a16="http://schemas.microsoft.com/office/drawing/2014/main" id="{DC8C4D7E-8BFC-6F4C-D8D0-443C955AC79D}"/>
              </a:ext>
            </a:extLst>
          </p:cNvPr>
          <p:cNvSpPr txBox="1"/>
          <p:nvPr/>
        </p:nvSpPr>
        <p:spPr>
          <a:xfrm>
            <a:off x="729465" y="2661007"/>
            <a:ext cx="7685070" cy="2893100"/>
          </a:xfrm>
          <a:prstGeom prst="rect">
            <a:avLst/>
          </a:prstGeom>
          <a:noFill/>
        </p:spPr>
        <p:txBody>
          <a:bodyPr wrap="square">
            <a:spAutoFit/>
          </a:bodyPr>
          <a:lstStyle/>
          <a:p>
            <a:r>
              <a:rPr lang="en-US" sz="2400" u="sng" dirty="0">
                <a:latin typeface="Book Antiqua" panose="02040602050305030304" pitchFamily="18" charset="0"/>
              </a:rPr>
              <a:t>Future Scope</a:t>
            </a:r>
          </a:p>
          <a:p>
            <a:endParaRPr lang="en-US" u="sng" dirty="0">
              <a:latin typeface="Book Antiqua" panose="02040602050305030304" pitchFamily="18" charset="0"/>
            </a:endParaRPr>
          </a:p>
          <a:p>
            <a:pPr marL="285750" indent="-285750">
              <a:buFont typeface="Wingdings" panose="05000000000000000000" pitchFamily="2" charset="2"/>
              <a:buChar char="q"/>
            </a:pPr>
            <a:r>
              <a:rPr lang="en-US" sz="2400" dirty="0">
                <a:latin typeface="Book Antiqua" panose="02040602050305030304" pitchFamily="18" charset="0"/>
              </a:rPr>
              <a:t>Add columns in dataset of top batsmen and bowlers of all the teams.</a:t>
            </a:r>
          </a:p>
          <a:p>
            <a:pPr marL="285750" indent="-285750">
              <a:buFont typeface="Wingdings" panose="05000000000000000000" pitchFamily="2" charset="2"/>
              <a:buChar char="q"/>
            </a:pPr>
            <a:r>
              <a:rPr lang="en-US" sz="2400" dirty="0">
                <a:latin typeface="Book Antiqua" panose="02040602050305030304" pitchFamily="18" charset="0"/>
              </a:rPr>
              <a:t>Add columns that consists of striker and non-striker's strike rates.</a:t>
            </a:r>
          </a:p>
          <a:p>
            <a:pPr marL="285750" indent="-285750">
              <a:buFont typeface="Wingdings" panose="05000000000000000000" pitchFamily="2" charset="2"/>
              <a:buChar char="q"/>
            </a:pPr>
            <a:r>
              <a:rPr lang="en-US" sz="2400" dirty="0">
                <a:latin typeface="Book Antiqua" panose="02040602050305030304" pitchFamily="18" charset="0"/>
              </a:rPr>
              <a:t>Implement this problem statement using Artificial Neural Network (ANN).</a:t>
            </a:r>
          </a:p>
        </p:txBody>
      </p:sp>
    </p:spTree>
    <p:extLst>
      <p:ext uri="{BB962C8B-B14F-4D97-AF65-F5344CB8AC3E}">
        <p14:creationId xmlns:p14="http://schemas.microsoft.com/office/powerpoint/2010/main" val="1585302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469799"/>
            <a:ext cx="7772400" cy="759596"/>
          </a:xfrm>
        </p:spPr>
        <p:txBody>
          <a:bodyPr/>
          <a:lstStyle/>
          <a:p>
            <a:pPr algn="ctr"/>
            <a:r>
              <a:rPr lang="en-IN" sz="3600" b="1" dirty="0">
                <a:solidFill>
                  <a:schemeClr val="dk1"/>
                </a:solidFill>
              </a:rPr>
              <a:t>References</a:t>
            </a:r>
            <a:endParaRPr lang="en-IN" sz="3600" dirty="0"/>
          </a:p>
        </p:txBody>
      </p:sp>
      <p:sp>
        <p:nvSpPr>
          <p:cNvPr id="5" name="Google Shape;183;p13"/>
          <p:cNvSpPr txBox="1">
            <a:spLocks noGrp="1"/>
          </p:cNvSpPr>
          <p:nvPr>
            <p:ph type="title"/>
          </p:nvPr>
        </p:nvSpPr>
        <p:spPr>
          <a:xfrm>
            <a:off x="800690" y="2229395"/>
            <a:ext cx="7772400" cy="346075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480"/>
              </a:spcBef>
              <a:spcAft>
                <a:spcPts val="0"/>
              </a:spcAft>
              <a:buClr>
                <a:schemeClr val="dk1"/>
              </a:buClr>
              <a:buSzPts val="2400"/>
              <a:buFont typeface="Noto Sans Symbols"/>
              <a:buChar char="❑"/>
            </a:pPr>
            <a:r>
              <a:rPr lang="en-IN" sz="2400" b="0" i="0" u="none" strike="noStrike" cap="none" dirty="0">
                <a:solidFill>
                  <a:schemeClr val="dk1"/>
                </a:solidFill>
                <a:latin typeface="Book Antiqua"/>
                <a:ea typeface="Book Antiqua"/>
                <a:cs typeface="Book Antiqua"/>
                <a:sym typeface="Book Antiqua"/>
              </a:rPr>
              <a:t>https://scikit-learn.org/stable/</a:t>
            </a:r>
            <a:endParaRPr lang="en-US" sz="1400" b="0" i="0" u="none" strike="noStrike" cap="none" dirty="0">
              <a:solidFill>
                <a:srgbClr val="000000"/>
              </a:solidFill>
              <a:latin typeface="Arial"/>
              <a:ea typeface="Arial"/>
              <a:cs typeface="Arial"/>
              <a:sym typeface="Arial"/>
            </a:endParaRPr>
          </a:p>
          <a:p>
            <a:pPr marL="457200" marR="0" lvl="0" indent="-381000" algn="l" rtl="0">
              <a:lnSpc>
                <a:spcPct val="100000"/>
              </a:lnSpc>
              <a:spcBef>
                <a:spcPts val="480"/>
              </a:spcBef>
              <a:spcAft>
                <a:spcPts val="0"/>
              </a:spcAft>
              <a:buClr>
                <a:schemeClr val="dk1"/>
              </a:buClr>
              <a:buSzPts val="2400"/>
              <a:buFont typeface="Noto Sans Symbols"/>
              <a:buChar char="❑"/>
            </a:pPr>
            <a:r>
              <a:rPr lang="en-US" sz="2400" b="0" i="0" u="none" strike="noStrike" cap="none" dirty="0">
                <a:solidFill>
                  <a:schemeClr val="dk1"/>
                </a:solidFill>
                <a:latin typeface="Book Antiqua"/>
                <a:ea typeface="Book Antiqua"/>
                <a:cs typeface="Book Antiqua"/>
                <a:sym typeface="Book Antiqua"/>
              </a:rPr>
              <a:t>https://machinelearningmastery.com/voting-ensembles-with-python/</a:t>
            </a:r>
            <a:endParaRPr lang="en-US" sz="1400" b="0" i="0" u="none" strike="noStrike" cap="none" dirty="0">
              <a:solidFill>
                <a:srgbClr val="000000"/>
              </a:solidFill>
              <a:latin typeface="Arial"/>
              <a:ea typeface="Arial"/>
              <a:cs typeface="Arial"/>
              <a:sym typeface="Arial"/>
            </a:endParaRPr>
          </a:p>
          <a:p>
            <a:pPr marL="457200" marR="0" lvl="0" indent="-381000" algn="l" rtl="0">
              <a:lnSpc>
                <a:spcPct val="100000"/>
              </a:lnSpc>
              <a:spcBef>
                <a:spcPts val="480"/>
              </a:spcBef>
              <a:spcAft>
                <a:spcPts val="0"/>
              </a:spcAft>
              <a:buClr>
                <a:schemeClr val="dk1"/>
              </a:buClr>
              <a:buSzPts val="2400"/>
              <a:buFont typeface="Noto Sans Symbols"/>
              <a:buChar char="❑"/>
            </a:pPr>
            <a:r>
              <a:rPr lang="en-IN" sz="2400" b="0" i="0" u="none" strike="noStrike" cap="none" dirty="0">
                <a:solidFill>
                  <a:schemeClr val="dk1"/>
                </a:solidFill>
                <a:latin typeface="Book Antiqua"/>
                <a:ea typeface="Book Antiqua"/>
                <a:cs typeface="Book Antiqua"/>
                <a:sym typeface="Book Antiqua"/>
              </a:rPr>
              <a:t>https://365datascience.com/tutorials/python-tutorials/predictive-model-python/</a:t>
            </a:r>
            <a:endParaRPr sz="1600" b="0" i="0" u="none" strike="noStrike" cap="none" dirty="0">
              <a:solidFill>
                <a:schemeClr val="dk1"/>
              </a:solidFill>
              <a:latin typeface="Calibri"/>
              <a:ea typeface="Calibri"/>
              <a:cs typeface="Calibri"/>
              <a:sym typeface="Calibri"/>
            </a:endParaRPr>
          </a:p>
          <a:p>
            <a:pPr marL="457200" marR="0" lvl="0" indent="-228600" algn="l" rtl="0">
              <a:lnSpc>
                <a:spcPct val="200000"/>
              </a:lnSpc>
              <a:spcBef>
                <a:spcPts val="480"/>
              </a:spcBef>
              <a:spcAft>
                <a:spcPts val="0"/>
              </a:spcAft>
              <a:buClr>
                <a:schemeClr val="dk1"/>
              </a:buClr>
              <a:buSzPts val="2400"/>
              <a:buFont typeface="Noto Sans Symbols"/>
              <a:buNone/>
            </a:pPr>
            <a:endParaRPr sz="16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08468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752363"/>
            <a:ext cx="7772400" cy="1353274"/>
          </a:xfrm>
        </p:spPr>
        <p:txBody>
          <a:bodyPr/>
          <a:lstStyle/>
          <a:p>
            <a:pPr algn="ctr"/>
            <a:r>
              <a:rPr lang="en-IN" sz="8000" b="1" dirty="0">
                <a:solidFill>
                  <a:schemeClr val="dk1"/>
                </a:solidFill>
              </a:rPr>
              <a:t>Thank You</a:t>
            </a:r>
            <a:endParaRPr lang="en-IN" sz="8000" dirty="0"/>
          </a:p>
        </p:txBody>
      </p:sp>
    </p:spTree>
    <p:extLst>
      <p:ext uri="{BB962C8B-B14F-4D97-AF65-F5344CB8AC3E}">
        <p14:creationId xmlns:p14="http://schemas.microsoft.com/office/powerpoint/2010/main" val="74151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469799"/>
            <a:ext cx="7772400" cy="759596"/>
          </a:xfrm>
        </p:spPr>
        <p:txBody>
          <a:bodyPr/>
          <a:lstStyle/>
          <a:p>
            <a:pPr algn="ctr"/>
            <a:r>
              <a:rPr lang="en-IN" sz="3600" b="1" dirty="0">
                <a:solidFill>
                  <a:schemeClr val="dk1"/>
                </a:solidFill>
              </a:rPr>
              <a:t>Roadmap</a:t>
            </a:r>
            <a:endParaRPr lang="en-IN" sz="3600" dirty="0"/>
          </a:p>
        </p:txBody>
      </p:sp>
      <p:sp>
        <p:nvSpPr>
          <p:cNvPr id="5" name="Google Shape;183;p13"/>
          <p:cNvSpPr txBox="1">
            <a:spLocks noGrp="1"/>
          </p:cNvSpPr>
          <p:nvPr>
            <p:ph type="title"/>
          </p:nvPr>
        </p:nvSpPr>
        <p:spPr>
          <a:xfrm>
            <a:off x="800690" y="2229395"/>
            <a:ext cx="7772400" cy="346075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480"/>
              </a:spcBef>
              <a:spcAft>
                <a:spcPts val="0"/>
              </a:spcAft>
              <a:buClr>
                <a:schemeClr val="dk1"/>
              </a:buClr>
              <a:buSzPts val="2400"/>
              <a:buFont typeface="Noto Sans Symbols"/>
              <a:buChar char="❑"/>
            </a:pPr>
            <a:r>
              <a:rPr lang="en-IN" sz="2400" b="0" i="0" u="none" strike="noStrike" cap="none" dirty="0">
                <a:solidFill>
                  <a:schemeClr val="dk1"/>
                </a:solidFill>
                <a:latin typeface="Book Antiqua"/>
                <a:ea typeface="Book Antiqua"/>
                <a:cs typeface="Book Antiqua"/>
                <a:sym typeface="Book Antiqua"/>
              </a:rPr>
              <a:t>Introduction</a:t>
            </a:r>
            <a:endParaRPr sz="1400" b="0" i="0" u="none" strike="noStrike" cap="none" dirty="0">
              <a:solidFill>
                <a:srgbClr val="000000"/>
              </a:solidFill>
              <a:latin typeface="Arial"/>
              <a:ea typeface="Arial"/>
              <a:cs typeface="Arial"/>
              <a:sym typeface="Arial"/>
            </a:endParaRPr>
          </a:p>
          <a:p>
            <a:pPr marL="457200" marR="0" lvl="0" indent="-381000" algn="l" rtl="0">
              <a:lnSpc>
                <a:spcPct val="100000"/>
              </a:lnSpc>
              <a:spcBef>
                <a:spcPts val="480"/>
              </a:spcBef>
              <a:spcAft>
                <a:spcPts val="0"/>
              </a:spcAft>
              <a:buClr>
                <a:schemeClr val="dk1"/>
              </a:buClr>
              <a:buSzPts val="2400"/>
              <a:buFont typeface="Noto Sans Symbols"/>
              <a:buChar char="❑"/>
            </a:pPr>
            <a:r>
              <a:rPr lang="en-IN" sz="2400" b="0" i="0" u="none" strike="noStrike" cap="none" dirty="0">
                <a:solidFill>
                  <a:schemeClr val="dk1"/>
                </a:solidFill>
                <a:latin typeface="Book Antiqua"/>
                <a:ea typeface="Book Antiqua"/>
                <a:cs typeface="Book Antiqua"/>
                <a:sym typeface="Book Antiqua"/>
              </a:rPr>
              <a:t>Problem definition</a:t>
            </a:r>
            <a:endParaRPr sz="1400" b="0" i="0" u="none" strike="noStrike" cap="none" dirty="0">
              <a:solidFill>
                <a:srgbClr val="000000"/>
              </a:solidFill>
              <a:latin typeface="Arial"/>
              <a:ea typeface="Arial"/>
              <a:cs typeface="Arial"/>
              <a:sym typeface="Arial"/>
            </a:endParaRPr>
          </a:p>
          <a:p>
            <a:pPr marL="457200" marR="0" lvl="0" indent="-381000" algn="l" rtl="0">
              <a:lnSpc>
                <a:spcPct val="100000"/>
              </a:lnSpc>
              <a:spcBef>
                <a:spcPts val="480"/>
              </a:spcBef>
              <a:spcAft>
                <a:spcPts val="0"/>
              </a:spcAft>
              <a:buClr>
                <a:schemeClr val="dk1"/>
              </a:buClr>
              <a:buSzPts val="2400"/>
              <a:buFont typeface="Noto Sans Symbols"/>
              <a:buChar char="❑"/>
            </a:pPr>
            <a:r>
              <a:rPr lang="en-IN" sz="2400" b="0" i="0" u="none" strike="noStrike" cap="none" dirty="0">
                <a:solidFill>
                  <a:schemeClr val="dk1"/>
                </a:solidFill>
                <a:latin typeface="Book Antiqua"/>
                <a:ea typeface="Book Antiqua"/>
                <a:cs typeface="Book Antiqua"/>
                <a:sym typeface="Book Antiqua"/>
              </a:rPr>
              <a:t>Proposed System</a:t>
            </a:r>
            <a:r>
              <a:rPr lang="en-IN" sz="1400" b="0" dirty="0">
                <a:solidFill>
                  <a:srgbClr val="000000"/>
                </a:solidFill>
                <a:latin typeface="Arial"/>
                <a:ea typeface="Book Antiqua"/>
                <a:cs typeface="Arial"/>
                <a:sym typeface="Arial"/>
              </a:rPr>
              <a:t> </a:t>
            </a:r>
            <a:r>
              <a:rPr lang="en-IN" sz="1400" b="0" i="0" u="none" strike="noStrike" cap="none" dirty="0">
                <a:solidFill>
                  <a:srgbClr val="000000"/>
                </a:solidFill>
                <a:latin typeface="Arial"/>
                <a:ea typeface="Arial"/>
                <a:cs typeface="Arial"/>
                <a:sym typeface="Arial"/>
              </a:rPr>
              <a:t> </a:t>
            </a:r>
            <a:r>
              <a:rPr lang="en-IN" sz="2400" b="0" i="0" u="none" strike="noStrike" cap="none" dirty="0">
                <a:solidFill>
                  <a:schemeClr val="dk1"/>
                </a:solidFill>
                <a:latin typeface="Book Antiqua"/>
                <a:ea typeface="Book Antiqua"/>
                <a:cs typeface="Book Antiqua"/>
                <a:sym typeface="Book Antiqua"/>
              </a:rPr>
              <a:t>Algorithms /Architecture</a:t>
            </a:r>
            <a:endParaRPr sz="1400" b="0" i="0" u="none" strike="noStrike" cap="none" dirty="0">
              <a:solidFill>
                <a:srgbClr val="000000"/>
              </a:solidFill>
              <a:latin typeface="Arial"/>
              <a:ea typeface="Arial"/>
              <a:cs typeface="Arial"/>
              <a:sym typeface="Arial"/>
            </a:endParaRPr>
          </a:p>
          <a:p>
            <a:pPr marL="457200" marR="0" lvl="0" indent="-381000" algn="l" rtl="0">
              <a:lnSpc>
                <a:spcPct val="100000"/>
              </a:lnSpc>
              <a:spcBef>
                <a:spcPts val="480"/>
              </a:spcBef>
              <a:spcAft>
                <a:spcPts val="0"/>
              </a:spcAft>
              <a:buClr>
                <a:schemeClr val="dk1"/>
              </a:buClr>
              <a:buSzPts val="2400"/>
              <a:buFont typeface="Noto Sans Symbols"/>
              <a:buChar char="❑"/>
            </a:pPr>
            <a:r>
              <a:rPr lang="en-IN" sz="2400" b="0" i="0" u="none" strike="noStrike" cap="none" dirty="0">
                <a:solidFill>
                  <a:schemeClr val="dk1"/>
                </a:solidFill>
                <a:latin typeface="Book Antiqua"/>
                <a:ea typeface="Book Antiqua"/>
                <a:cs typeface="Book Antiqua"/>
                <a:sym typeface="Book Antiqua"/>
              </a:rPr>
              <a:t>Implementation and Discussion (Work done)</a:t>
            </a:r>
            <a:endParaRPr sz="1400" b="0" i="0" u="none" strike="noStrike" cap="none" dirty="0">
              <a:solidFill>
                <a:srgbClr val="000000"/>
              </a:solidFill>
              <a:latin typeface="Arial"/>
              <a:ea typeface="Arial"/>
              <a:cs typeface="Arial"/>
              <a:sym typeface="Arial"/>
            </a:endParaRPr>
          </a:p>
          <a:p>
            <a:pPr marL="457200" marR="0" lvl="0" indent="-381000" algn="l" rtl="0">
              <a:lnSpc>
                <a:spcPct val="100000"/>
              </a:lnSpc>
              <a:spcBef>
                <a:spcPts val="480"/>
              </a:spcBef>
              <a:spcAft>
                <a:spcPts val="0"/>
              </a:spcAft>
              <a:buClr>
                <a:schemeClr val="dk1"/>
              </a:buClr>
              <a:buSzPts val="2400"/>
              <a:buFont typeface="Noto Sans Symbols"/>
              <a:buChar char="❑"/>
            </a:pPr>
            <a:r>
              <a:rPr lang="en-IN" sz="2400" b="0" i="0" u="none" strike="noStrike" cap="none" dirty="0">
                <a:solidFill>
                  <a:schemeClr val="dk1"/>
                </a:solidFill>
                <a:latin typeface="Book Antiqua"/>
                <a:ea typeface="Book Antiqua"/>
                <a:cs typeface="Book Antiqua"/>
                <a:sym typeface="Book Antiqua"/>
              </a:rPr>
              <a:t>References</a:t>
            </a:r>
            <a:endParaRPr sz="1600" b="0" i="0" u="none" strike="noStrike" cap="none" dirty="0">
              <a:solidFill>
                <a:schemeClr val="dk1"/>
              </a:solidFill>
              <a:latin typeface="Calibri"/>
              <a:ea typeface="Calibri"/>
              <a:cs typeface="Calibri"/>
              <a:sym typeface="Calibri"/>
            </a:endParaRPr>
          </a:p>
          <a:p>
            <a:pPr marL="457200" marR="0" lvl="0" indent="-228600" algn="l" rtl="0">
              <a:lnSpc>
                <a:spcPct val="200000"/>
              </a:lnSpc>
              <a:spcBef>
                <a:spcPts val="480"/>
              </a:spcBef>
              <a:spcAft>
                <a:spcPts val="0"/>
              </a:spcAft>
              <a:buClr>
                <a:schemeClr val="dk1"/>
              </a:buClr>
              <a:buSzPts val="2400"/>
              <a:buFont typeface="Noto Sans Symbols"/>
              <a:buNone/>
            </a:pPr>
            <a:endParaRPr sz="16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11037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336237"/>
            <a:ext cx="7772400" cy="759596"/>
          </a:xfrm>
        </p:spPr>
        <p:txBody>
          <a:bodyPr/>
          <a:lstStyle/>
          <a:p>
            <a:pPr algn="ctr"/>
            <a:r>
              <a:rPr lang="en-IN" sz="3600" b="1" dirty="0">
                <a:solidFill>
                  <a:schemeClr val="dk1"/>
                </a:solidFill>
              </a:rPr>
              <a:t>Introduction</a:t>
            </a:r>
            <a:endParaRPr lang="en-IN" sz="3600" dirty="0"/>
          </a:p>
        </p:txBody>
      </p:sp>
      <p:sp>
        <p:nvSpPr>
          <p:cNvPr id="6" name="TextBox 5">
            <a:extLst>
              <a:ext uri="{FF2B5EF4-FFF2-40B4-BE49-F238E27FC236}">
                <a16:creationId xmlns:a16="http://schemas.microsoft.com/office/drawing/2014/main" id="{3067E499-BE65-6C7B-A996-B87305F10BF4}"/>
              </a:ext>
            </a:extLst>
          </p:cNvPr>
          <p:cNvSpPr txBox="1"/>
          <p:nvPr/>
        </p:nvSpPr>
        <p:spPr>
          <a:xfrm>
            <a:off x="729465" y="2167850"/>
            <a:ext cx="7957335" cy="3785652"/>
          </a:xfrm>
          <a:prstGeom prst="rect">
            <a:avLst/>
          </a:prstGeom>
          <a:noFill/>
        </p:spPr>
        <p:txBody>
          <a:bodyPr wrap="square" rtlCol="0">
            <a:spAutoFit/>
          </a:bodyPr>
          <a:lstStyle/>
          <a:p>
            <a:pPr marL="342900" indent="-342900">
              <a:buFont typeface="Wingdings" panose="05000000000000000000" pitchFamily="2" charset="2"/>
              <a:buChar char="q"/>
            </a:pPr>
            <a:r>
              <a:rPr lang="en-US" sz="2000" dirty="0">
                <a:latin typeface="Book Antiqua" panose="02040602050305030304" pitchFamily="18" charset="0"/>
              </a:rPr>
              <a:t>In India, People love to see cricket matches and have a tendency to predict what will be the outcome of a particular event. </a:t>
            </a:r>
          </a:p>
          <a:p>
            <a:pPr marL="342900" indent="-342900">
              <a:buFont typeface="Wingdings" panose="05000000000000000000" pitchFamily="2" charset="2"/>
              <a:buChar char="q"/>
            </a:pPr>
            <a:r>
              <a:rPr lang="en-US" sz="2000" dirty="0">
                <a:latin typeface="Book Antiqua" panose="02040602050305030304" pitchFamily="18" charset="0"/>
              </a:rPr>
              <a:t>Prediction involves so many factors – </a:t>
            </a:r>
          </a:p>
          <a:p>
            <a:pPr marL="1346200" indent="-457200">
              <a:buFont typeface="+mj-lt"/>
              <a:buAutoNum type="alphaLcParenR"/>
            </a:pPr>
            <a:r>
              <a:rPr lang="en-US" sz="2000" dirty="0">
                <a:latin typeface="Book Antiqua" panose="02040602050305030304" pitchFamily="18" charset="0"/>
              </a:rPr>
              <a:t>Weather</a:t>
            </a:r>
          </a:p>
          <a:p>
            <a:pPr marL="1346200" indent="-457200">
              <a:buFont typeface="+mj-lt"/>
              <a:buAutoNum type="alphaLcParenR"/>
            </a:pPr>
            <a:r>
              <a:rPr lang="en-US" sz="2000" dirty="0">
                <a:latin typeface="Book Antiqua" panose="02040602050305030304" pitchFamily="18" charset="0"/>
              </a:rPr>
              <a:t>Form of the player</a:t>
            </a:r>
          </a:p>
          <a:p>
            <a:pPr marL="1346200" indent="-457200">
              <a:buFont typeface="+mj-lt"/>
              <a:buAutoNum type="alphaLcParenR"/>
            </a:pPr>
            <a:r>
              <a:rPr lang="en-US" sz="2000" dirty="0">
                <a:latin typeface="Book Antiqua" panose="02040602050305030304" pitchFamily="18" charset="0"/>
              </a:rPr>
              <a:t>History of the team</a:t>
            </a:r>
          </a:p>
          <a:p>
            <a:pPr marL="1346200" indent="-457200">
              <a:buFont typeface="+mj-lt"/>
              <a:buAutoNum type="alphaLcParenR"/>
            </a:pPr>
            <a:r>
              <a:rPr lang="en-US" sz="2000" dirty="0">
                <a:latin typeface="Book Antiqua" panose="02040602050305030304" pitchFamily="18" charset="0"/>
              </a:rPr>
              <a:t>Rational and irrational behavior</a:t>
            </a:r>
          </a:p>
          <a:p>
            <a:pPr marL="1346200" indent="-457200">
              <a:buFont typeface="+mj-lt"/>
              <a:buAutoNum type="alphaLcParenR"/>
            </a:pPr>
            <a:r>
              <a:rPr lang="en-US" sz="2000" dirty="0">
                <a:latin typeface="Book Antiqua" panose="02040602050305030304" pitchFamily="18" charset="0"/>
              </a:rPr>
              <a:t>Daytime</a:t>
            </a:r>
          </a:p>
          <a:p>
            <a:pPr marL="1346200" indent="-457200">
              <a:buFont typeface="+mj-lt"/>
              <a:buAutoNum type="alphaLcParenR"/>
            </a:pPr>
            <a:r>
              <a:rPr lang="en-US" sz="2000" dirty="0">
                <a:latin typeface="Book Antiqua" panose="02040602050305030304" pitchFamily="18" charset="0"/>
              </a:rPr>
              <a:t>Number of wickets left</a:t>
            </a:r>
          </a:p>
          <a:p>
            <a:pPr marL="1346200" indent="-457200">
              <a:buFont typeface="+mj-lt"/>
              <a:buAutoNum type="alphaLcParenR"/>
            </a:pPr>
            <a:r>
              <a:rPr lang="en-US" sz="2000" dirty="0">
                <a:latin typeface="Book Antiqua" panose="02040602050305030304" pitchFamily="18" charset="0"/>
              </a:rPr>
              <a:t>Number of balls left</a:t>
            </a:r>
          </a:p>
          <a:p>
            <a:pPr marL="1346200" indent="-457200">
              <a:buFont typeface="+mj-lt"/>
              <a:buAutoNum type="alphaLcParenR"/>
            </a:pPr>
            <a:r>
              <a:rPr lang="en-US" sz="2000" dirty="0">
                <a:latin typeface="Book Antiqua" panose="02040602050305030304" pitchFamily="18" charset="0"/>
              </a:rPr>
              <a:t>Score in last 5 overs</a:t>
            </a:r>
          </a:p>
          <a:p>
            <a:pPr marL="1346200" indent="-457200">
              <a:buFont typeface="+mj-lt"/>
              <a:buAutoNum type="alphaLcParenR"/>
            </a:pPr>
            <a:r>
              <a:rPr lang="en-US" sz="2000" dirty="0">
                <a:latin typeface="Book Antiqua" panose="02040602050305030304" pitchFamily="18" charset="0"/>
              </a:rPr>
              <a:t>Wickets lost in last 5 overs, </a:t>
            </a:r>
            <a:r>
              <a:rPr lang="en-US" sz="2000" dirty="0" err="1">
                <a:latin typeface="Book Antiqua" panose="02040602050305030304" pitchFamily="18" charset="0"/>
              </a:rPr>
              <a:t>etc</a:t>
            </a:r>
            <a:endParaRPr lang="en-US" sz="2000" dirty="0">
              <a:latin typeface="Book Antiqua" panose="02040602050305030304" pitchFamily="18" charset="0"/>
            </a:endParaRPr>
          </a:p>
        </p:txBody>
      </p:sp>
    </p:spTree>
    <p:extLst>
      <p:ext uri="{BB962C8B-B14F-4D97-AF65-F5344CB8AC3E}">
        <p14:creationId xmlns:p14="http://schemas.microsoft.com/office/powerpoint/2010/main" val="1657624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336237"/>
            <a:ext cx="7772400" cy="759596"/>
          </a:xfrm>
        </p:spPr>
        <p:txBody>
          <a:bodyPr/>
          <a:lstStyle/>
          <a:p>
            <a:pPr algn="ctr"/>
            <a:r>
              <a:rPr lang="en-IN" sz="3600" b="1" dirty="0">
                <a:solidFill>
                  <a:schemeClr val="dk1"/>
                </a:solidFill>
              </a:rPr>
              <a:t>Introduction</a:t>
            </a:r>
            <a:endParaRPr lang="en-IN" sz="3600" dirty="0"/>
          </a:p>
        </p:txBody>
      </p:sp>
      <p:sp>
        <p:nvSpPr>
          <p:cNvPr id="6" name="TextBox 5">
            <a:extLst>
              <a:ext uri="{FF2B5EF4-FFF2-40B4-BE49-F238E27FC236}">
                <a16:creationId xmlns:a16="http://schemas.microsoft.com/office/drawing/2014/main" id="{3067E499-BE65-6C7B-A996-B87305F10BF4}"/>
              </a:ext>
            </a:extLst>
          </p:cNvPr>
          <p:cNvSpPr txBox="1"/>
          <p:nvPr/>
        </p:nvSpPr>
        <p:spPr>
          <a:xfrm>
            <a:off x="729465" y="2167850"/>
            <a:ext cx="7957335" cy="4401205"/>
          </a:xfrm>
          <a:prstGeom prst="rect">
            <a:avLst/>
          </a:prstGeom>
          <a:noFill/>
        </p:spPr>
        <p:txBody>
          <a:bodyPr wrap="square" rtlCol="0">
            <a:spAutoFit/>
          </a:bodyPr>
          <a:lstStyle/>
          <a:p>
            <a:pPr marL="342900" indent="-342900">
              <a:buFont typeface="Wingdings" panose="05000000000000000000" pitchFamily="2" charset="2"/>
              <a:buChar char="q"/>
            </a:pPr>
            <a:r>
              <a:rPr lang="en-US" sz="2000" dirty="0">
                <a:latin typeface="Book Antiqua" panose="02040602050305030304" pitchFamily="18" charset="0"/>
              </a:rPr>
              <a:t>Instead of making baseless predictions, Using the features mentioned above, ML techniques have the potential to unearth patterns and insights we didn’t see before, and these can be used to make unerringly accurate predictions.</a:t>
            </a:r>
          </a:p>
          <a:p>
            <a:pPr marL="342900" indent="-342900">
              <a:buFont typeface="Wingdings" panose="05000000000000000000" pitchFamily="2" charset="2"/>
              <a:buChar char="q"/>
            </a:pPr>
            <a:r>
              <a:rPr lang="en-US" sz="2000" dirty="0">
                <a:latin typeface="Book Antiqua" panose="02040602050305030304" pitchFamily="18" charset="0"/>
              </a:rPr>
              <a:t>Cricket predictions like these will help you see clearly what factors affect the odds, and how you can smartly place your bets to reduce the risk.</a:t>
            </a:r>
          </a:p>
          <a:p>
            <a:pPr marL="342900" indent="-342900">
              <a:buFont typeface="Wingdings" panose="05000000000000000000" pitchFamily="2" charset="2"/>
              <a:buChar char="q"/>
            </a:pPr>
            <a:r>
              <a:rPr lang="en-US" sz="2000">
                <a:latin typeface="Book Antiqua" panose="02040602050305030304" pitchFamily="18" charset="0"/>
              </a:rPr>
              <a:t>These also </a:t>
            </a:r>
            <a:r>
              <a:rPr lang="en-US" sz="2000" dirty="0">
                <a:latin typeface="Book Antiqua" panose="02040602050305030304" pitchFamily="18" charset="0"/>
              </a:rPr>
              <a:t>put light on the latest results of matches that may have an effect on other matches in a series or a league.</a:t>
            </a:r>
          </a:p>
          <a:p>
            <a:pPr marL="342900" indent="-342900">
              <a:buFont typeface="Wingdings" panose="05000000000000000000" pitchFamily="2" charset="2"/>
              <a:buChar char="q"/>
            </a:pPr>
            <a:r>
              <a:rPr lang="en-US" sz="2000" dirty="0">
                <a:latin typeface="Book Antiqua" panose="02040602050305030304" pitchFamily="18" charset="0"/>
              </a:rPr>
              <a:t>If you are following a league, there are plenty of matches to be played. These predictions with all the necessary analysis, preview and statistics serve as a journal for you to open up, read, analyze and make your predictions for an upcoming game whenever you like.</a:t>
            </a:r>
          </a:p>
        </p:txBody>
      </p:sp>
    </p:spTree>
    <p:extLst>
      <p:ext uri="{BB962C8B-B14F-4D97-AF65-F5344CB8AC3E}">
        <p14:creationId xmlns:p14="http://schemas.microsoft.com/office/powerpoint/2010/main" val="1597741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469799"/>
            <a:ext cx="7772400" cy="759596"/>
          </a:xfrm>
        </p:spPr>
        <p:txBody>
          <a:bodyPr/>
          <a:lstStyle/>
          <a:p>
            <a:pPr algn="ctr"/>
            <a:r>
              <a:rPr lang="en-IN" sz="3600" b="1" dirty="0">
                <a:solidFill>
                  <a:schemeClr val="dk1"/>
                </a:solidFill>
              </a:rPr>
              <a:t>Problem Definition</a:t>
            </a:r>
            <a:endParaRPr lang="en-IN" sz="3600" dirty="0"/>
          </a:p>
        </p:txBody>
      </p:sp>
      <p:sp>
        <p:nvSpPr>
          <p:cNvPr id="5" name="Google Shape;183;p13"/>
          <p:cNvSpPr txBox="1">
            <a:spLocks noGrp="1"/>
          </p:cNvSpPr>
          <p:nvPr>
            <p:ph type="title"/>
          </p:nvPr>
        </p:nvSpPr>
        <p:spPr>
          <a:xfrm>
            <a:off x="800690" y="2229395"/>
            <a:ext cx="7772400" cy="1900816"/>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480"/>
              </a:spcBef>
              <a:spcAft>
                <a:spcPts val="0"/>
              </a:spcAft>
              <a:buClr>
                <a:schemeClr val="dk1"/>
              </a:buClr>
              <a:buSzPts val="2400"/>
              <a:buFont typeface="Noto Sans Symbols"/>
              <a:buChar char="❑"/>
            </a:pPr>
            <a:r>
              <a:rPr lang="en-US" sz="2400" b="0" i="0" u="none" strike="noStrike" cap="none" dirty="0">
                <a:solidFill>
                  <a:schemeClr val="dk1"/>
                </a:solidFill>
                <a:latin typeface="Book Antiqua"/>
                <a:ea typeface="Book Antiqua"/>
                <a:cs typeface="Book Antiqua"/>
                <a:sym typeface="Book Antiqua"/>
              </a:rPr>
              <a:t>A model that predicts the score (in terms of range) of IPL matches using Optimized Multiple-Linear, Decision Tree, Random Forest, and AdaBoost regression models using </a:t>
            </a:r>
            <a:r>
              <a:rPr lang="en-US" sz="2400" b="0" i="0" u="none" strike="noStrike" cap="none" dirty="0" err="1">
                <a:solidFill>
                  <a:schemeClr val="dk1"/>
                </a:solidFill>
                <a:latin typeface="Book Antiqua"/>
                <a:ea typeface="Book Antiqua"/>
                <a:cs typeface="Book Antiqua"/>
                <a:sym typeface="Book Antiqua"/>
              </a:rPr>
              <a:t>GridsearchCV</a:t>
            </a:r>
            <a:r>
              <a:rPr lang="en-US" sz="2400" b="0" dirty="0">
                <a:latin typeface="Book Antiqua"/>
                <a:ea typeface="Book Antiqua"/>
                <a:cs typeface="Book Antiqua"/>
                <a:sym typeface="Book Antiqua"/>
              </a:rPr>
              <a:t>.</a:t>
            </a:r>
            <a:br>
              <a:rPr lang="en-US" sz="2400" b="0" dirty="0">
                <a:latin typeface="Book Antiqua"/>
                <a:ea typeface="Book Antiqua"/>
                <a:cs typeface="Book Antiqua"/>
                <a:sym typeface="Book Antiqua"/>
              </a:rPr>
            </a:br>
            <a:endParaRPr lang="en-US" sz="1600" b="0" i="0" u="none" strike="noStrike" cap="none" dirty="0">
              <a:solidFill>
                <a:schemeClr val="dk1"/>
              </a:solidFill>
              <a:latin typeface="Calibri"/>
              <a:ea typeface="Calibri"/>
              <a:cs typeface="Calibri"/>
              <a:sym typeface="Calibri"/>
            </a:endParaRPr>
          </a:p>
        </p:txBody>
      </p:sp>
      <p:sp>
        <p:nvSpPr>
          <p:cNvPr id="2" name="Google Shape;183;p13">
            <a:extLst>
              <a:ext uri="{FF2B5EF4-FFF2-40B4-BE49-F238E27FC236}">
                <a16:creationId xmlns:a16="http://schemas.microsoft.com/office/drawing/2014/main" id="{FB9A8171-1AA6-9D56-1F48-E51395E7E0B1}"/>
              </a:ext>
            </a:extLst>
          </p:cNvPr>
          <p:cNvSpPr txBox="1">
            <a:spLocks/>
          </p:cNvSpPr>
          <p:nvPr/>
        </p:nvSpPr>
        <p:spPr>
          <a:xfrm>
            <a:off x="800690" y="3925548"/>
            <a:ext cx="7772400" cy="1462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381000">
              <a:spcBef>
                <a:spcPts val="480"/>
              </a:spcBef>
              <a:buSzPts val="2400"/>
              <a:buFont typeface="Noto Sans Symbols"/>
              <a:buChar char="❑"/>
            </a:pPr>
            <a:r>
              <a:rPr lang="en-US" sz="2400" b="0" dirty="0">
                <a:latin typeface="Book Antiqua"/>
                <a:ea typeface="Book Antiqua"/>
                <a:cs typeface="Book Antiqua"/>
                <a:sym typeface="Book Antiqua"/>
              </a:rPr>
              <a:t>This project is for the fantasy cricket fans out there, helping them to earn extra fantasy points for Dream11 IPL.</a:t>
            </a:r>
            <a:br>
              <a:rPr lang="en-US" sz="2400" b="0" dirty="0">
                <a:latin typeface="Book Antiqua"/>
                <a:ea typeface="Book Antiqua"/>
                <a:cs typeface="Book Antiqua"/>
                <a:sym typeface="Book Antiqua"/>
              </a:rPr>
            </a:br>
            <a:endParaRPr lang="en-US" sz="1600" b="0" dirty="0"/>
          </a:p>
        </p:txBody>
      </p:sp>
    </p:spTree>
    <p:extLst>
      <p:ext uri="{BB962C8B-B14F-4D97-AF65-F5344CB8AC3E}">
        <p14:creationId xmlns:p14="http://schemas.microsoft.com/office/powerpoint/2010/main" val="1933723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438382"/>
            <a:ext cx="7772400" cy="1212255"/>
          </a:xfrm>
        </p:spPr>
        <p:txBody>
          <a:bodyPr/>
          <a:lstStyle/>
          <a:p>
            <a:pPr algn="ctr"/>
            <a:r>
              <a:rPr lang="en-IN" sz="3600" b="0" i="0" u="none" strike="noStrike" cap="none" dirty="0">
                <a:solidFill>
                  <a:schemeClr val="dk1"/>
                </a:solidFill>
                <a:latin typeface="Book Antiqua"/>
                <a:ea typeface="Book Antiqua"/>
                <a:cs typeface="Book Antiqua"/>
                <a:sym typeface="Book Antiqua"/>
              </a:rPr>
              <a:t>Proposed System</a:t>
            </a:r>
            <a:r>
              <a:rPr lang="en-IN" dirty="0">
                <a:solidFill>
                  <a:srgbClr val="000000"/>
                </a:solidFill>
                <a:latin typeface="Arial"/>
                <a:ea typeface="Book Antiqua"/>
                <a:cs typeface="Arial"/>
                <a:sym typeface="Arial"/>
              </a:rPr>
              <a:t> </a:t>
            </a:r>
            <a:r>
              <a:rPr lang="en-IN" sz="3600" b="0" i="0" u="none" strike="noStrike" cap="none" dirty="0">
                <a:solidFill>
                  <a:schemeClr val="dk1"/>
                </a:solidFill>
                <a:latin typeface="Book Antiqua"/>
                <a:ea typeface="Book Antiqua"/>
                <a:cs typeface="Book Antiqua"/>
                <a:sym typeface="Book Antiqua"/>
              </a:rPr>
              <a:t>Algorithms /Architecture</a:t>
            </a:r>
            <a:endParaRPr lang="en-IN" sz="3600" dirty="0"/>
          </a:p>
        </p:txBody>
      </p:sp>
      <p:sp>
        <p:nvSpPr>
          <p:cNvPr id="2" name="Google Shape;183;p13">
            <a:extLst>
              <a:ext uri="{FF2B5EF4-FFF2-40B4-BE49-F238E27FC236}">
                <a16:creationId xmlns:a16="http://schemas.microsoft.com/office/drawing/2014/main" id="{0DC7B497-3A1A-627C-16BF-CACDB829E6F8}"/>
              </a:ext>
            </a:extLst>
          </p:cNvPr>
          <p:cNvSpPr txBox="1">
            <a:spLocks/>
          </p:cNvSpPr>
          <p:nvPr/>
        </p:nvSpPr>
        <p:spPr>
          <a:xfrm>
            <a:off x="722313" y="2772732"/>
            <a:ext cx="7772400" cy="18348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76200">
              <a:spcBef>
                <a:spcPts val="480"/>
              </a:spcBef>
              <a:buSzPts val="2400"/>
            </a:pPr>
            <a:r>
              <a:rPr lang="en-US" sz="1800" b="0" dirty="0">
                <a:latin typeface="Book Antiqua"/>
                <a:ea typeface="Book Antiqua"/>
                <a:cs typeface="Book Antiqua"/>
                <a:sym typeface="Book Antiqua"/>
              </a:rPr>
              <a:t>The algorithm that is used to train data are as follows :</a:t>
            </a:r>
          </a:p>
          <a:p>
            <a:pPr marL="457200" indent="-381000">
              <a:spcBef>
                <a:spcPts val="480"/>
              </a:spcBef>
              <a:buSzPts val="2400"/>
              <a:buFont typeface="Noto Sans Symbols"/>
              <a:buChar char="❑"/>
            </a:pPr>
            <a:r>
              <a:rPr lang="en-US" sz="1800" b="0" dirty="0">
                <a:latin typeface="Book Antiqua"/>
                <a:ea typeface="Book Antiqua"/>
                <a:cs typeface="Book Antiqua"/>
                <a:sym typeface="Book Antiqua"/>
              </a:rPr>
              <a:t>Linear Regression </a:t>
            </a:r>
            <a:r>
              <a:rPr lang="en-US" sz="1800" b="0" dirty="0">
                <a:latin typeface="Book Antiqua"/>
                <a:sym typeface="Book Antiqua"/>
              </a:rPr>
              <a:t>: </a:t>
            </a:r>
            <a:r>
              <a:rPr lang="en-GB" sz="1800" b="0" dirty="0">
                <a:latin typeface="Book Antiqua"/>
                <a:sym typeface="Arial"/>
              </a:rPr>
              <a:t>Linear Regression is a machine learning algorithm based on supervised learning. It performs a regression task. Regression models a target prediction value based on independent variables. It is mostly used for finding out the relationship between variables and forecasting.</a:t>
            </a:r>
            <a:endParaRPr lang="en-US" sz="1800" b="0" dirty="0">
              <a:latin typeface="Book Antiqua"/>
              <a:sym typeface="Arial"/>
            </a:endParaRPr>
          </a:p>
          <a:p>
            <a:pPr marL="457200" indent="-381000">
              <a:spcBef>
                <a:spcPts val="480"/>
              </a:spcBef>
              <a:buSzPts val="2400"/>
              <a:buFont typeface="Noto Sans Symbols"/>
              <a:buChar char="❑"/>
            </a:pPr>
            <a:r>
              <a:rPr lang="en-US" sz="1800" b="0" dirty="0">
                <a:solidFill>
                  <a:srgbClr val="000000"/>
                </a:solidFill>
                <a:latin typeface="Book Antiqua"/>
                <a:ea typeface="Arial"/>
                <a:cs typeface="Arial"/>
                <a:sym typeface="Book Antiqua"/>
              </a:rPr>
              <a:t>Decision Tree:</a:t>
            </a:r>
            <a:r>
              <a:rPr lang="en-GB" sz="1800" b="0" dirty="0">
                <a:solidFill>
                  <a:srgbClr val="000000"/>
                </a:solidFill>
                <a:latin typeface="Book Antiqua"/>
                <a:ea typeface="Arial"/>
                <a:cs typeface="Arial"/>
                <a:sym typeface="Book Antiqua"/>
              </a:rPr>
              <a:t>A Decision tree is a flowchart-like tree structure, where each internal node denotes a test on an attribute, each branch represents an outcome of the test, and each leaf node (terminal node) holds a class label. </a:t>
            </a:r>
            <a:endParaRPr lang="en-US" sz="1100" b="0" dirty="0">
              <a:solidFill>
                <a:srgbClr val="000000"/>
              </a:solidFill>
              <a:latin typeface="Arial"/>
              <a:ea typeface="Arial"/>
              <a:cs typeface="Arial"/>
              <a:sym typeface="Arial"/>
            </a:endParaRPr>
          </a:p>
          <a:p>
            <a:pPr marL="457200" indent="-381000">
              <a:spcBef>
                <a:spcPts val="480"/>
              </a:spcBef>
              <a:buSzPts val="2400"/>
              <a:buFont typeface="Noto Sans Symbols"/>
              <a:buChar char="❑"/>
            </a:pPr>
            <a:r>
              <a:rPr lang="en-US" sz="1800" b="0" dirty="0">
                <a:latin typeface="Book Antiqua"/>
                <a:ea typeface="Book Antiqua"/>
                <a:cs typeface="Book Antiqua"/>
                <a:sym typeface="Book Antiqua"/>
              </a:rPr>
              <a:t>Random Forest:</a:t>
            </a:r>
            <a:r>
              <a:rPr lang="en-GB" sz="1800" b="0" dirty="0">
                <a:latin typeface="Book Antiqua"/>
                <a:ea typeface="Book Antiqua"/>
                <a:cs typeface="Book Antiqua"/>
                <a:sym typeface="Book Antiqua"/>
              </a:rPr>
              <a:t>Random Forest is a classifier that contains a number of decision trees on various subsets of the given dataset and takes the average to improve the predictive accuracy of that dataset</a:t>
            </a:r>
            <a:endParaRPr lang="en-US" sz="1100" b="0" dirty="0">
              <a:solidFill>
                <a:srgbClr val="000000"/>
              </a:solidFill>
              <a:latin typeface="Arial"/>
              <a:ea typeface="Arial"/>
              <a:cs typeface="Arial"/>
              <a:sym typeface="Arial"/>
            </a:endParaRPr>
          </a:p>
          <a:p>
            <a:pPr marL="457200" indent="-381000">
              <a:spcBef>
                <a:spcPts val="480"/>
              </a:spcBef>
              <a:buSzPts val="2400"/>
              <a:buFont typeface="Noto Sans Symbols"/>
              <a:buChar char="❑"/>
            </a:pPr>
            <a:endParaRPr lang="en-US" sz="1200" b="0" dirty="0"/>
          </a:p>
          <a:p>
            <a:pPr marL="457200" indent="-228600">
              <a:lnSpc>
                <a:spcPct val="200000"/>
              </a:lnSpc>
              <a:spcBef>
                <a:spcPts val="480"/>
              </a:spcBef>
              <a:buSzPts val="2400"/>
              <a:buFont typeface="Noto Sans Symbols"/>
              <a:buNone/>
            </a:pPr>
            <a:endParaRPr lang="en-US" sz="1200" b="0" dirty="0"/>
          </a:p>
        </p:txBody>
      </p:sp>
    </p:spTree>
    <p:extLst>
      <p:ext uri="{BB962C8B-B14F-4D97-AF65-F5344CB8AC3E}">
        <p14:creationId xmlns:p14="http://schemas.microsoft.com/office/powerpoint/2010/main" val="778940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438382"/>
            <a:ext cx="7772400" cy="1212255"/>
          </a:xfrm>
        </p:spPr>
        <p:txBody>
          <a:bodyPr/>
          <a:lstStyle/>
          <a:p>
            <a:pPr algn="ctr"/>
            <a:r>
              <a:rPr lang="en-IN" sz="3600" b="0" i="0" u="none" strike="noStrike" cap="none" dirty="0">
                <a:solidFill>
                  <a:schemeClr val="dk1"/>
                </a:solidFill>
                <a:latin typeface="Book Antiqua"/>
                <a:ea typeface="Book Antiqua"/>
                <a:cs typeface="Book Antiqua"/>
                <a:sym typeface="Book Antiqua"/>
              </a:rPr>
              <a:t>Proposed System</a:t>
            </a:r>
            <a:r>
              <a:rPr lang="en-IN" dirty="0">
                <a:solidFill>
                  <a:srgbClr val="000000"/>
                </a:solidFill>
                <a:latin typeface="Arial"/>
                <a:ea typeface="Book Antiqua"/>
                <a:cs typeface="Arial"/>
                <a:sym typeface="Arial"/>
              </a:rPr>
              <a:t> </a:t>
            </a:r>
            <a:r>
              <a:rPr lang="en-IN" sz="3600" b="0" i="0" u="none" strike="noStrike" cap="none" dirty="0">
                <a:solidFill>
                  <a:schemeClr val="dk1"/>
                </a:solidFill>
                <a:latin typeface="Book Antiqua"/>
                <a:ea typeface="Book Antiqua"/>
                <a:cs typeface="Book Antiqua"/>
                <a:sym typeface="Book Antiqua"/>
              </a:rPr>
              <a:t>Algorithms /Architecture</a:t>
            </a:r>
            <a:endParaRPr lang="en-IN" sz="3600" dirty="0"/>
          </a:p>
        </p:txBody>
      </p:sp>
      <p:sp>
        <p:nvSpPr>
          <p:cNvPr id="2" name="Google Shape;183;p13">
            <a:extLst>
              <a:ext uri="{FF2B5EF4-FFF2-40B4-BE49-F238E27FC236}">
                <a16:creationId xmlns:a16="http://schemas.microsoft.com/office/drawing/2014/main" id="{0DC7B497-3A1A-627C-16BF-CACDB829E6F8}"/>
              </a:ext>
            </a:extLst>
          </p:cNvPr>
          <p:cNvSpPr txBox="1">
            <a:spLocks/>
          </p:cNvSpPr>
          <p:nvPr/>
        </p:nvSpPr>
        <p:spPr>
          <a:xfrm>
            <a:off x="722313" y="2839890"/>
            <a:ext cx="7772400" cy="18348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76200">
              <a:spcBef>
                <a:spcPts val="480"/>
              </a:spcBef>
              <a:buSzPts val="2400"/>
            </a:pPr>
            <a:r>
              <a:rPr lang="en-US" sz="1800" b="0" dirty="0">
                <a:latin typeface="Book Antiqua"/>
                <a:ea typeface="Book Antiqua"/>
                <a:cs typeface="Book Antiqua"/>
                <a:sym typeface="Book Antiqua"/>
              </a:rPr>
              <a:t>The algorithm that is used to train data are as follows :</a:t>
            </a:r>
          </a:p>
          <a:p>
            <a:pPr marL="457200" indent="-381000">
              <a:spcBef>
                <a:spcPts val="480"/>
              </a:spcBef>
              <a:buSzPts val="2400"/>
              <a:buFont typeface="Noto Sans Symbols"/>
              <a:buChar char="❑"/>
            </a:pPr>
            <a:r>
              <a:rPr lang="en-US" sz="1800" b="0" i="0" u="none" strike="noStrike" cap="none" dirty="0">
                <a:solidFill>
                  <a:schemeClr val="dk1"/>
                </a:solidFill>
                <a:latin typeface="Book Antiqua"/>
                <a:ea typeface="Book Antiqua"/>
                <a:cs typeface="Book Antiqua"/>
                <a:sym typeface="Book Antiqua"/>
              </a:rPr>
              <a:t>AdaBoost regression:</a:t>
            </a:r>
            <a:r>
              <a:rPr lang="en-GB" sz="1800" b="0" i="0" u="none" strike="noStrike" cap="none" dirty="0">
                <a:solidFill>
                  <a:schemeClr val="dk1"/>
                </a:solidFill>
                <a:latin typeface="Book Antiqua"/>
                <a:ea typeface="Book Antiqua"/>
                <a:cs typeface="Book Antiqua"/>
                <a:sym typeface="Book Antiqua"/>
              </a:rPr>
              <a:t>An AdaBoost regressor is a meta-estimator that begins by fitting a regressor on the original dataset and then fits additional copies of the regressor on the same dataset but where the weights of instances are adjusted according to the error of the current prediction. As such, subsequent regressors focus more on difficult cases.</a:t>
            </a:r>
            <a:endParaRPr lang="en-US" sz="1800" b="0" i="0" u="none" strike="noStrike" cap="none" dirty="0">
              <a:solidFill>
                <a:schemeClr val="dk1"/>
              </a:solidFill>
              <a:latin typeface="Book Antiqua"/>
              <a:ea typeface="Book Antiqua"/>
              <a:cs typeface="Book Antiqua"/>
              <a:sym typeface="Book Antiqua"/>
            </a:endParaRPr>
          </a:p>
          <a:p>
            <a:pPr marL="457200" indent="-381000">
              <a:spcBef>
                <a:spcPts val="480"/>
              </a:spcBef>
              <a:buSzPts val="2400"/>
              <a:buFont typeface="Noto Sans Symbols"/>
              <a:buChar char="❑"/>
            </a:pPr>
            <a:r>
              <a:rPr lang="en-US" sz="1800" b="0" dirty="0">
                <a:latin typeface="Book Antiqua"/>
                <a:sym typeface="Book Antiqua"/>
              </a:rPr>
              <a:t>Voting Regression:</a:t>
            </a:r>
            <a:r>
              <a:rPr lang="en-GB" sz="1800" b="0" dirty="0">
                <a:latin typeface="Book Antiqua"/>
                <a:sym typeface="Book Antiqua"/>
              </a:rPr>
              <a:t>A voting regressor is an ensemble meta-estimator that fits several base regressors, each on the whole dataset. Then it averages the individual predictions to form a final prediction.</a:t>
            </a:r>
            <a:endParaRPr lang="en-US" sz="1800" b="0" dirty="0">
              <a:latin typeface="Book Antiqua"/>
              <a:sym typeface="Book Antiqua"/>
            </a:endParaRPr>
          </a:p>
          <a:p>
            <a:pPr marL="457200" indent="-381000">
              <a:spcBef>
                <a:spcPts val="480"/>
              </a:spcBef>
              <a:buSzPts val="2400"/>
              <a:buFont typeface="Noto Sans Symbols"/>
              <a:buChar char="❑"/>
            </a:pPr>
            <a:endParaRPr lang="en-US" sz="1800" b="0" dirty="0">
              <a:latin typeface="Book Antiqua"/>
              <a:sym typeface="Book Antiqua"/>
            </a:endParaRPr>
          </a:p>
          <a:p>
            <a:pPr marL="457200" indent="-381000">
              <a:spcBef>
                <a:spcPts val="480"/>
              </a:spcBef>
              <a:buSzPts val="2400"/>
              <a:buFont typeface="Noto Sans Symbols"/>
              <a:buChar char="❑"/>
            </a:pPr>
            <a:endParaRPr lang="en-US" sz="1200" b="0" dirty="0"/>
          </a:p>
          <a:p>
            <a:pPr marL="457200" indent="-228600">
              <a:lnSpc>
                <a:spcPct val="200000"/>
              </a:lnSpc>
              <a:spcBef>
                <a:spcPts val="480"/>
              </a:spcBef>
              <a:buSzPts val="2400"/>
              <a:buFont typeface="Noto Sans Symbols"/>
              <a:buNone/>
            </a:pPr>
            <a:endParaRPr lang="en-US" sz="1200" b="0" dirty="0"/>
          </a:p>
        </p:txBody>
      </p:sp>
    </p:spTree>
    <p:extLst>
      <p:ext uri="{BB962C8B-B14F-4D97-AF65-F5344CB8AC3E}">
        <p14:creationId xmlns:p14="http://schemas.microsoft.com/office/powerpoint/2010/main" val="3016277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520575"/>
            <a:ext cx="7772400" cy="749918"/>
          </a:xfrm>
        </p:spPr>
        <p:txBody>
          <a:bodyPr/>
          <a:lstStyle/>
          <a:p>
            <a:pPr algn="ctr"/>
            <a:r>
              <a:rPr lang="en-IN" sz="3600" b="0" i="0" u="none" strike="noStrike" cap="none" dirty="0">
                <a:solidFill>
                  <a:schemeClr val="dk1"/>
                </a:solidFill>
                <a:latin typeface="Book Antiqua"/>
                <a:ea typeface="Book Antiqua"/>
                <a:cs typeface="Book Antiqua"/>
                <a:sym typeface="Book Antiqua"/>
              </a:rPr>
              <a:t>Implementation and Discussion</a:t>
            </a:r>
            <a:endParaRPr lang="en-IN" sz="3600" dirty="0"/>
          </a:p>
        </p:txBody>
      </p:sp>
      <p:sp>
        <p:nvSpPr>
          <p:cNvPr id="7" name="TextBox 6">
            <a:extLst>
              <a:ext uri="{FF2B5EF4-FFF2-40B4-BE49-F238E27FC236}">
                <a16:creationId xmlns:a16="http://schemas.microsoft.com/office/drawing/2014/main" id="{96705719-91B3-EC27-1791-28FD6AB72912}"/>
              </a:ext>
            </a:extLst>
          </p:cNvPr>
          <p:cNvSpPr txBox="1"/>
          <p:nvPr/>
        </p:nvSpPr>
        <p:spPr>
          <a:xfrm>
            <a:off x="729465" y="2506895"/>
            <a:ext cx="7957335" cy="2523768"/>
          </a:xfrm>
          <a:prstGeom prst="rect">
            <a:avLst/>
          </a:prstGeom>
          <a:noFill/>
        </p:spPr>
        <p:txBody>
          <a:bodyPr wrap="square" rtlCol="0">
            <a:spAutoFit/>
          </a:bodyPr>
          <a:lstStyle/>
          <a:p>
            <a:r>
              <a:rPr lang="en-US" sz="2400" u="sng" dirty="0">
                <a:latin typeface="Book Antiqua" panose="02040602050305030304" pitchFamily="18" charset="0"/>
              </a:rPr>
              <a:t>Implementation</a:t>
            </a:r>
          </a:p>
          <a:p>
            <a:endParaRPr lang="en-US" dirty="0">
              <a:latin typeface="Book Antiqua" panose="02040602050305030304" pitchFamily="18" charset="0"/>
            </a:endParaRPr>
          </a:p>
          <a:p>
            <a:pPr marL="342900" indent="-342900">
              <a:buFont typeface="Wingdings" panose="05000000000000000000" pitchFamily="2" charset="2"/>
              <a:buChar char="q"/>
            </a:pPr>
            <a:r>
              <a:rPr lang="en-US" sz="2400" dirty="0">
                <a:latin typeface="Book Antiqua" panose="02040602050305030304" pitchFamily="18" charset="0"/>
              </a:rPr>
              <a:t>Exploring the dataset</a:t>
            </a:r>
          </a:p>
          <a:p>
            <a:pPr marL="342900" indent="-342900">
              <a:buFont typeface="Wingdings" panose="05000000000000000000" pitchFamily="2" charset="2"/>
              <a:buChar char="q"/>
            </a:pPr>
            <a:r>
              <a:rPr lang="en-US" sz="2400" dirty="0">
                <a:latin typeface="Book Antiqua" panose="02040602050305030304" pitchFamily="18" charset="0"/>
              </a:rPr>
              <a:t>Data Cleaning</a:t>
            </a:r>
          </a:p>
          <a:p>
            <a:pPr marL="342900" indent="-342900">
              <a:buFont typeface="Wingdings" panose="05000000000000000000" pitchFamily="2" charset="2"/>
              <a:buChar char="q"/>
            </a:pPr>
            <a:r>
              <a:rPr lang="en-US" sz="2400" dirty="0">
                <a:latin typeface="Book Antiqua" panose="02040602050305030304" pitchFamily="18" charset="0"/>
              </a:rPr>
              <a:t>Data Preprocessing</a:t>
            </a:r>
          </a:p>
          <a:p>
            <a:pPr marL="342900" indent="-342900">
              <a:buFont typeface="Wingdings" panose="05000000000000000000" pitchFamily="2" charset="2"/>
              <a:buChar char="q"/>
            </a:pPr>
            <a:r>
              <a:rPr lang="en-US" sz="2400" dirty="0">
                <a:latin typeface="Book Antiqua" panose="02040602050305030304" pitchFamily="18" charset="0"/>
              </a:rPr>
              <a:t>Model Building</a:t>
            </a:r>
          </a:p>
          <a:p>
            <a:pPr marL="342900" indent="-342900">
              <a:buFont typeface="Wingdings" panose="05000000000000000000" pitchFamily="2" charset="2"/>
              <a:buChar char="q"/>
            </a:pPr>
            <a:r>
              <a:rPr lang="en-US" sz="2400" dirty="0">
                <a:latin typeface="Book Antiqua" panose="02040602050305030304" pitchFamily="18" charset="0"/>
              </a:rPr>
              <a:t>Predictions</a:t>
            </a:r>
          </a:p>
        </p:txBody>
      </p:sp>
    </p:spTree>
    <p:extLst>
      <p:ext uri="{BB962C8B-B14F-4D97-AF65-F5344CB8AC3E}">
        <p14:creationId xmlns:p14="http://schemas.microsoft.com/office/powerpoint/2010/main" val="2780399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347E7B-562B-5DCF-B7F3-EB2472A478F0}"/>
              </a:ext>
            </a:extLst>
          </p:cNvPr>
          <p:cNvPicPr>
            <a:picLocks noChangeAspect="1"/>
          </p:cNvPicPr>
          <p:nvPr/>
        </p:nvPicPr>
        <p:blipFill>
          <a:blip r:embed="rId2"/>
          <a:stretch>
            <a:fillRect/>
          </a:stretch>
        </p:blipFill>
        <p:spPr>
          <a:xfrm>
            <a:off x="0" y="1588250"/>
            <a:ext cx="9144000" cy="2179271"/>
          </a:xfrm>
          <a:prstGeom prst="rect">
            <a:avLst/>
          </a:prstGeom>
          <a:ln w="19050">
            <a:solidFill>
              <a:schemeClr val="tx1"/>
            </a:solidFill>
          </a:ln>
        </p:spPr>
      </p:pic>
      <p:pic>
        <p:nvPicPr>
          <p:cNvPr id="8" name="Picture 7">
            <a:extLst>
              <a:ext uri="{FF2B5EF4-FFF2-40B4-BE49-F238E27FC236}">
                <a16:creationId xmlns:a16="http://schemas.microsoft.com/office/drawing/2014/main" id="{C04B16F4-9B76-E0B9-9701-3E14C1CF74B5}"/>
              </a:ext>
            </a:extLst>
          </p:cNvPr>
          <p:cNvPicPr>
            <a:picLocks noChangeAspect="1"/>
          </p:cNvPicPr>
          <p:nvPr/>
        </p:nvPicPr>
        <p:blipFill>
          <a:blip r:embed="rId3"/>
          <a:stretch>
            <a:fillRect/>
          </a:stretch>
        </p:blipFill>
        <p:spPr>
          <a:xfrm>
            <a:off x="0" y="3922533"/>
            <a:ext cx="9144000" cy="2148019"/>
          </a:xfrm>
          <a:prstGeom prst="rect">
            <a:avLst/>
          </a:prstGeom>
          <a:ln w="19050">
            <a:solidFill>
              <a:schemeClr val="tx1"/>
            </a:solidFill>
          </a:ln>
        </p:spPr>
      </p:pic>
      <p:sp>
        <p:nvSpPr>
          <p:cNvPr id="10" name="TextBox 9">
            <a:hlinkClick r:id="rId4"/>
            <a:extLst>
              <a:ext uri="{FF2B5EF4-FFF2-40B4-BE49-F238E27FC236}">
                <a16:creationId xmlns:a16="http://schemas.microsoft.com/office/drawing/2014/main" id="{1287A7E0-44FD-1E90-7AD7-CF7B41B03A47}"/>
              </a:ext>
            </a:extLst>
          </p:cNvPr>
          <p:cNvSpPr txBox="1"/>
          <p:nvPr/>
        </p:nvSpPr>
        <p:spPr>
          <a:xfrm>
            <a:off x="375557" y="6312650"/>
            <a:ext cx="8392885" cy="307777"/>
          </a:xfrm>
          <a:prstGeom prst="rect">
            <a:avLst/>
          </a:prstGeom>
          <a:noFill/>
        </p:spPr>
        <p:txBody>
          <a:bodyPr wrap="square">
            <a:spAutoFit/>
          </a:bodyPr>
          <a:lstStyle/>
          <a:p>
            <a:pPr algn="ctr"/>
            <a:r>
              <a:rPr lang="en-IN" u="sng" dirty="0">
                <a:solidFill>
                  <a:srgbClr val="0070C0"/>
                </a:solidFill>
                <a:latin typeface="Book Antiqua" panose="02040602050305030304" pitchFamily="18" charset="0"/>
              </a:rPr>
              <a:t>https://colab.research.google.com/drive/1IbOlq5fJAPWNlRB7Wy6I4QsKRf-euE8z?usp=sharing</a:t>
            </a:r>
          </a:p>
        </p:txBody>
      </p:sp>
    </p:spTree>
    <p:extLst>
      <p:ext uri="{BB962C8B-B14F-4D97-AF65-F5344CB8AC3E}">
        <p14:creationId xmlns:p14="http://schemas.microsoft.com/office/powerpoint/2010/main" val="5442769"/>
      </p:ext>
    </p:extLst>
  </p:cSld>
  <p:clrMapOvr>
    <a:masterClrMapping/>
  </p:clrMapOvr>
</p:sld>
</file>

<file path=ppt/theme/theme1.xml><?xml version="1.0" encoding="utf-8"?>
<a:theme xmlns:a="http://schemas.openxmlformats.org/drawingml/2006/main" name="MPST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724</TotalTime>
  <Words>734</Words>
  <Application>Microsoft Office PowerPoint</Application>
  <PresentationFormat>On-screen Show (4:3)</PresentationFormat>
  <Paragraphs>71</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Book Antiqua</vt:lpstr>
      <vt:lpstr>Constantia</vt:lpstr>
      <vt:lpstr>Calibri</vt:lpstr>
      <vt:lpstr>Noto Sans Symbols</vt:lpstr>
      <vt:lpstr>Wingdings</vt:lpstr>
      <vt:lpstr>Arial</vt:lpstr>
      <vt:lpstr>Times New Roman</vt:lpstr>
      <vt:lpstr>MPSTME</vt:lpstr>
      <vt:lpstr>First Innings score prediction - IPL</vt:lpstr>
      <vt:lpstr>Introduction Problem definition Proposed System  Algorithms /Architecture Implementation and Discussion (Work done) References </vt:lpstr>
      <vt:lpstr>PowerPoint Presentation</vt:lpstr>
      <vt:lpstr>PowerPoint Presentation</vt:lpstr>
      <vt:lpstr>A model that predicts the score (in terms of range) of IPL matches using Optimized Multiple-Linear, Decision Tree, Random Forest, and AdaBoost regression models using GridsearchCV. </vt:lpstr>
      <vt:lpstr>PowerPoint Presentation</vt:lpstr>
      <vt:lpstr>PowerPoint Presentation</vt:lpstr>
      <vt:lpstr>PowerPoint Presentation</vt:lpstr>
      <vt:lpstr>PowerPoint Presentation</vt:lpstr>
      <vt:lpstr>PowerPoint Presentation</vt:lpstr>
      <vt:lpstr>PowerPoint Presentation</vt:lpstr>
      <vt:lpstr>https://scikit-learn.org/stable/ https://machinelearningmastery.com/voting-ensembles-with-python/ https://365datascience.com/tutorials/python-tutorials/predictive-model-python/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Problem definition Proposed System/ Algorithms /Architecture Implementation and Discussion (Work done) References (Note: Max Slides: 12)  </dc:title>
  <dc:creator>Abhay Kolhe</dc:creator>
  <cp:lastModifiedBy>Sachi Shah</cp:lastModifiedBy>
  <cp:revision>4</cp:revision>
  <dcterms:modified xsi:type="dcterms:W3CDTF">2022-10-18T18:27:04Z</dcterms:modified>
</cp:coreProperties>
</file>