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264" r:id="rId2"/>
    <p:sldId id="276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3" r:id="rId14"/>
    <p:sldId id="294" r:id="rId15"/>
    <p:sldId id="288" r:id="rId16"/>
    <p:sldId id="295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1DE5-7F24-4B16-8504-2919093FC227}">
          <p14:sldIdLst>
            <p14:sldId id="264"/>
            <p14:sldId id="276"/>
            <p14:sldId id="282"/>
            <p14:sldId id="281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3"/>
            <p14:sldId id="294"/>
            <p14:sldId id="288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4/18/2021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359052" cy="2098226"/>
          </a:xfrm>
        </p:spPr>
        <p:txBody>
          <a:bodyPr anchor="b">
            <a:noAutofit/>
          </a:bodyPr>
          <a:lstStyle>
            <a:lvl1pPr algn="ct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209" y="3956280"/>
            <a:ext cx="682989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662" y="6453386"/>
            <a:ext cx="160752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382" y="6453386"/>
            <a:ext cx="7021548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09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2295526"/>
            <a:ext cx="95987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4062" y="624156"/>
            <a:ext cx="1565358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624156"/>
            <a:ext cx="817751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2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4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26" y="1301361"/>
            <a:ext cx="9610468" cy="2852737"/>
          </a:xfrm>
        </p:spPr>
        <p:txBody>
          <a:bodyPr anchor="b">
            <a:normAutofit/>
          </a:bodyPr>
          <a:lstStyle>
            <a:lvl1pPr algn="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826" y="4216328"/>
            <a:ext cx="961046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716" y="6453386"/>
            <a:ext cx="162198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639" y="6453386"/>
            <a:ext cx="702154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49840" y="1685652"/>
            <a:ext cx="32741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720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243" y="2286000"/>
            <a:ext cx="4446628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3704" y="2286000"/>
            <a:ext cx="4446628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43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315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3315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391" y="685801"/>
            <a:ext cx="5210723" cy="5175250"/>
          </a:xfrm>
        </p:spPr>
        <p:txBody>
          <a:bodyPr/>
          <a:lstStyle>
            <a:lvl1pPr>
              <a:defRPr sz="1999"/>
            </a:lvl1pPr>
            <a:lvl2pPr>
              <a:defRPr sz="1999"/>
            </a:lvl2pPr>
            <a:lvl3pPr>
              <a:defRPr sz="1799"/>
            </a:lvl3pPr>
            <a:lvl4pPr>
              <a:defRPr sz="1799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6344"/>
            <a:ext cx="3854716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6BF754-515F-40B9-8D24-D54D5825B3D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BB78A-01B4-41F2-96B0-677A4A2828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84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679" y="1"/>
            <a:ext cx="6658146" cy="6857999"/>
          </a:xfrm>
        </p:spPr>
        <p:txBody>
          <a:bodyPr anchor="t"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5968"/>
            <a:ext cx="3854716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6BF754-515F-40B9-8D24-D54D5825B3D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BB78A-01B4-41F2-96B0-677A4A2828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5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5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9000"/>
        </a:lnSpc>
        <a:spcBef>
          <a:spcPct val="0"/>
        </a:spcBef>
        <a:buNone/>
        <a:defRPr sz="4399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933" indent="-383933" algn="l" defTabSz="914126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999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12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999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189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799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251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799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314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2377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9440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6503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356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9" y="1498601"/>
            <a:ext cx="9289032" cy="236244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Online 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Examination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221088"/>
            <a:ext cx="7008574" cy="1656184"/>
          </a:xfrm>
        </p:spPr>
        <p:txBody>
          <a:bodyPr>
            <a:normAutofit/>
          </a:bodyPr>
          <a:lstStyle/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Submitted To: Dr. Manoj Varshney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55C-CF35-4866-A069-7BE167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0CB4-6910-4456-99FA-0FC40FC7F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Dashboard</a:t>
            </a:r>
          </a:p>
          <a:p>
            <a:r>
              <a:rPr lang="en-IN" dirty="0"/>
              <a:t>Once the user is done with all the process of registration and logging in he lands up to the dashboard.</a:t>
            </a:r>
          </a:p>
          <a:p>
            <a:r>
              <a:rPr lang="en-IN" dirty="0"/>
              <a:t>It displays a list of thumbnails mentioning list of subjects with a button to proceed further.</a:t>
            </a:r>
          </a:p>
          <a:p>
            <a:r>
              <a:rPr lang="en-IN" dirty="0"/>
              <a:t>On the top-right corner there is a button to logout from the dashboard.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BB5EB-3EEC-4D08-A231-DE3B0E70D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978" y="1993365"/>
            <a:ext cx="4685042" cy="2871269"/>
          </a:xfrm>
        </p:spPr>
      </p:pic>
    </p:spTree>
    <p:extLst>
      <p:ext uri="{BB962C8B-B14F-4D97-AF65-F5344CB8AC3E}">
        <p14:creationId xmlns:p14="http://schemas.microsoft.com/office/powerpoint/2010/main" val="280935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55C-CF35-4866-A069-7BE167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0CB4-6910-4456-99FA-0FC40FC7F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Take Exam Page</a:t>
            </a:r>
          </a:p>
          <a:p>
            <a:r>
              <a:rPr lang="en-IN" dirty="0"/>
              <a:t>This page displays the list of exams which student can take for a particular subject.</a:t>
            </a:r>
          </a:p>
          <a:p>
            <a:r>
              <a:rPr lang="en-IN" dirty="0"/>
              <a:t>Similar to the dashboard it also has a list of thumbnails having a button to start the exam.</a:t>
            </a:r>
          </a:p>
          <a:p>
            <a:r>
              <a:rPr lang="en-IN" dirty="0"/>
              <a:t>There is a button at bottom-left to go back to the dashboard and one at top-right to logout of the application.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BB5EB-3EEC-4D08-A231-DE3B0E70D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978" y="2340573"/>
            <a:ext cx="4685042" cy="2176852"/>
          </a:xfrm>
        </p:spPr>
      </p:pic>
    </p:spTree>
    <p:extLst>
      <p:ext uri="{BB962C8B-B14F-4D97-AF65-F5344CB8AC3E}">
        <p14:creationId xmlns:p14="http://schemas.microsoft.com/office/powerpoint/2010/main" val="37018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55C-CF35-4866-A069-7BE167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0CB4-6910-4456-99FA-0FC40FC7F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Exam Page</a:t>
            </a:r>
          </a:p>
          <a:p>
            <a:r>
              <a:rPr lang="en-IN" dirty="0"/>
              <a:t>This page displays the Questions which student has to answer.</a:t>
            </a:r>
          </a:p>
          <a:p>
            <a:r>
              <a:rPr lang="en-IN" dirty="0"/>
              <a:t>It displays a list of multiple choice questions one by one to the student which he/she can answer in maximum one minute.</a:t>
            </a:r>
          </a:p>
          <a:p>
            <a:r>
              <a:rPr lang="en-IN" dirty="0"/>
              <a:t>There is a button at bottom of the question to jump to the next question and one at top-right to logout.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BB5EB-3EEC-4D08-A231-DE3B0E70D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4586" y="2340574"/>
            <a:ext cx="4668870" cy="2600594"/>
          </a:xfrm>
        </p:spPr>
      </p:pic>
    </p:spTree>
    <p:extLst>
      <p:ext uri="{BB962C8B-B14F-4D97-AF65-F5344CB8AC3E}">
        <p14:creationId xmlns:p14="http://schemas.microsoft.com/office/powerpoint/2010/main" val="98528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55C-CF35-4866-A069-7BE167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0CB4-6910-4456-99FA-0FC40FC7F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Result Page</a:t>
            </a:r>
          </a:p>
          <a:p>
            <a:r>
              <a:rPr lang="en-IN" dirty="0"/>
              <a:t>This is the page which shows the result of the exam to the user.</a:t>
            </a:r>
          </a:p>
          <a:p>
            <a:r>
              <a:rPr lang="en-IN" dirty="0"/>
              <a:t>It shows the percentage of marks scored to the user and whether he/she is pass or fail in the test.</a:t>
            </a:r>
          </a:p>
          <a:p>
            <a:r>
              <a:rPr lang="en-IN" dirty="0"/>
              <a:t>There are two buttons to either go back to the dashboard or to logout of the system.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BB5EB-3EEC-4D08-A231-DE3B0E70D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4586" y="2660582"/>
            <a:ext cx="4668870" cy="1960577"/>
          </a:xfrm>
        </p:spPr>
      </p:pic>
    </p:spTree>
    <p:extLst>
      <p:ext uri="{BB962C8B-B14F-4D97-AF65-F5344CB8AC3E}">
        <p14:creationId xmlns:p14="http://schemas.microsoft.com/office/powerpoint/2010/main" val="76024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06CC14-26BD-457F-9CE4-5ADBF5BC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359052" cy="149653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B5193-5B8C-4ABA-870E-85E4E30E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209" y="3573018"/>
            <a:ext cx="6829894" cy="1584174"/>
          </a:xfrm>
        </p:spPr>
        <p:txBody>
          <a:bodyPr>
            <a:noAutofit/>
          </a:bodyPr>
          <a:lstStyle/>
          <a:p>
            <a:r>
              <a:rPr lang="en-US" sz="2000" dirty="0"/>
              <a:t>Most of the basic functions of giving an exam is fulfilled and implemented. The main purpose of this project is to develop a basic online examination portal which has been completed.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81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32BD6F-4FD6-4CD3-B49E-32AE4BF6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E417B-9BB2-454D-BE6F-F8A3FB97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to keep maintaining the project and improving it based on user feedback.</a:t>
            </a:r>
          </a:p>
          <a:p>
            <a:r>
              <a:rPr lang="en-US" dirty="0"/>
              <a:t>There are still many more features which can be added.</a:t>
            </a:r>
          </a:p>
          <a:p>
            <a:r>
              <a:rPr lang="en-US" dirty="0"/>
              <a:t>We will try to make user interface more interactive and user friendly.</a:t>
            </a:r>
          </a:p>
          <a:p>
            <a:r>
              <a:rPr lang="en-US" dirty="0"/>
              <a:t>We will try to add more passible features in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8953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839990-C35F-444A-955E-C822C1D9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4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Submitted By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Sachi Tripathi (181500598)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Shikha Parashar (181500661)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Satyam Kumar Jha (181500627)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build an Online Examination System which takes exam of students and displays the results according to the answers given by the student. </a:t>
            </a:r>
          </a:p>
        </p:txBody>
      </p:sp>
    </p:spTree>
    <p:extLst>
      <p:ext uri="{BB962C8B-B14F-4D97-AF65-F5344CB8AC3E}">
        <p14:creationId xmlns:p14="http://schemas.microsoft.com/office/powerpoint/2010/main" val="77882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an online examination system to test the skills and knowledge acquired by the students during the tenure of their studies.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mainly focuses on building a web based examination portal.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we are heading towards digital world, this can be a better way of taking examinations.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ore convenient than older ways for students as well as for teachers.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and user friendly design</a:t>
            </a:r>
          </a:p>
          <a:p>
            <a:r>
              <a:rPr lang="en-US" dirty="0"/>
              <a:t>Simple and easy to take examination</a:t>
            </a:r>
          </a:p>
          <a:p>
            <a:r>
              <a:rPr lang="en-US" dirty="0"/>
              <a:t>Modification is easy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Express JS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84139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C147-4AC9-4CB8-829A-E1F3658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DCCA-0B5E-4605-A830-A18B6E9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developed is a web application having front end as well as back end features.</a:t>
            </a:r>
          </a:p>
          <a:p>
            <a:r>
              <a:rPr lang="en-US" dirty="0"/>
              <a:t>The aim of this project is to provide a platform to the students for giving examinations.</a:t>
            </a:r>
          </a:p>
          <a:p>
            <a:r>
              <a:rPr lang="en-US" dirty="0"/>
              <a:t>These type of applications are much useful in current scenario.</a:t>
            </a:r>
          </a:p>
          <a:p>
            <a:r>
              <a:rPr lang="en-US" dirty="0"/>
              <a:t>It is need of the hour to make such platforms to make things convenient.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1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55C-CF35-4866-A069-7BE167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0CB4-6910-4456-99FA-0FC40FC7F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Registration Page</a:t>
            </a:r>
          </a:p>
          <a:p>
            <a:r>
              <a:rPr lang="en-IN" dirty="0"/>
              <a:t>As soon as the user land on the portal, registration page is displayed.</a:t>
            </a:r>
          </a:p>
          <a:p>
            <a:r>
              <a:rPr lang="en-IN" dirty="0"/>
              <a:t>It shows up when a user either tries to take the exam without logging in or logs out after giving the exam.</a:t>
            </a:r>
          </a:p>
          <a:p>
            <a:r>
              <a:rPr lang="en-IN" dirty="0"/>
              <a:t>This form has three fields and a button to register.</a:t>
            </a:r>
          </a:p>
          <a:p>
            <a:r>
              <a:rPr lang="en-IN" dirty="0"/>
              <a:t>First field is to enter Username, second is for email and third one is to set the desired password.</a:t>
            </a:r>
          </a:p>
          <a:p>
            <a:r>
              <a:rPr lang="en-IN" dirty="0"/>
              <a:t>If the user already has an account he/she can directly login through one more button on the same page.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BB5EB-3EEC-4D08-A231-DE3B0E70D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38" y="2536130"/>
            <a:ext cx="4446587" cy="3081139"/>
          </a:xfrm>
        </p:spPr>
      </p:pic>
    </p:spTree>
    <p:extLst>
      <p:ext uri="{BB962C8B-B14F-4D97-AF65-F5344CB8AC3E}">
        <p14:creationId xmlns:p14="http://schemas.microsoft.com/office/powerpoint/2010/main" val="607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55C-CF35-4866-A069-7BE167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0CB4-6910-4456-99FA-0FC40FC7F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Login Page</a:t>
            </a:r>
          </a:p>
          <a:p>
            <a:r>
              <a:rPr lang="en-IN" dirty="0"/>
              <a:t>This page is displayed to the user either after completing the registration or by clicking on the login button on registration page.</a:t>
            </a:r>
          </a:p>
          <a:p>
            <a:r>
              <a:rPr lang="en-IN" dirty="0"/>
              <a:t>It has a login for with two fields one for entering email and another for entering the password with a button to login and one more to go back to signup/registration page.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BB5EB-3EEC-4D08-A231-DE3B0E70D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9019" y="2536130"/>
            <a:ext cx="3934625" cy="3081139"/>
          </a:xfrm>
        </p:spPr>
      </p:pic>
    </p:spTree>
    <p:extLst>
      <p:ext uri="{BB962C8B-B14F-4D97-AF65-F5344CB8AC3E}">
        <p14:creationId xmlns:p14="http://schemas.microsoft.com/office/powerpoint/2010/main" val="269732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</TotalTime>
  <Words>696</Words>
  <Application>Microsoft Office PowerPoint</Application>
  <PresentationFormat>Custom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Century Gothic</vt:lpstr>
      <vt:lpstr>Franklin Gothic Book</vt:lpstr>
      <vt:lpstr>Times New Roman</vt:lpstr>
      <vt:lpstr>Crop</vt:lpstr>
      <vt:lpstr>Online  Examination System</vt:lpstr>
      <vt:lpstr>Submitted By</vt:lpstr>
      <vt:lpstr>Objective</vt:lpstr>
      <vt:lpstr>Introduction</vt:lpstr>
      <vt:lpstr>Features</vt:lpstr>
      <vt:lpstr>Technologies Used</vt:lpstr>
      <vt:lpstr>Scope</vt:lpstr>
      <vt:lpstr>User Interfaces</vt:lpstr>
      <vt:lpstr>User Interfaces</vt:lpstr>
      <vt:lpstr>User Interfaces</vt:lpstr>
      <vt:lpstr>User Interfaces</vt:lpstr>
      <vt:lpstr>User Interfaces</vt:lpstr>
      <vt:lpstr>User Interfaces</vt:lpstr>
      <vt:lpstr>Conclusion</vt:lpstr>
      <vt:lpstr>Future Scope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Examination System</dc:title>
  <dc:creator>Satish Jha</dc:creator>
  <cp:lastModifiedBy>Satish Jha</cp:lastModifiedBy>
  <cp:revision>12</cp:revision>
  <dcterms:created xsi:type="dcterms:W3CDTF">2021-04-18T11:48:31Z</dcterms:created>
  <dcterms:modified xsi:type="dcterms:W3CDTF">2021-04-18T13:20:31Z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