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18651b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18651b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8651b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8651b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18651b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18651b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18651b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18651b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18651b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18651b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18651b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18651b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18651b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18651b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18651b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18651b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18651b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18651b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18651b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18651b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18651b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18651b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b9fcbc18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b9fcbc18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b9336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b9336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aee51a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aee51a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b93365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9b93365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b93365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b93365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f19447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f19447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b933651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9b93365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f03ef6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f03ef6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b93365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b93365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Binary heap priority queue implementation has O((|E|+|V|)log|V|) time complexity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[A Fibonacci heap priority queue gives O(|V|log|V| + |E|)]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Algoritma Bellman-Ford menggunakan waktu sebesar O(V.E), di mana V dan E adalah menyatakan banyaknya sisi dan titik. Dalam konteks ini, bobot ekivalen dengan jarak dalam sebuah sisi.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f03ef6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f03ef6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18651b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18651b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ta letak khusus 1">
  <p:cSld name="AUTOLAYOUT_1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ta letak khusus 2">
  <p:cSld name="AUTOLAYOUT_2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geeksforgeeks.org/detect-negative-cycle-graph-bellman-ford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tutorialspoint.com/Shortest-Path-in-a-Directed-Acyclic-Graph" TargetMode="External"/><Relationship Id="rId4" Type="http://schemas.openxmlformats.org/officeDocument/2006/relationships/hyperlink" Target="https://www.geeksforgeeks.org/shortest-path-for-directed-acyclic-graphs/" TargetMode="External"/><Relationship Id="rId9" Type="http://schemas.openxmlformats.org/officeDocument/2006/relationships/hyperlink" Target="https://www.dyclassroom.com/graph/detecting-negative-cycle-using-bellman-ford-algorithm" TargetMode="External"/><Relationship Id="rId5" Type="http://schemas.openxmlformats.org/officeDocument/2006/relationships/hyperlink" Target="http://www.utdallas.edu/~sizheng/CS4349.d/l-notes.d/L17.pdf" TargetMode="External"/><Relationship Id="rId6" Type="http://schemas.openxmlformats.org/officeDocument/2006/relationships/hyperlink" Target="https://dzone.com/articles/algorithm-week-shorted-path" TargetMode="External"/><Relationship Id="rId7" Type="http://schemas.openxmlformats.org/officeDocument/2006/relationships/hyperlink" Target="http://www.allisons.org/ll/AlgDS/Graph/DAG/" TargetMode="External"/><Relationship Id="rId8" Type="http://schemas.openxmlformats.org/officeDocument/2006/relationships/hyperlink" Target="https://www.hackerearth.com/practice/algorithms/graphs/shortest-path-algorithms/tutorial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21" name="Google Shape;121;p27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Bellman-Ford Algorithm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&amp;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Single Shortest Paths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Directed Acyclic Graphs</a:t>
            </a:r>
            <a:endParaRPr sz="3600"/>
          </a:p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Sachi Hongo 		/ 140810160014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Faizin A. 		/ 140810160032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Satrio Sadrakh 	/ 140810160038</a:t>
            </a:r>
            <a:endParaRPr/>
          </a:p>
        </p:txBody>
      </p:sp>
      <p:cxnSp>
        <p:nvCxnSpPr>
          <p:cNvPr id="124" name="Google Shape;124;p2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51976" cy="3682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3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2393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3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4"/>
          <p:cNvPicPr preferRelativeResize="0"/>
          <p:nvPr/>
        </p:nvPicPr>
        <p:blipFill/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145025" y="4113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Proses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Shortest Path Problem</a:t>
            </a:r>
            <a:endParaRPr sz="3600"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Weighted path length (cost):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bobot dari semua tautan di jalur.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single-source shortest path problem: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Diberikan grafik berbobot G dan sebuah sumber (vertex) S, menemukan jalur terpendek (biaya minimum) dari S ke setiap simpul lainnya di G.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84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/>
          <p:cNvSpPr txBox="1"/>
          <p:nvPr/>
        </p:nvSpPr>
        <p:spPr>
          <a:xfrm>
            <a:off x="145025" y="4113250"/>
            <a:ext cx="8206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Iterasi 3-4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(S,A), (S,C), (A,D), (B,A), (C,A), (C,B), (C,D), (D,S), (D,B)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/>
        </p:nvSpPr>
        <p:spPr>
          <a:xfrm>
            <a:off x="152400" y="404997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Hasil program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3850"/>
            <a:ext cx="4546375" cy="23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324475" y="148225"/>
            <a:ext cx="4247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penggunaan dalam kehidupan nyata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Bellman-Ford adalah algoritma untuk menghitung jalur terpendek. </a:t>
            </a:r>
            <a:r>
              <a:rPr lang="en">
                <a:solidFill>
                  <a:srgbClr val="000000"/>
                </a:solidFill>
              </a:rPr>
              <a:t>Bellman-Ford </a:t>
            </a:r>
            <a:r>
              <a:rPr lang="en">
                <a:solidFill>
                  <a:srgbClr val="000000"/>
                </a:solidFill>
              </a:rPr>
              <a:t>mirip dengan algoritma Dijkstra, tetapi dapat bekerja dengan grafik di mana di sisi memiliki bobot negatif.  Bobot negatif dapat menjelaskan banyak kejadian seperti </a:t>
            </a:r>
            <a:r>
              <a:rPr i="1" lang="en">
                <a:solidFill>
                  <a:srgbClr val="000000"/>
                </a:solidFill>
              </a:rPr>
              <a:t>cash flow</a:t>
            </a:r>
            <a:r>
              <a:rPr lang="en">
                <a:solidFill>
                  <a:srgbClr val="000000"/>
                </a:solidFill>
              </a:rPr>
              <a:t>, perpindahan panas yang dilepaskan / diserap dalam reaksi kimia, dan seperti contoh soal, perjalanan seorang driver.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Contoh lain jika kita ingin menemukan serangkaian reaksi di mana energi minimum diperlukan, maka kita harus dapat memperhitungkan penyerapan panas sebagai bobot negatif dan pengeluaran panas sebagai bobot positif.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Kapan dipakai?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Selain itu, a</a:t>
            </a:r>
            <a:r>
              <a:rPr lang="en">
                <a:solidFill>
                  <a:srgbClr val="000000"/>
                </a:solidFill>
              </a:rPr>
              <a:t>lgoritma Bellman-Ford dapat mengecek bila suatu graf merupakan </a:t>
            </a:r>
            <a:r>
              <a:rPr i="1" lang="en">
                <a:solidFill>
                  <a:srgbClr val="000000"/>
                </a:solidFill>
              </a:rPr>
              <a:t>negative cycle</a:t>
            </a:r>
            <a:r>
              <a:rPr lang="en">
                <a:solidFill>
                  <a:srgbClr val="000000"/>
                </a:solidFill>
              </a:rPr>
              <a:t>. Bobot sisi </a:t>
            </a:r>
            <a:r>
              <a:rPr lang="en">
                <a:solidFill>
                  <a:srgbClr val="000000"/>
                </a:solidFill>
              </a:rPr>
              <a:t>negatif dapat membuat siklus bobot negatif, yaitu siklus yang akan mengurangi jarak jalur total dengan kembali ke titik yang sama.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Algoritma Dijkstra tidak dapat mendeteksi siklus seperti itu dan dapat memberikan hasil yang salah karena siklus bobot negatif dilalui dan mengurangi panjang jalur.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Namun, waktu pengerjaan algoritma Dijkstra jauh lebih cepat daripada algoritma Bellman-Ford. Jadi jika diketahui bahwa graph tidak memiliki </a:t>
            </a:r>
            <a:r>
              <a:rPr i="1" lang="en">
                <a:solidFill>
                  <a:srgbClr val="000000"/>
                </a:solidFill>
              </a:rPr>
              <a:t>negative cycle</a:t>
            </a:r>
            <a:r>
              <a:rPr lang="en">
                <a:solidFill>
                  <a:srgbClr val="000000"/>
                </a:solidFill>
              </a:rPr>
              <a:t> dan tidak memiliki berat negatif, algoritma Dijkstra adalah pilihan terbaik.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Kesimpulan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311700" y="8274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SSSP DAG lebih cepat dari algoritma diatas, dapat mengatasi weight negatif namun lebih baik menghindari adanya cycles. Penggunaan nya hampir sama dengan algoritma Dijkstra’s tapi dengan topologi sort.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Referensi</a:t>
            </a:r>
            <a:endParaRPr sz="3600"/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12439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https://www.tutorialspoint.com/Shortest-Path-in-a-Directed-Acyclic-Graph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https://www.geeksforgeeks.org/shortest-path-for-directed-acyclic-graphs/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http://www.utdallas.edu/~sizheng/CS4349.d/l-notes.d/L17.pdf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https://dzone.com/articles/algorithm-week-shorted-path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http://www.allisons.org/ll/AlgDS/Graph/DAG/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https://www.hackerearth.com/practice/algorithms/graphs/shortest-path-algorithms/tutorial/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https://www.dyclassroom.com/graph/detecting-negative-cycle-using-bellman-ford-algorithm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https://www.geeksforgeeks.org/detect-negative-cycle-graph-bellman-ford/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275" name="Google Shape;275;p53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ctrTitle"/>
          </p:nvPr>
        </p:nvSpPr>
        <p:spPr>
          <a:xfrm>
            <a:off x="510450" y="1777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 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Algoritma </a:t>
            </a:r>
            <a:r>
              <a:rPr b="1" lang="en" sz="4400"/>
              <a:t>Bellman-Ford</a:t>
            </a:r>
            <a:r>
              <a:rPr lang="en" sz="4400"/>
              <a:t>?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232025" y="985500"/>
            <a:ext cx="8298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 Bellman-Ford menghitung jarak terpendek (dari satu sumber) pada sebuah </a:t>
            </a: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berbobot. Maksudnya dari satu sumber ialah bahwa algoritma Bellman-Ford menghitung semua jarak terpendek yang berawal dari satu titik node.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9391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Negative link weight: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 Bellman-Ford bekerja; Algoritma Dijkstra tidak.</a:t>
            </a:r>
            <a:endParaRPr sz="2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Negative cycle: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 Bellman-Ford dapat mendeteksi siklus negatif. Algoritma Dijkstra tidak bisa.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Time complexity: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Kompleksitas waktu algoritma Bellman-Ford lebih tinggi daripada algoritma Dijkstra.  </a:t>
            </a:r>
            <a:endParaRPr sz="2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Perbedaan dari algoritma Dijkstra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15214" l="0" r="0" t="15214"/>
          <a:stretch/>
        </p:blipFill>
        <p:spPr>
          <a:xfrm>
            <a:off x="509350" y="1685175"/>
            <a:ext cx="5738979" cy="290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Kompleksitas waktu</a:t>
            </a:r>
            <a:endParaRPr sz="3600"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210850" y="3828325"/>
            <a:ext cx="8520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Kompleksitas (Worst-case): O(|V||E|)</a:t>
            </a:r>
            <a:endParaRPr sz="1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Kompleksitas (Best-case): O(|E|)</a:t>
            </a:r>
            <a:endParaRPr sz="1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5" y="1170125"/>
            <a:ext cx="6336649" cy="2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345675" y="207400"/>
            <a:ext cx="73335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Dimisalkan ada seorang driver yang memiliki keperluan di 4 kota: A, B, C, dan D. Saat mengendarai kendaraannya, ia dapat sambil mengantar sejumlah penumpang, yakni: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Dari kota A ke kota 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Dari kota B ke kota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Dari kota C ke kota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Setiap kali selesai mengantar penumpang, ia diberi bayaran. Namun, jika ia pergi ke kota lain tanpa mengantar, ia harus membayar biaya transportasi sendiri.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0" y="1939600"/>
            <a:ext cx="3802000" cy="2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6801" cy="36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