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5" r:id="rId16"/>
    <p:sldId id="272" r:id="rId17"/>
    <p:sldId id="276" r:id="rId18"/>
    <p:sldId id="27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1970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894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6cda2b75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6cda2b75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592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6cda2b75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6cda2b75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349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6cda2b75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6cda2b75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384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6cda2b75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6cda2b75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38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6cda2b75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6cda2b75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616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cda2b75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cda2b75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254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8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6cda2b75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6cda2b75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0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6cda2b75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6cda2b75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69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6cda2b75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6cda2b75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547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6cda2b75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6cda2b75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8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6cda2b75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6cda2b75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640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cda2b75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cda2b75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840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6cda2b75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6cda2b75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572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6cda2b75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6cda2b75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26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7925" y="246579"/>
            <a:ext cx="8520600" cy="10168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MAPS GENERATION FROM SATELLITE IMAGES USING CONDITIONAL GAN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 rot="10800000" flipH="1">
            <a:off x="311700" y="3275075"/>
            <a:ext cx="67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68325" y="2309025"/>
            <a:ext cx="8143468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Anjan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 (HCE074BCT005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                    Supervised by: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Nyoupane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Anudit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Adhikari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(HCE074BCT006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Arish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Prasain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HCE074BCT008)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Subhashish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Basnet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HCE074BCT036)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GAN?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99" y="1416475"/>
            <a:ext cx="8368376" cy="33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Of GAN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703" y="976696"/>
            <a:ext cx="3600450" cy="41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3090150" y="1017467"/>
            <a:ext cx="3000000" cy="3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</a:t>
            </a:r>
            <a:r>
              <a:rPr lang="en-GB" sz="2400" dirty="0"/>
              <a:t>	</a:t>
            </a:r>
            <a:endParaRPr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10966" y="1113355"/>
            <a:ext cx="8061492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Discriminator Loss:     max</a:t>
            </a:r>
            <a:r>
              <a:rPr lang="en-GB" sz="1800" b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GB" sz="1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8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b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x~P</a:t>
            </a:r>
            <a:r>
              <a:rPr lang="en-GB" sz="1800" b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GB" sz="1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[log(D(x))]+ </a:t>
            </a:r>
            <a:r>
              <a:rPr lang="en-GB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z~Pz</a:t>
            </a:r>
            <a:r>
              <a:rPr lang="en-GB" sz="1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(z)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[log(1-D(G(z)))]</a:t>
            </a:r>
            <a:endParaRPr lang="en-GB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Generator Loss:  </a:t>
            </a: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GB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lang="en-GB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x~P</a:t>
            </a:r>
            <a:r>
              <a:rPr lang="en-GB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GB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[log(D(x))]+ </a:t>
            </a:r>
            <a:r>
              <a:rPr lang="en-GB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z~Pz</a:t>
            </a:r>
            <a:r>
              <a:rPr lang="en-GB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(z)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log(1-D(G(z</a:t>
            </a: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)))]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Loss: ||</a:t>
            </a:r>
            <a:r>
              <a:rPr lang="en-GB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1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en-GB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GB" sz="1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GB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en-GB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265475" y="165925"/>
            <a:ext cx="85668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GAN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00" y="849300"/>
            <a:ext cx="4905375" cy="38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 rotWithShape="1">
          <a:blip r:embed="rId4">
            <a:alphaModFix/>
          </a:blip>
          <a:srcRect l="-15980" t="-5840" r="15980" b="5840"/>
          <a:stretch/>
        </p:blipFill>
        <p:spPr>
          <a:xfrm>
            <a:off x="4106525" y="1366675"/>
            <a:ext cx="4529574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353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PatchGAN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Discriminator</a:t>
            </a:r>
            <a:r>
              <a:rPr lang="en-GB" sz="2400" dirty="0"/>
              <a:t>	</a:t>
            </a:r>
            <a:endParaRPr sz="2400" dirty="0"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PatchGAN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discriminator determines whether an image is real or fake by using local patches </a:t>
            </a:r>
            <a:r>
              <a:rPr lang="en-GB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size.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takes two input the real image(x) and fake image G(x</a:t>
            </a:r>
            <a:r>
              <a:rPr lang="en-GB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 of </a:t>
            </a:r>
            <a:r>
              <a:rPr lang="en-GB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convolutional-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BatchNormLeaky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844" y="2034422"/>
            <a:ext cx="5453857" cy="286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U-Net Generator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 takes in the image to be translated and compresses it into a low dimensional, bottleneck, vector representation.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from earlier layers are integrated into later layers through skip connections.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 connections do not require any resizing, projections, etc. since the spatial resolution layers being connected already match each other.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5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3252" y="3028400"/>
            <a:ext cx="7568075" cy="19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20450" y="190775"/>
            <a:ext cx="85206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U-net Architecture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 rotWithShape="1">
          <a:blip r:embed="rId3">
            <a:alphaModFix/>
          </a:blip>
          <a:srcRect l="5835" t="10362" r="14881" b="10354"/>
          <a:stretch/>
        </p:blipFill>
        <p:spPr>
          <a:xfrm>
            <a:off x="1621550" y="1302525"/>
            <a:ext cx="541020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Analysis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convolutional neural network for generator and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deconvolutional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for discriminator, which corrects each other.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datasets trained</a:t>
            </a:r>
          </a:p>
          <a:p>
            <a:pPr marL="114300" indent="0">
              <a:buNone/>
            </a:pPr>
            <a:r>
              <a:rPr lang="en-GB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Remaining</a:t>
            </a:r>
          </a:p>
          <a:p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the model for us to obtain the assumed threshold.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6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2841" y="1629543"/>
            <a:ext cx="2907410" cy="5727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17833"/>
            <a:ext cx="8520600" cy="315104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42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	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Diagram, System Design and Architecture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GB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GB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Analysis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GB" dirty="0"/>
              <a:t>	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Maps is very expensive and time consuming 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dependent Apps like :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tootle,pathao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maps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Unreliable layers of map for Country like Nepal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of </a:t>
            </a: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cGAN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scopes(Drone Images)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GB" sz="2400" dirty="0"/>
              <a:t>	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56200" y="108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generate a standard maps from satellite images </a:t>
            </a:r>
            <a:r>
              <a:rPr lang="en-GB" sz="1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GB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GAN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r>
              <a:rPr lang="en-GB" sz="2400" dirty="0"/>
              <a:t>	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80225"/>
            <a:ext cx="8520600" cy="37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GB" sz="14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Ian </a:t>
            </a:r>
            <a:r>
              <a:rPr lang="en-GB" sz="1400" b="1" i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Goodfellow</a:t>
            </a:r>
            <a:r>
              <a:rPr lang="en-GB" sz="14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i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2014)</a:t>
            </a:r>
            <a:endParaRPr sz="14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Introduced GAN in his paper</a:t>
            </a:r>
            <a:r>
              <a:rPr lang="en-GB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GB" sz="14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Philip </a:t>
            </a:r>
            <a:r>
              <a:rPr lang="en-GB" sz="1400" b="1" i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</a:t>
            </a:r>
            <a:r>
              <a:rPr lang="en-GB" sz="14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i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(2016</a:t>
            </a:r>
            <a:r>
              <a:rPr lang="en-GB" sz="14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4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GB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cGAN</a:t>
            </a: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image to image </a:t>
            </a:r>
            <a:r>
              <a:rPr lang="en-GB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GB" sz="14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Zhu </a:t>
            </a:r>
            <a:r>
              <a:rPr lang="en-GB" sz="1400" b="1" i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(2018</a:t>
            </a:r>
            <a:r>
              <a:rPr lang="en-GB" sz="14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4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cycle GAN to generate </a:t>
            </a:r>
            <a:r>
              <a:rPr lang="en-GB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GB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GAN?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317500">
              <a:buClr>
                <a:schemeClr val="dk1"/>
              </a:buClr>
              <a:buSzPts val="1400"/>
            </a:pPr>
            <a:r>
              <a:rPr lang="en-GB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model high-dimensional data</a:t>
            </a:r>
          </a:p>
          <a:p>
            <a:pPr lvl="0" indent="-317500">
              <a:buClr>
                <a:schemeClr val="dk1"/>
              </a:buClr>
              <a:buSzPts val="1400"/>
            </a:pPr>
            <a:r>
              <a:rPr lang="en-GB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to provide multi modal outputs or multiple plausible answers.</a:t>
            </a:r>
          </a:p>
          <a:p>
            <a:pPr lvl="0" indent="-317500">
              <a:buClr>
                <a:schemeClr val="dk1"/>
              </a:buClr>
              <a:buSzPts val="1400"/>
            </a:pPr>
            <a:r>
              <a:rPr lang="en-GB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success rate</a:t>
            </a:r>
          </a:p>
          <a:p>
            <a:pPr lvl="0" indent="-317500">
              <a:buClr>
                <a:schemeClr val="dk1"/>
              </a:buClr>
              <a:buSzPts val="1400"/>
            </a:pPr>
            <a:r>
              <a:rPr lang="en-GB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Computational speed and power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  <a:r>
              <a:rPr lang="en-GB" sz="2400" dirty="0"/>
              <a:t>	</a:t>
            </a:r>
            <a:endParaRPr sz="24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Acquire Maps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Maps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	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 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1017725"/>
            <a:ext cx="4486275" cy="3629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149325"/>
            <a:ext cx="85206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843176"/>
            <a:ext cx="5172075" cy="37242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Cycle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450" y="1017725"/>
            <a:ext cx="4924425" cy="41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373</Words>
  <Application>Microsoft Office PowerPoint</Application>
  <PresentationFormat>On-screen Show (16:9)</PresentationFormat>
  <Paragraphs>94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Simple Light</vt:lpstr>
      <vt:lpstr>STANDARD MAPS GENERATION FROM SATELLITE IMAGES USING CONDITIONAL GAN</vt:lpstr>
      <vt:lpstr>Overview</vt:lpstr>
      <vt:lpstr>Introduction  </vt:lpstr>
      <vt:lpstr>Objective  </vt:lpstr>
      <vt:lpstr>Literature Review  </vt:lpstr>
      <vt:lpstr>Functional Requirement </vt:lpstr>
      <vt:lpstr>Block Diagram </vt:lpstr>
      <vt:lpstr>Use Case Diagram  </vt:lpstr>
      <vt:lpstr>Methodology </vt:lpstr>
      <vt:lpstr>What is GAN?</vt:lpstr>
      <vt:lpstr>Component Of GAN </vt:lpstr>
      <vt:lpstr>Loss Function  </vt:lpstr>
      <vt:lpstr>Conditional GAN</vt:lpstr>
      <vt:lpstr>PatchGAN Discriminator </vt:lpstr>
      <vt:lpstr>U-Net Generator</vt:lpstr>
      <vt:lpstr>U-net Architecture</vt:lpstr>
      <vt:lpstr>Work Analysis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MAPS GENERATION FROM SATELLITE IMAGES USING CONDITIONAL GAN</dc:title>
  <cp:lastModifiedBy>Microsoft account</cp:lastModifiedBy>
  <cp:revision>17</cp:revision>
  <dcterms:modified xsi:type="dcterms:W3CDTF">2022-05-18T06:37:54Z</dcterms:modified>
</cp:coreProperties>
</file>