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1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6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2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0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AD33-52BB-4907-8AD5-C02968FB2390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195A-2477-4236-9950-A85E4DB3F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6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chauhan</dc:creator>
  <cp:lastModifiedBy>sachin chauhan</cp:lastModifiedBy>
  <cp:revision>1</cp:revision>
  <dcterms:created xsi:type="dcterms:W3CDTF">2022-05-29T11:41:29Z</dcterms:created>
  <dcterms:modified xsi:type="dcterms:W3CDTF">2022-05-29T11:41:37Z</dcterms:modified>
</cp:coreProperties>
</file>