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Agrawal (19115108)" userId="11785ed5-14ef-4e36-b516-96e47780a03c" providerId="ADAL" clId="{6D40D801-0781-48FC-AE56-593130D99EA3}"/>
    <pc:docChg chg="modSld">
      <pc:chgData name="Sachin Agrawal (19115108)" userId="11785ed5-14ef-4e36-b516-96e47780a03c" providerId="ADAL" clId="{6D40D801-0781-48FC-AE56-593130D99EA3}" dt="2020-07-28T16:44:56.298" v="0" actId="20577"/>
      <pc:docMkLst>
        <pc:docMk/>
      </pc:docMkLst>
      <pc:sldChg chg="modSp mod">
        <pc:chgData name="Sachin Agrawal (19115108)" userId="11785ed5-14ef-4e36-b516-96e47780a03c" providerId="ADAL" clId="{6D40D801-0781-48FC-AE56-593130D99EA3}" dt="2020-07-28T16:44:56.298" v="0" actId="20577"/>
        <pc:sldMkLst>
          <pc:docMk/>
          <pc:sldMk cId="691813240" sldId="256"/>
        </pc:sldMkLst>
        <pc:spChg chg="mod">
          <ac:chgData name="Sachin Agrawal (19115108)" userId="11785ed5-14ef-4e36-b516-96e47780a03c" providerId="ADAL" clId="{6D40D801-0781-48FC-AE56-593130D99EA3}" dt="2020-07-28T16:44:56.298" v="0" actId="20577"/>
          <ac:spMkLst>
            <pc:docMk/>
            <pc:sldMk cId="691813240" sldId="256"/>
            <ac:spMk id="14" creationId="{A2AC1142-44BB-4B84-BDEE-CD02438691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FF26B-3AC2-4542-BD0B-3631CAC456FD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BB52D-A72D-49D6-86DB-9ADEEAF5E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7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3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6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3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9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0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1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8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6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3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6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9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F66E-87CA-4DD3-9F3A-6DB1C0B6903A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5C39-987B-4BF6-B6FC-9AF3F962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1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DCAD10-AC59-4C67-A4AA-4571429EE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12" r="28912"/>
          <a:stretch/>
        </p:blipFill>
        <p:spPr bwMode="auto">
          <a:xfrm>
            <a:off x="42660" y="0"/>
            <a:ext cx="9601200" cy="128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ransport, wheel, cup&#10;&#10;Description automatically generated">
            <a:extLst>
              <a:ext uri="{FF2B5EF4-FFF2-40B4-BE49-F238E27FC236}">
                <a16:creationId xmlns:a16="http://schemas.microsoft.com/office/drawing/2014/main" id="{1664DEF4-2043-49E1-A226-15D0C51F2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8" y="488436"/>
            <a:ext cx="1461776" cy="1461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602E8-6A66-4266-A3ED-5B25B49BA515}"/>
              </a:ext>
            </a:extLst>
          </p:cNvPr>
          <p:cNvSpPr txBox="1"/>
          <p:nvPr/>
        </p:nvSpPr>
        <p:spPr>
          <a:xfrm>
            <a:off x="1996915" y="665326"/>
            <a:ext cx="56073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Wars BB9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8EB79-8A4C-46E5-B02D-F8BE4235A541}"/>
              </a:ext>
            </a:extLst>
          </p:cNvPr>
          <p:cNvSpPr txBox="1"/>
          <p:nvPr/>
        </p:nvSpPr>
        <p:spPr>
          <a:xfrm>
            <a:off x="2547706" y="1534592"/>
            <a:ext cx="450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Models and Robotics Section, IITR</a:t>
            </a:r>
          </a:p>
        </p:txBody>
      </p:sp>
      <p:pic>
        <p:nvPicPr>
          <p:cNvPr id="1028" name="Picture 4" descr="The inside of body section of our project">
            <a:extLst>
              <a:ext uri="{FF2B5EF4-FFF2-40B4-BE49-F238E27FC236}">
                <a16:creationId xmlns:a16="http://schemas.microsoft.com/office/drawing/2014/main" id="{155BE12B-286E-4337-ABFB-F72DC7A91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t="19973" r="15990" b="20878"/>
          <a:stretch/>
        </p:blipFill>
        <p:spPr bwMode="auto">
          <a:xfrm>
            <a:off x="6555194" y="2406626"/>
            <a:ext cx="2744662" cy="29652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a sink&#10;&#10;Description automatically generated">
            <a:extLst>
              <a:ext uri="{FF2B5EF4-FFF2-40B4-BE49-F238E27FC236}">
                <a16:creationId xmlns:a16="http://schemas.microsoft.com/office/drawing/2014/main" id="{12DB726B-37BC-487E-9BC3-6E16AA1732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1" b="12075"/>
          <a:stretch/>
        </p:blipFill>
        <p:spPr>
          <a:xfrm>
            <a:off x="6545857" y="5747455"/>
            <a:ext cx="2744652" cy="32535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C1142-44BB-4B84-BDEE-CD024386911E}"/>
              </a:ext>
            </a:extLst>
          </p:cNvPr>
          <p:cNvSpPr txBox="1"/>
          <p:nvPr/>
        </p:nvSpPr>
        <p:spPr>
          <a:xfrm>
            <a:off x="863860" y="7051308"/>
            <a:ext cx="4131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by:</a:t>
            </a:r>
          </a:p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Kritin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Agrawal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Kush Bansal</a:t>
            </a:r>
          </a:p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Ruthik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Jadhav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 Agrawal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Vaibhav Aggarwal</a:t>
            </a:r>
          </a:p>
          <a:p>
            <a:endParaRPr lang="en-IN" sz="2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Mentored by: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Goyal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Simran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Bajoliya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 descr="16th SEE-2018">
            <a:extLst>
              <a:ext uri="{FF2B5EF4-FFF2-40B4-BE49-F238E27FC236}">
                <a16:creationId xmlns:a16="http://schemas.microsoft.com/office/drawing/2014/main" id="{5D992903-FB3B-4D78-91E8-B844EED9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25" y="488436"/>
            <a:ext cx="1461776" cy="14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icture containing person, person, table, holding&#10;&#10;Description automatically generated">
            <a:extLst>
              <a:ext uri="{FF2B5EF4-FFF2-40B4-BE49-F238E27FC236}">
                <a16:creationId xmlns:a16="http://schemas.microsoft.com/office/drawing/2014/main" id="{569B904F-B135-4E95-A84B-8D6BDB7B3A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8" t="14868" r="21164" b="7672"/>
          <a:stretch/>
        </p:blipFill>
        <p:spPr>
          <a:xfrm>
            <a:off x="6555194" y="9376531"/>
            <a:ext cx="2744662" cy="27597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7400EA-4193-4C63-8B7E-F2229BD8C37D}"/>
              </a:ext>
            </a:extLst>
          </p:cNvPr>
          <p:cNvSpPr txBox="1"/>
          <p:nvPr/>
        </p:nvSpPr>
        <p:spPr>
          <a:xfrm>
            <a:off x="600015" y="2931099"/>
            <a:ext cx="5463658" cy="3139321"/>
          </a:xfrm>
          <a:custGeom>
            <a:avLst/>
            <a:gdLst>
              <a:gd name="connsiteX0" fmla="*/ 0 w 5463658"/>
              <a:gd name="connsiteY0" fmla="*/ 0 h 3139321"/>
              <a:gd name="connsiteX1" fmla="*/ 628321 w 5463658"/>
              <a:gd name="connsiteY1" fmla="*/ 0 h 3139321"/>
              <a:gd name="connsiteX2" fmla="*/ 1202005 w 5463658"/>
              <a:gd name="connsiteY2" fmla="*/ 0 h 3139321"/>
              <a:gd name="connsiteX3" fmla="*/ 1994235 w 5463658"/>
              <a:gd name="connsiteY3" fmla="*/ 0 h 3139321"/>
              <a:gd name="connsiteX4" fmla="*/ 2731829 w 5463658"/>
              <a:gd name="connsiteY4" fmla="*/ 0 h 3139321"/>
              <a:gd name="connsiteX5" fmla="*/ 3360150 w 5463658"/>
              <a:gd name="connsiteY5" fmla="*/ 0 h 3139321"/>
              <a:gd name="connsiteX6" fmla="*/ 4152380 w 5463658"/>
              <a:gd name="connsiteY6" fmla="*/ 0 h 3139321"/>
              <a:gd name="connsiteX7" fmla="*/ 5463658 w 5463658"/>
              <a:gd name="connsiteY7" fmla="*/ 0 h 3139321"/>
              <a:gd name="connsiteX8" fmla="*/ 5463658 w 5463658"/>
              <a:gd name="connsiteY8" fmla="*/ 659257 h 3139321"/>
              <a:gd name="connsiteX9" fmla="*/ 5463658 w 5463658"/>
              <a:gd name="connsiteY9" fmla="*/ 1287122 h 3139321"/>
              <a:gd name="connsiteX10" fmla="*/ 5463658 w 5463658"/>
              <a:gd name="connsiteY10" fmla="*/ 1977772 h 3139321"/>
              <a:gd name="connsiteX11" fmla="*/ 5463658 w 5463658"/>
              <a:gd name="connsiteY11" fmla="*/ 2511457 h 3139321"/>
              <a:gd name="connsiteX12" fmla="*/ 5463658 w 5463658"/>
              <a:gd name="connsiteY12" fmla="*/ 3139321 h 3139321"/>
              <a:gd name="connsiteX13" fmla="*/ 4889974 w 5463658"/>
              <a:gd name="connsiteY13" fmla="*/ 3139321 h 3139321"/>
              <a:gd name="connsiteX14" fmla="*/ 4152380 w 5463658"/>
              <a:gd name="connsiteY14" fmla="*/ 3139321 h 3139321"/>
              <a:gd name="connsiteX15" fmla="*/ 3578696 w 5463658"/>
              <a:gd name="connsiteY15" fmla="*/ 3139321 h 3139321"/>
              <a:gd name="connsiteX16" fmla="*/ 2841102 w 5463658"/>
              <a:gd name="connsiteY16" fmla="*/ 3139321 h 3139321"/>
              <a:gd name="connsiteX17" fmla="*/ 2048872 w 5463658"/>
              <a:gd name="connsiteY17" fmla="*/ 3139321 h 3139321"/>
              <a:gd name="connsiteX18" fmla="*/ 1529824 w 5463658"/>
              <a:gd name="connsiteY18" fmla="*/ 3139321 h 3139321"/>
              <a:gd name="connsiteX19" fmla="*/ 1010777 w 5463658"/>
              <a:gd name="connsiteY19" fmla="*/ 3139321 h 3139321"/>
              <a:gd name="connsiteX20" fmla="*/ 0 w 5463658"/>
              <a:gd name="connsiteY20" fmla="*/ 3139321 h 3139321"/>
              <a:gd name="connsiteX21" fmla="*/ 0 w 5463658"/>
              <a:gd name="connsiteY21" fmla="*/ 2574243 h 3139321"/>
              <a:gd name="connsiteX22" fmla="*/ 0 w 5463658"/>
              <a:gd name="connsiteY22" fmla="*/ 2040559 h 3139321"/>
              <a:gd name="connsiteX23" fmla="*/ 0 w 5463658"/>
              <a:gd name="connsiteY23" fmla="*/ 1506874 h 3139321"/>
              <a:gd name="connsiteX24" fmla="*/ 0 w 5463658"/>
              <a:gd name="connsiteY24" fmla="*/ 910403 h 3139321"/>
              <a:gd name="connsiteX25" fmla="*/ 0 w 5463658"/>
              <a:gd name="connsiteY25" fmla="*/ 0 h 313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63658" h="3139321" extrusionOk="0">
                <a:moveTo>
                  <a:pt x="0" y="0"/>
                </a:moveTo>
                <a:cubicBezTo>
                  <a:pt x="166095" y="-15051"/>
                  <a:pt x="473645" y="-6788"/>
                  <a:pt x="628321" y="0"/>
                </a:cubicBezTo>
                <a:cubicBezTo>
                  <a:pt x="782997" y="6788"/>
                  <a:pt x="1060622" y="14296"/>
                  <a:pt x="1202005" y="0"/>
                </a:cubicBezTo>
                <a:cubicBezTo>
                  <a:pt x="1343388" y="-14296"/>
                  <a:pt x="1689606" y="-32683"/>
                  <a:pt x="1994235" y="0"/>
                </a:cubicBezTo>
                <a:cubicBezTo>
                  <a:pt x="2298864" y="32683"/>
                  <a:pt x="2473425" y="-31158"/>
                  <a:pt x="2731829" y="0"/>
                </a:cubicBezTo>
                <a:cubicBezTo>
                  <a:pt x="2990233" y="31158"/>
                  <a:pt x="3061005" y="-17106"/>
                  <a:pt x="3360150" y="0"/>
                </a:cubicBezTo>
                <a:cubicBezTo>
                  <a:pt x="3659295" y="17106"/>
                  <a:pt x="3812866" y="-22209"/>
                  <a:pt x="4152380" y="0"/>
                </a:cubicBezTo>
                <a:cubicBezTo>
                  <a:pt x="4491894" y="22209"/>
                  <a:pt x="5194304" y="55053"/>
                  <a:pt x="5463658" y="0"/>
                </a:cubicBezTo>
                <a:cubicBezTo>
                  <a:pt x="5446619" y="293523"/>
                  <a:pt x="5436903" y="405686"/>
                  <a:pt x="5463658" y="659257"/>
                </a:cubicBezTo>
                <a:cubicBezTo>
                  <a:pt x="5490413" y="912828"/>
                  <a:pt x="5465104" y="994160"/>
                  <a:pt x="5463658" y="1287122"/>
                </a:cubicBezTo>
                <a:cubicBezTo>
                  <a:pt x="5462212" y="1580084"/>
                  <a:pt x="5480881" y="1721352"/>
                  <a:pt x="5463658" y="1977772"/>
                </a:cubicBezTo>
                <a:cubicBezTo>
                  <a:pt x="5446436" y="2234192"/>
                  <a:pt x="5461336" y="2394757"/>
                  <a:pt x="5463658" y="2511457"/>
                </a:cubicBezTo>
                <a:cubicBezTo>
                  <a:pt x="5465980" y="2628158"/>
                  <a:pt x="5491711" y="2828778"/>
                  <a:pt x="5463658" y="3139321"/>
                </a:cubicBezTo>
                <a:cubicBezTo>
                  <a:pt x="5235201" y="3127551"/>
                  <a:pt x="5036076" y="3160950"/>
                  <a:pt x="4889974" y="3139321"/>
                </a:cubicBezTo>
                <a:cubicBezTo>
                  <a:pt x="4743872" y="3117692"/>
                  <a:pt x="4495306" y="3129899"/>
                  <a:pt x="4152380" y="3139321"/>
                </a:cubicBezTo>
                <a:cubicBezTo>
                  <a:pt x="3809454" y="3148743"/>
                  <a:pt x="3842778" y="3117732"/>
                  <a:pt x="3578696" y="3139321"/>
                </a:cubicBezTo>
                <a:cubicBezTo>
                  <a:pt x="3314614" y="3160910"/>
                  <a:pt x="3033608" y="3151060"/>
                  <a:pt x="2841102" y="3139321"/>
                </a:cubicBezTo>
                <a:cubicBezTo>
                  <a:pt x="2648596" y="3127582"/>
                  <a:pt x="2351954" y="3158088"/>
                  <a:pt x="2048872" y="3139321"/>
                </a:cubicBezTo>
                <a:cubicBezTo>
                  <a:pt x="1745790" y="3120555"/>
                  <a:pt x="1725571" y="3120275"/>
                  <a:pt x="1529824" y="3139321"/>
                </a:cubicBezTo>
                <a:cubicBezTo>
                  <a:pt x="1334077" y="3158367"/>
                  <a:pt x="1210428" y="3138975"/>
                  <a:pt x="1010777" y="3139321"/>
                </a:cubicBezTo>
                <a:cubicBezTo>
                  <a:pt x="811126" y="3139667"/>
                  <a:pt x="459822" y="3160676"/>
                  <a:pt x="0" y="3139321"/>
                </a:cubicBezTo>
                <a:cubicBezTo>
                  <a:pt x="-22090" y="2874140"/>
                  <a:pt x="-17530" y="2820233"/>
                  <a:pt x="0" y="2574243"/>
                </a:cubicBezTo>
                <a:cubicBezTo>
                  <a:pt x="17530" y="2328253"/>
                  <a:pt x="17354" y="2298532"/>
                  <a:pt x="0" y="2040559"/>
                </a:cubicBezTo>
                <a:cubicBezTo>
                  <a:pt x="-17354" y="1782586"/>
                  <a:pt x="-12050" y="1701027"/>
                  <a:pt x="0" y="1506874"/>
                </a:cubicBezTo>
                <a:cubicBezTo>
                  <a:pt x="12050" y="1312721"/>
                  <a:pt x="-25199" y="1132099"/>
                  <a:pt x="0" y="910403"/>
                </a:cubicBezTo>
                <a:cubicBezTo>
                  <a:pt x="25199" y="688707"/>
                  <a:pt x="43440" y="2230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712882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The droid should replicate BB-8 from the Star Wars franchise complete with a rotating body but a stationary head.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The movement of the droid can be controlled by a companion app.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The body can rotate freely and can be moved forward or backward using the app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The head is stabilised by using strong Neodymium magnets and ball casters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DDAFA-9B10-438F-B970-8818331A7E6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 w="127000" cmpd="sng">
            <a:gradFill flip="none" rotWithShape="1">
              <a:gsLst>
                <a:gs pos="0">
                  <a:srgbClr val="00B050"/>
                </a:gs>
                <a:gs pos="43000">
                  <a:schemeClr val="bg1"/>
                </a:gs>
                <a:gs pos="81000">
                  <a:schemeClr val="accent2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1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D78FDE9E9DD84C8960DC7BDCE41BE2" ma:contentTypeVersion="8" ma:contentTypeDescription="Create a new document." ma:contentTypeScope="" ma:versionID="efa7226bbf2a799bd2f6a3f38b5caf7c">
  <xsd:schema xmlns:xsd="http://www.w3.org/2001/XMLSchema" xmlns:xs="http://www.w3.org/2001/XMLSchema" xmlns:p="http://schemas.microsoft.com/office/2006/metadata/properties" xmlns:ns3="b68dc618-741a-4dd2-b616-d5f840329700" targetNamespace="http://schemas.microsoft.com/office/2006/metadata/properties" ma:root="true" ma:fieldsID="5ed31a3e4bad4ce24dfb6b008d432657" ns3:_="">
    <xsd:import namespace="b68dc618-741a-4dd2-b616-d5f8403297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dc618-741a-4dd2-b616-d5f8403297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0A0118-75FD-429E-B1A6-C48A57C1BC4E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68dc618-741a-4dd2-b616-d5f84032970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7D8AB3-7EDB-47B1-A959-828781FBCA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FB4E1D-0AF9-4767-B85D-6DAC472800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8dc618-741a-4dd2-b616-d5f8403297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89</Words>
  <Application>Microsoft Office PowerPoint</Application>
  <PresentationFormat>A3 Paper (297x420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Agrawal (19115108)</dc:creator>
  <cp:lastModifiedBy>Sachin Agrawal (19115108)</cp:lastModifiedBy>
  <cp:revision>15</cp:revision>
  <dcterms:created xsi:type="dcterms:W3CDTF">2020-07-27T13:26:53Z</dcterms:created>
  <dcterms:modified xsi:type="dcterms:W3CDTF">2020-07-28T16:45:01Z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0x010100E2D78FDE9E9DD84C8960DC7BDCE41BE2</vt:lpwstr>
  </property>
</Properties>
</file>