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e68a170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e68a170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1e68a170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1e68a17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e68a170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e68a170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1e68a170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1e68a170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e68a170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1e68a170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1e68a17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1e68a17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e68a170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1e68a170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1e68a17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1e68a17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1e68a170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1e68a170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1e68a170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1e68a170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c7b6e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c7b6e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e68a170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1e68a170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1e68a170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1e68a170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1e68a170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1e68a170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1e68a17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1e68a17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1e68a17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1e68a17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1e68a17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1e68a17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1e68a170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1e68a170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e68a17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1e68a17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1e68a17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1e68a17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e68a17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e68a17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19" y="838200"/>
            <a:ext cx="6977105" cy="28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50" y="3819425"/>
            <a:ext cx="8954951" cy="11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199" cy="245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199" cy="245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831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438425"/>
            <a:ext cx="8839201" cy="95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2" cy="261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3825"/>
            <a:ext cx="8839200" cy="18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426" y="2647775"/>
            <a:ext cx="5861575" cy="22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62000"/>
            <a:ext cx="79152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8839198" cy="180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43000"/>
            <a:ext cx="8839199" cy="223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43000"/>
            <a:ext cx="8839199" cy="223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514625"/>
            <a:ext cx="8839201" cy="9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0" cy="191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evening, everyone. Welcome to the live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Today, we will be practicing problems from the current week’s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wait 5 minutes for everyone to join in and start at 7:05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0" cy="1916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>
            <p:ph type="title"/>
          </p:nvPr>
        </p:nvSpPr>
        <p:spPr>
          <a:xfrm>
            <a:off x="1593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50" y="2983525"/>
            <a:ext cx="6040350" cy="13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2" cy="252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8839202" cy="113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75" y="2131401"/>
            <a:ext cx="7402026" cy="9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5" y="1287500"/>
            <a:ext cx="8905976" cy="2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0546" l="0" r="0" t="0"/>
          <a:stretch/>
        </p:blipFill>
        <p:spPr>
          <a:xfrm>
            <a:off x="447850" y="695225"/>
            <a:ext cx="8467550" cy="215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76" y="3041801"/>
            <a:ext cx="3407350" cy="1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8991600" cy="198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991600" cy="198713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866525"/>
            <a:ext cx="85206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Type: unique instances of a word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Tokens: all instances of a word (not unique)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00" y="3811825"/>
            <a:ext cx="7274224" cy="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198" cy="233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00" y="3286025"/>
            <a:ext cx="6339501" cy="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00" y="847625"/>
            <a:ext cx="8384201" cy="182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21" y="2848625"/>
            <a:ext cx="1410929" cy="42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0" y="990600"/>
            <a:ext cx="7530374" cy="3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