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67529a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67529a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67529a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67529a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67529a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67529a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7fdf2aa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7fdf2aa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67529a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c67529a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67529a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67529a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67529a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c67529a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67529a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c67529a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7fdf2aa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7fdf2aa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67529a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c67529a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67529a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c67529a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c67529a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c67529a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c67529a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c67529a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c67529a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c67529a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c67529a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c67529a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10ac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10ac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c67529a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c67529a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67529a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67529a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67529a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67529a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67529a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67529a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67529a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c67529a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88532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00" y="1354125"/>
            <a:ext cx="6956806" cy="35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56600" y="55197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5.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problem exists in bootstrapping technique for Information extraction are: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Sensitiveness towards the seed 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High precision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Less manual intervention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All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37" y="1321950"/>
            <a:ext cx="6158126" cy="3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50495"/>
          <a:stretch/>
        </p:blipFill>
        <p:spPr>
          <a:xfrm>
            <a:off x="1368000" y="1467575"/>
            <a:ext cx="6666824" cy="22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8853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Bootstrapping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56600" y="55197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6.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 an advantage of unsupervised relation extraction: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Can work efficiently with small amount of hand-labeled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Not easily generalizable to different relations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Need no training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Always perform better than supervised techniques.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885325"/>
            <a:ext cx="8520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56600" y="70437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7.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 not a Hearst’s Lexico Syntactic Patterns for automatic acquisition of hyponyms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 or other 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X and other 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Y including 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X but not 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88532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68825"/>
            <a:ext cx="8801749" cy="2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0" y="381000"/>
            <a:ext cx="8442601" cy="42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256600" y="55197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8.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 of Distant supervision over bootstrapping method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Need more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Less human effort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Can handle noisy data better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No Advantage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88532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92625"/>
            <a:ext cx="8449140" cy="352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256600" y="5519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9.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 dataset with a very low number of relations - all of which are very important. For a relation extraction task on that dataset, which of the following is the most useful metric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Precision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Recall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Accuracy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F1-Score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885325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03425"/>
            <a:ext cx="5850000" cy="1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56600" y="5519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10.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KeyPhraseness (wikipedia)?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Number of articles that mention a key phrase divided by the number of wikipedia articles containing it.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Number of Wikipedia articles that use it as an anchor, divided by the number of articles that mention it at all.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Number of articles that mention a key phrase times by the number of wikipedia articles containing it.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Number of Wikipedia articles containing the key phrases times by number of articles mentioning it.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152400" y="70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885325"/>
            <a:ext cx="85206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6725"/>
            <a:ext cx="8839203" cy="121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phases of entity linking are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Candidate Selection -&gt; Reference Disambiguation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Reference Disambiguation -&gt; Candidate Selection -&gt; Mention Identify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Mention Identify -&gt; Candidate Selection -&gt; Reference Disambiguation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All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85325"/>
            <a:ext cx="85206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Mention Identify -&gt; Candidate Selection -&gt; Reference Disambiguation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25" y="1845525"/>
            <a:ext cx="7336593" cy="30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54900" y="110950"/>
            <a:ext cx="8520600" cy="4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text span s = “Sea” occurs in 600 different Wikipedia articles.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c1 223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c2 161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c3 18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c4 11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Link 187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keyphraseness of “Sea”.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0.232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0.886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0.688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0.976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5325"/>
            <a:ext cx="78270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CF(si) / CF(s) = 223 +161+18+11 / 600 = 413 / 600 = 0.688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0" y="1376475"/>
            <a:ext cx="8458799" cy="35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56600" y="1093550"/>
            <a:ext cx="8520600" cy="25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commonness of (s, c2) in the previous question?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0.765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0.389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0.145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0.910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161/(223+161+18+11) = 161/413 = 0.389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3" y="1440776"/>
            <a:ext cx="8474874" cy="31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56600" y="551975"/>
            <a:ext cx="8520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4.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feature/s for a supervised model for predicting the topics to be linked is/are: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Disambiguation Confidence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Relatedness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Link Probability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All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