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e66a61f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e66a61f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e66a61f6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e66a61f6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66a61f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66a61f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66a61f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66a61f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e66a61f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e66a61f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66a61f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e66a61f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66a61f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66a61f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e66a61f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e66a61f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e66a61f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e66a61f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e66a61f6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e66a61f6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66a61f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66a61f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66a61f6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e66a61f6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e66a61f6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e66a61f6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10ac74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10ac74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f3f91e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f3f91e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e66a61f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e66a61f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e66a61f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e66a61f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66a61f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66a61f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66a61f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66a61f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66a61f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66a61f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228600"/>
            <a:ext cx="8639176" cy="46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100" y="174000"/>
            <a:ext cx="7500826" cy="46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‘perhaps’, ‘guess’ they are under cognitive processes.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5: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is/are correct about Turney Algorithm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It uses Pointwise Mutual Information measure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Jaccard Coefficient also an be used to measure the co-occurence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This is used for phrase polarity task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It learns polarity of only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subset of phrase in the corpus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1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450" y="1785350"/>
            <a:ext cx="5679626" cy="1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6: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lexicons can be learned using intuitions such as: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Same polarity words are connected by “and”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Opposite polarity words are connected by “but”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Both (1) and (2)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None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53038"/>
          <a:stretch/>
        </p:blipFill>
        <p:spPr>
          <a:xfrm>
            <a:off x="159600" y="1840600"/>
            <a:ext cx="8917976" cy="19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7: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are true?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Emotions are instinctive and usually short-lived, whereas sentiments are more stable and valid for a longer period of time.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Polarity shift technique is performed to handle normalization problems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Sentiment lexicons can be learned using intuitions such as same polarity words are connected by “and.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1 &amp;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1, 3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Polarity shift technique is performed to handle negations and intensifiers.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8: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sentence: “The sound was cool; but, the network quality and screen were very dull”. Which of the following are true?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Aspect: “sound”, Sentiment: Positive, Opinion Phrase: “cool”.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Aspect: “screen”, Sentiment: Negative, Opinion Phrase: “very dull”.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Aspect: “were”, Sentiment: Negative, Opinion Phrase: “very dull”.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Only (1) and (3)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‘were’ is not a aspect term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9: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sentence: “The environment was great, however rent was very costly”. Which of the following is/are true?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Aspect: “environment”, Sentiment: Positive, Opinion Phrase: “great”.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Aspect: “rent”, Sentiment: Negative, Opinion Phrase: “very costly”.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Aspect: “price”, Sentiment: Negative, Opinion Phrase: “very costly”.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Only (a) and (b)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1, 2, 3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“price” is an implicit aspect.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are indicators of Irrealis moods?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Words enclosed in quotes.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Conditional markers such as “If”.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Questions.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All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0057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51" y="521025"/>
            <a:ext cx="7123074" cy="44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2: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P(w|c) represent the probability of a word given its rating. Further, let P(w) represent the probability of the word in the overall corpus. While analyzing the polarity of a word in a given corpus, what is the intuition behind dividing P(w|c) by P(w)?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To make it comparable across different ratings.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To make it comparable across different words.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Both (1) and (2).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None of the above.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675" y="436575"/>
            <a:ext cx="6540906" cy="4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3: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lexicons are appropriate for valence?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Aroused, wide-awake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dominant, autonomous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happy, satisfied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stimulated, excited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35500" y="8476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0" y="1476875"/>
            <a:ext cx="8966299" cy="12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7329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4: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is/are false?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The words ‘bad’, ‘problem’ represents negative emotion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words ‘love’, ‘sweet’ belong to the class of affective processes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The words ‘perhaps’, ‘guess’ don’t belong to cognitive processes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‘relaxation’ is an example of low arousal, high pleasure word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