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T Sans Narrow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6f3f91ea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6f3f91ea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6f3f91ea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6f3f91ea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6f3f91ea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6f3f91ea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6f3f91ea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6f3f91ea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6f3f91ea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6f3f91ea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6f3f91ea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6f3f91ea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6f3f91ea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6f3f91ea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6f3f91ea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6f3f91ea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6f3f91ea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6f3f91ea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6f3f91ea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6f3f91ea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3c7b6e10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3c7b6e1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6f3f91ea3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6f3f91ea3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6f3f91ea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6f3f91ea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6f3f91ea3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6f3f91ea3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6f3f91ea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6f3f91ea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6f3f91e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6f3f91e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6f3f91ea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6f3f91ea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6f3f91ea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6f3f91ea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6f3f91ea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6f3f91ea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6f3f91ea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6f3f91ea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6f3f91ea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6f3f91ea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Natural Language Processing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57200"/>
            <a:ext cx="234315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62000"/>
            <a:ext cx="8839202" cy="3254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6800"/>
            <a:ext cx="8839200" cy="248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0025"/>
            <a:ext cx="8839200" cy="248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3679826"/>
            <a:ext cx="2529325" cy="5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847625"/>
            <a:ext cx="8255374" cy="30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847625"/>
            <a:ext cx="8255374" cy="30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3926850"/>
            <a:ext cx="261937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4400"/>
            <a:ext cx="8839198" cy="290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47625"/>
            <a:ext cx="5834343" cy="39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3400"/>
            <a:ext cx="8839201" cy="3881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25"/>
            <a:ext cx="8839202" cy="3721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6800"/>
            <a:ext cx="8839200" cy="2469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037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Good evening, everyone. Welcome to the live session.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Today, we will be practicing problems from the current week’s content.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will wait 5 minutes for everyone to join in and start at 7:05 pm.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838200"/>
            <a:ext cx="8839200" cy="2469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75" y="3373675"/>
            <a:ext cx="7054974" cy="15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066800"/>
            <a:ext cx="8839198" cy="2485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847625"/>
            <a:ext cx="8116949" cy="40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75" y="609600"/>
            <a:ext cx="6959650" cy="32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75" y="609600"/>
            <a:ext cx="6959650" cy="32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750" y="3967325"/>
            <a:ext cx="3167925" cy="4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25" y="548150"/>
            <a:ext cx="8485551" cy="38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25" y="695225"/>
            <a:ext cx="2382275" cy="9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00" y="1766125"/>
            <a:ext cx="8520599" cy="227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47625"/>
            <a:ext cx="6852449" cy="27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25" y="4557550"/>
            <a:ext cx="2392500" cy="5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75" y="2447825"/>
            <a:ext cx="8421426" cy="22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619626"/>
            <a:ext cx="8333474" cy="18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800"/>
            <a:ext cx="8839202" cy="3254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