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a735938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a735938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c370417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c370417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735938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a735938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a735938a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a735938a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a735938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a735938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c370417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c370417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c3704174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c3704174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3704174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c370417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735938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a735938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c370417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c370417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c7b6e1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c7b6e1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c3704174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bc3704174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c3704174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c370417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10ac74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10ac74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6f3f91ea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6f3f91ea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c370417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c370417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7fef83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7fef83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97fef83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97fef83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c370417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c370417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735938a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a735938a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Natural Language Processing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00"/>
            <a:ext cx="8839201" cy="2646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1" cy="275110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2355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688" y="400050"/>
            <a:ext cx="4391025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8" y="1824038"/>
            <a:ext cx="473392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1" cy="289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31024" l="0" r="0" t="0"/>
          <a:stretch/>
        </p:blipFill>
        <p:spPr>
          <a:xfrm>
            <a:off x="263000" y="771425"/>
            <a:ext cx="7046651" cy="13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00" y="2323125"/>
            <a:ext cx="3142800" cy="24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200" y="2318475"/>
            <a:ext cx="2571944" cy="267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2544" y="2318475"/>
            <a:ext cx="2709056" cy="259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1000"/>
            <a:ext cx="8839201" cy="404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71425"/>
            <a:ext cx="8265749" cy="41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732925"/>
            <a:ext cx="8520600" cy="4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6: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are true with respect to a Top-Down and Bottom-Up Parser?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 Top-Down Parser never explores options that will not lead to a full parse.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 Bottom-Up Parser never explores options that will not lead to a full parse.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 Top-Down Parser never explores options that do not connect to the actual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 Bottom-Up Parser never explores options that do not connect to the actual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885325"/>
            <a:ext cx="8520600" cy="4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51575"/>
            <a:ext cx="8756100" cy="157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275725"/>
            <a:ext cx="8520600" cy="4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7: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CFG given below: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-&gt; ASA | aB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-&gt; B | 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-&gt; b | 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non-terminals need to be added to convert the above grammar into CNF?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1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evening, everyone. Welcome to the live session.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Today, we will be practicing problems from the current week’s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will wait 5 minutes for everyone to join in and start at 7:05 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732925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ASA|aB, A → B | S, B → b | 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start symbol S occurs on the right side of a production rule, we create a new start symbol S’ and add a new production rule S’ → 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S,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ASA | aB, A → B | S, B → b | 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null productions: B → ε, A → 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B → ε: S’ → S, 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ASA|aB|a, A → B|S|ε, B → 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A → ε: 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S, S → ASA|aB|a|AS|SA|S, A → B|S, B → 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unit productions: S → S, S’ → S, A → B, A → 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ASA|aB|a|AS|SA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 → ASA|aB|a|AS|SA, A →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ASA|aB|a|AS|SA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B→ b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885325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ASA|aB|a|AS|SA, S → ASA|aB|a|AS|SA, A → b|ASA|aB|a|AS|SA, B→ 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Handling production rules with more than two non-terminals on RHS: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AX|aB|a|AS|SA, S → AX|aB|a|AS|SA, A → b|AX|aB|a|AS|SA, B→ b,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 → SA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Since the right-side of the production rules contain both terminal and non-terminal, we add the following rules: Y → a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AX|YB|a|AS|SA, S → AX|YB|a|AS|SA, A → b|AX|YB|a|AS|SA, B→ b,          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→ SA,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732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1: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are true?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Given a CFG and its corresponding CNF, they both produce the same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For a given grammar, there can be more than one CNF.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requires ‘2n+1’ productions or steps in CNF to generate a string w of length ‘n’.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None of the above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885325"/>
            <a:ext cx="64215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CNF,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n be the length of a string. In CNF, each NT can give exactly two NTs.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start with the (non-terminal) symbol S. Using (n−1) rules of form NT→ NT NT (where NT represents a non−terminal), we can construct a string containing ‘n’ non-terminal symbols. Then on each NT symbol of said string of length ‘n’ we apply a rule of form NT→T. i.e. we apply n rules. In total we will have applied (n−1) + n = 2n−1 rules.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074" y="457200"/>
            <a:ext cx="2387075" cy="14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725" y="2475575"/>
            <a:ext cx="2387075" cy="20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900" y="1740800"/>
            <a:ext cx="4823774" cy="5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50" y="102225"/>
            <a:ext cx="7234025" cy="4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73292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2: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the CFG given below: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aSb|D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→ Dc|ε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many non-terminals should be added to convert the CFG into CNF?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3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09125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Given: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aSb|D,  D → Dc|ε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start symbol S occurs on the right side of a production rule, we create a new start symbol S’ and a new production rule S’ → 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S, S → aSb|D,  D → Dc|ε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null productions: D → ε, S → ε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D → ε: S’ → S, S → aSb|D|ε, D → Dc|c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S → ε: S’ → S, S → aSb|D|ab, D → Dc|c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unit productions: S → D, S’ → 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S → D: S’ → S, S → aSb|ab|Dc|c, D → Dc|c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eriod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removing S’ → S: S’ → aSb|ab|Dc|c, S → aSb|ab|Dc|c, D → Dc|c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355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85325"/>
            <a:ext cx="8520600" cy="4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aSb|ab|Dc|c, S → aSb|ab|Dc|c, D → Dc|c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Since the right-side of the production rules contain both terminal and non-terminal, we add the following rules: A → a, B → b, C → 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S’ → ASB|AB|DC|c, S → ASB|AB|DC|c, D → DC|c, A → a, B → b, C → 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Handling the cases where there are more than two non-terminals on the right-hand side by adding the rule E → SB: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S′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AE|AB|DC|c, S → AE|AB|DC|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SB, D → DC|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b,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41519" l="0" r="20502" t="7517"/>
          <a:stretch/>
        </p:blipFill>
        <p:spPr>
          <a:xfrm>
            <a:off x="805275" y="487175"/>
            <a:ext cx="7655099" cy="39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