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368519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368519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b368519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b368519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368519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b368519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368519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b368519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368519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368519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b368519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b368519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10ac74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10ac74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f3f91e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f3f91e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b368519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b36851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368519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368519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368519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368519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368519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368519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b368519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b368519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73292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4: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two binary word vectors w1 and w2 as follows: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 = [1010101010]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w2 = [0011111100]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the Dice and Jaccard similarity between them. [2 marks]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6/11, 3/8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10/11, 5/6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4/9, 2/7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5/9, 5/8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15175" l="0" r="7961" t="0"/>
          <a:stretch/>
        </p:blipFill>
        <p:spPr>
          <a:xfrm>
            <a:off x="4024875" y="2418750"/>
            <a:ext cx="5042025" cy="14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0" t="27177"/>
          <a:stretch/>
        </p:blipFill>
        <p:spPr>
          <a:xfrm>
            <a:off x="304800" y="737601"/>
            <a:ext cx="8839200" cy="14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04800" y="2294975"/>
            <a:ext cx="38370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 = [1</a:t>
            </a:r>
            <a:r>
              <a:rPr lang="en-GB" sz="1800">
                <a:highlight>
                  <a:schemeClr val="lt1"/>
                </a:highlight>
              </a:rPr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010]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Y = [0</a:t>
            </a:r>
            <a:r>
              <a:rPr lang="en-GB" sz="1800">
                <a:solidFill>
                  <a:srgbClr val="202124"/>
                </a:solidFill>
                <a:highlight>
                  <a:schemeClr val="lt1"/>
                </a:highlight>
              </a:rPr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1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1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10</a:t>
            </a:r>
            <a:r>
              <a:rPr lang="en-GB" sz="1800">
                <a:solidFill>
                  <a:srgbClr val="202124"/>
                </a:solidFill>
              </a:rPr>
              <a:t>0</a:t>
            </a:r>
            <a:r>
              <a:rPr lang="en-GB" sz="1800"/>
              <a:t>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X ∩ Y = [0</a:t>
            </a:r>
            <a:r>
              <a:rPr lang="en-GB" sz="1800">
                <a:solidFill>
                  <a:srgbClr val="202124"/>
                </a:solidFill>
                <a:highlight>
                  <a:schemeClr val="lt1"/>
                </a:highlight>
              </a:rPr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0</a:t>
            </a:r>
            <a:r>
              <a:rPr lang="en-GB" sz="1800">
                <a:solidFill>
                  <a:srgbClr val="980000"/>
                </a:solidFill>
              </a:rPr>
              <a:t>1</a:t>
            </a:r>
            <a:r>
              <a:rPr lang="en-GB" sz="1800"/>
              <a:t>00</a:t>
            </a:r>
            <a:r>
              <a:rPr lang="en-GB" sz="1800">
                <a:solidFill>
                  <a:srgbClr val="202124"/>
                </a:solidFill>
              </a:rPr>
              <a:t>0</a:t>
            </a:r>
            <a:r>
              <a:rPr lang="en-GB" sz="1800"/>
              <a:t>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|X ∩ Y|</a:t>
            </a:r>
            <a:r>
              <a:rPr lang="en-GB" sz="1800"/>
              <a:t> = 3, </a:t>
            </a:r>
            <a:r>
              <a:rPr lang="en-GB" sz="1800"/>
              <a:t>|X| = 5, |Y| = 6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X </a:t>
            </a:r>
            <a:r>
              <a:rPr lang="en-GB" sz="2400">
                <a:solidFill>
                  <a:srgbClr val="202124"/>
                </a:solidFill>
                <a:highlight>
                  <a:srgbClr val="FFFFFF"/>
                </a:highlight>
              </a:rPr>
              <a:t>∪</a:t>
            </a:r>
            <a:r>
              <a:rPr lang="en-GB" sz="1800"/>
              <a:t> Y = [1011111110],|X </a:t>
            </a:r>
            <a:r>
              <a:rPr lang="en-GB" sz="2400">
                <a:solidFill>
                  <a:srgbClr val="202124"/>
                </a:solidFill>
                <a:highlight>
                  <a:srgbClr val="FFFFFF"/>
                </a:highlight>
              </a:rPr>
              <a:t>∪</a:t>
            </a:r>
            <a:r>
              <a:rPr lang="en-GB" sz="1800"/>
              <a:t> Y| = 8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42812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5: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two probability distributions for two words be p and q. Compute their similarity scores with KL-divergence. [2mark]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[0.20, 0.75,0.50]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= [0.90, 0.10, 0.25]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Use base 2 in logarithm.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4.704, 1,720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1.692, 0.553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2.246, 1.412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3.213, 2.426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4443" l="0" r="0" t="0"/>
          <a:stretch/>
        </p:blipFill>
        <p:spPr>
          <a:xfrm>
            <a:off x="424425" y="1152425"/>
            <a:ext cx="7768825" cy="37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24425" y="766925"/>
            <a:ext cx="638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p = [0.20, 0.75,0.50], q = [0.90, 0.10, 0.25]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51925"/>
            <a:ext cx="8520600" cy="4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6: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following word co-occurrence matrix given below. Compute the cosine similarity between (i) w1 and w2, and (ii) w1 and w3. [2 mark]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0.773, 0.412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0.881, 0.764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0.665, 0.601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0.897, 0.315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00" y="1243375"/>
            <a:ext cx="3181400" cy="14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04800" y="762000"/>
            <a:ext cx="813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Answer:</a:t>
            </a:r>
            <a:r>
              <a:rPr lang="en-GB" sz="1800"/>
              <a:t> 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Solution: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w1 = [2,9,4], w2 = [1,5,6], w3 = [3,0,1]</a:t>
            </a:r>
            <a:endParaRPr sz="18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5" y="2276900"/>
            <a:ext cx="6972176" cy="17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have a raw text corpus and you compute word co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occurrence matrix from there. Which of the following algorithm(s) can you utilize 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word representations? (Choose all that apply)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CBOW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SVD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PCA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GloVe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00" y="1299600"/>
            <a:ext cx="5768426" cy="35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2: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method for solving word analogy questions like, given A, B and D, find C such that A:B::C:D, using word vectors?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vc = va + (vb − vd), then use cosine similarity to find the closest word of vc.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vc = va + (vd − vb) then do dictionary lookup for vc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vc = vd + (vb − va) then use cosine similarity to find the closest word of vc.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vc = vd + (va − vb) then do dictionary lookup for vc.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None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vd − vc = vb − va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= vd + va − vb then use cosine similarity to find the closest word of vc.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3292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3: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value of PMI(w1, w2) for C(w1) = 100, C(w2) = 2000, C(w1,w2) = 64, N = 100000? N: Total number of documents.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C(wi): Number of documents, wi has appeared 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C(wi, wj ): Number of documents where both the words have appeared in. Note: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base 2 in logarithm.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5.64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450" y="196100"/>
            <a:ext cx="42371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42750" y="3215750"/>
            <a:ext cx="85206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corpus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(w1,w2) = 64/100000,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corpus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(w1) = 100/100000, P</a:t>
            </a:r>
            <a:r>
              <a:rPr baseline="-25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corpus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(w2) = 2000/100000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5649775" cy="21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