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PT Sans Narrow"/>
      <p:regular r:id="rId29"/>
      <p:bold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Narrow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regular.fntdata"/><Relationship Id="rId30" Type="http://schemas.openxmlformats.org/officeDocument/2006/relationships/font" Target="fonts/PTSansNarrow-bold.fntdata"/><Relationship Id="rId11" Type="http://schemas.openxmlformats.org/officeDocument/2006/relationships/slide" Target="slides/slide7.xml"/><Relationship Id="rId33" Type="http://schemas.openxmlformats.org/officeDocument/2006/relationships/font" Target="fonts/OpenSans-italic.fntdata"/><Relationship Id="rId10" Type="http://schemas.openxmlformats.org/officeDocument/2006/relationships/slide" Target="slides/slide6.xml"/><Relationship Id="rId32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c52c3e30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c52c3e30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c52c3e30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c52c3e3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c52c3e3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c52c3e3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c52c3e30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c52c3e30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5b447d29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5b447d29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c52c3e30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c52c3e30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c52c3e30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c52c3e30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c52c3e30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c52c3e30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c52c3e30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c52c3e30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c52c3e30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c52c3e30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3c7b6e10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3c7b6e10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c52c3e30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c52c3e30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c52c3e30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c52c3e30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c52c3e30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c52c3e30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c52c3e30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6c52c3e30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c52c3e30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6c52c3e30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5b447d29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5b447d29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5b447d29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5b447d29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5b447d29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5b447d29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5b447d29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5b447d29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110ac748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110ac748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6f3f91ea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6f3f91ea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c52c3e30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c52c3e30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Natural Language Processing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885325"/>
            <a:ext cx="8520600" cy="4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4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 : topic distribution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β : word distribution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Therefore,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 should be increased, but β should be decreased.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7622" y="409147"/>
            <a:ext cx="5051751" cy="20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732925"/>
            <a:ext cx="8520600" cy="3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4: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Topic modeling which hyperparameters tuning used for represents document-topic Density?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Dirichlet hyperparameter Beta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Dirichlet hyperparameter alpha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Number of Topics (K)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None of them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885325"/>
            <a:ext cx="8520600" cy="4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2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 </a:t>
            </a:r>
            <a:r>
              <a:rPr lang="en-GB">
                <a:solidFill>
                  <a:srgbClr val="000000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alpha is used to represent document-topic intensity</a:t>
            </a:r>
            <a:endParaRPr>
              <a:solidFill>
                <a:srgbClr val="000000"/>
              </a:solidFill>
              <a:highlight>
                <a:schemeClr val="accent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947525"/>
            <a:ext cx="8520600" cy="29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6 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Gibbs sampling choose the correct option from below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It can not directly estimate the posterior distribution over z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It is a form of Markov chain Monte Carlo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Here sampling is done in parallel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Sampling is stopped before sampled values approximate the target distribution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228600"/>
            <a:ext cx="766430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885325"/>
            <a:ext cx="8520600" cy="4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2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gibbs sampling, we do sequential sampling until the sampled values approximate the target distribution. This also can directly estimate the posterior distribution over z.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4350" y="998850"/>
            <a:ext cx="8520600" cy="25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7 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of the following is/ are true ?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Dirichlet distribution is a family of exponential distribution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LDA is impacted by the order of documents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In LDA the number of latent clusters are identified automatically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All of the above are true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885325"/>
            <a:ext cx="8773800" cy="4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1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order of documents does not matter in LDA, we need to identify the number of latent clusters in advance in the LDA topic model.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724200"/>
            <a:ext cx="8660526" cy="11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650" y="0"/>
            <a:ext cx="7272124" cy="49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4350" y="998850"/>
            <a:ext cx="8520600" cy="29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8 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the above structure the estimated value of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aseline="-25000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nature</a:t>
            </a:r>
            <a:r>
              <a:rPr baseline="30000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 this point is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1. 0.0240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2. 0.02459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3. 0.0260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4. 0.0234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0377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Good evening, everyone. Welcome to the live session.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Today, we will be practicing problems from the current week’s content.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will wait 5 minutes for everyone to join in and start at 7:05 pm.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847625"/>
            <a:ext cx="2511875" cy="30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8625" y="2279750"/>
            <a:ext cx="2761850" cy="13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2"/>
          <p:cNvSpPr txBox="1"/>
          <p:nvPr/>
        </p:nvSpPr>
        <p:spPr>
          <a:xfrm>
            <a:off x="425900" y="3893575"/>
            <a:ext cx="647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β</a:t>
            </a:r>
            <a:r>
              <a:rPr baseline="-25000" lang="en-GB" sz="1800"/>
              <a:t>nature</a:t>
            </a:r>
            <a:r>
              <a:rPr baseline="30000" lang="en-GB" sz="1800"/>
              <a:t>(2)</a:t>
            </a:r>
            <a:r>
              <a:rPr lang="en-GB" sz="1800"/>
              <a:t> = (0+0.3)/(11+5*0.3) = 0.3/12.5 = 0.024</a:t>
            </a:r>
            <a:endParaRPr sz="1800"/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4400" y="448000"/>
            <a:ext cx="7417251" cy="128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4350" y="998850"/>
            <a:ext cx="8520600" cy="25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9 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the above structure the estimated value of θ</a:t>
            </a:r>
            <a:r>
              <a:rPr baseline="-25000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t1</a:t>
            </a:r>
            <a:r>
              <a:rPr baseline="30000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doc2</a:t>
            </a:r>
            <a:endParaRPr baseline="30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1. 0.6562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2. 0.6162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3. 0.6385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4. 0.50000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pic>
        <p:nvPicPr>
          <p:cNvPr id="187" name="Google Shape;1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847625"/>
            <a:ext cx="5303084" cy="39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000" y="2234025"/>
            <a:ext cx="2942350" cy="137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7175" y="612025"/>
            <a:ext cx="7291125" cy="12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314350" y="998850"/>
            <a:ext cx="8520600" cy="25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10 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the above structure the estimated value of θ</a:t>
            </a:r>
            <a:r>
              <a:rPr baseline="-25000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t2</a:t>
            </a:r>
            <a:r>
              <a:rPr baseline="30000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doc2</a:t>
            </a:r>
            <a:endParaRPr baseline="30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1. 0.6562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2. 0.3975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3. 0.3837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4. 0.3707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pic>
        <p:nvPicPr>
          <p:cNvPr id="200" name="Google Shape;200;p36"/>
          <p:cNvPicPr preferRelativeResize="0"/>
          <p:nvPr/>
        </p:nvPicPr>
        <p:blipFill rotWithShape="1">
          <a:blip r:embed="rId3">
            <a:alphaModFix/>
          </a:blip>
          <a:srcRect b="74045" l="0" r="0" t="0"/>
          <a:stretch/>
        </p:blipFill>
        <p:spPr>
          <a:xfrm>
            <a:off x="396075" y="847625"/>
            <a:ext cx="5842501" cy="3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000" y="2234025"/>
            <a:ext cx="2942350" cy="137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7175" y="764425"/>
            <a:ext cx="7291125" cy="126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000" y="2178625"/>
            <a:ext cx="3019425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6"/>
          <p:cNvSpPr txBox="1"/>
          <p:nvPr/>
        </p:nvSpPr>
        <p:spPr>
          <a:xfrm>
            <a:off x="390738" y="3876750"/>
            <a:ext cx="621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/>
              <a:t>θ</a:t>
            </a:r>
            <a:r>
              <a:rPr baseline="-25000" lang="en-GB" sz="1800"/>
              <a:t>t2</a:t>
            </a:r>
            <a:r>
              <a:rPr baseline="30000" lang="en-GB" sz="1800"/>
              <a:t>doc2 </a:t>
            </a:r>
            <a:r>
              <a:rPr lang="en-GB" sz="1800"/>
              <a:t>= (3+0.3)/(8+2*0.3) = 3.3/8.6 = </a:t>
            </a:r>
            <a:r>
              <a:rPr lang="en-GB" sz="1800"/>
              <a:t>0.3837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1012575" y="156575"/>
            <a:ext cx="7949100" cy="3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1: How does Correlated Topic Model create relations among topics?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By having lots of general words inside the topics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By Removing stop-words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By using logistic normal distribution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None of the above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885325"/>
            <a:ext cx="8520600" cy="4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3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19224"/>
          <a:stretch/>
        </p:blipFill>
        <p:spPr>
          <a:xfrm>
            <a:off x="1207013" y="1481100"/>
            <a:ext cx="6577574" cy="34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72175"/>
            <a:ext cx="8520600" cy="47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2: Choose the correct statement from below –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I. A low value of alpha will assign fewer topics to each document whereas a high value of alpha will have the opposite effect.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II. A low value of beta will use fewer words to model a topic whereas a high value will use more words, thus making topics more similar between them.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III. LDA cannot decide on the number of topics by itself.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(I).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(II).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III).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All of the above.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885325"/>
            <a:ext cx="8520600" cy="4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of the above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732925"/>
            <a:ext cx="8520600" cy="3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3.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Vikram has lots of documents and he wants to model the content as well as connections.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topic modelling technique will be suitable for it?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Correlated Topic Model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Relational Topic Model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Dynamic Topic Model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Supervised Latent Dirichlet Allocation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885325"/>
            <a:ext cx="8520600" cy="4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3.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Vikram has lots of documents and he wants to model the content as well as connections.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topic modelling technique will be suitable for it?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Correlated Topic Model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Relational Topic Model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Dynamic Topic Model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Supervised Latent Dirichlet Allocation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2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87900" y="732925"/>
            <a:ext cx="8520600" cy="3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5: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have a topic model with the parameters α = 0.9 and β = 0.05. Now, if you want to have sparser distribution over words and denser distribution over topics, what should be the values for α and β?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Both α and β values should be decreased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Both α and β values should be increased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α should be decreased, but β should be increased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α should be increased, but β should be decreased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