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7"/>
  </p:sldMasterIdLst>
  <p:notesMasterIdLst>
    <p:notesMasterId r:id="rId20"/>
  </p:notesMasterIdLst>
  <p:sldIdLst>
    <p:sldId id="678" r:id="rId8"/>
    <p:sldId id="661" r:id="rId9"/>
    <p:sldId id="685" r:id="rId10"/>
    <p:sldId id="696" r:id="rId11"/>
    <p:sldId id="687" r:id="rId12"/>
    <p:sldId id="688" r:id="rId13"/>
    <p:sldId id="690" r:id="rId14"/>
    <p:sldId id="689" r:id="rId15"/>
    <p:sldId id="693" r:id="rId16"/>
    <p:sldId id="695" r:id="rId17"/>
    <p:sldId id="694" r:id="rId18"/>
    <p:sldId id="355" r:id="rId19"/>
  </p:sldIdLst>
  <p:sldSz cx="9144000" cy="5143500" type="screen16x9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6FF"/>
    <a:srgbClr val="A3BDFF"/>
    <a:srgbClr val="FFDDDE"/>
    <a:srgbClr val="5DAEFF"/>
    <a:srgbClr val="69B4FF"/>
    <a:srgbClr val="F7F7F7"/>
    <a:srgbClr val="8EBFFA"/>
    <a:srgbClr val="61A5FF"/>
    <a:srgbClr val="B3D9FF"/>
    <a:srgbClr val="FEE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AB0C6-04B1-4078-9071-A27D554EBFF3}" v="567" dt="2020-05-24T06:18:20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8" autoAdjust="0"/>
    <p:restoredTop sz="94746" autoAdjust="0"/>
  </p:normalViewPr>
  <p:slideViewPr>
    <p:cSldViewPr snapToGrid="0">
      <p:cViewPr varScale="1">
        <p:scale>
          <a:sx n="91" d="100"/>
          <a:sy n="91" d="100"/>
        </p:scale>
        <p:origin x="144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6" Type="http://schemas.microsoft.com/office/2015/10/relationships/revisionInfo" Target="revisionInfo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Relationship Id="rId7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Jindal" userId="b939c9bb-c107-416f-ba5a-fd96af0e02c1" providerId="ADAL" clId="{B38AB0C6-04B1-4078-9071-A27D554EBFF3}"/>
    <pc:docChg chg="undo redo custSel addSld delSld modSld modMainMaster">
      <pc:chgData name="Dinesh Jindal" userId="b939c9bb-c107-416f-ba5a-fd96af0e02c1" providerId="ADAL" clId="{B38AB0C6-04B1-4078-9071-A27D554EBFF3}" dt="2020-05-24T06:20:16.311" v="5462" actId="14861"/>
      <pc:docMkLst>
        <pc:docMk/>
      </pc:docMkLst>
      <pc:sldChg chg="addSp delSp modSp">
        <pc:chgData name="Dinesh Jindal" userId="b939c9bb-c107-416f-ba5a-fd96af0e02c1" providerId="ADAL" clId="{B38AB0C6-04B1-4078-9071-A27D554EBFF3}" dt="2020-05-23T23:39:33.223" v="750" actId="313"/>
        <pc:sldMkLst>
          <pc:docMk/>
          <pc:sldMk cId="3492538024" sldId="355"/>
        </pc:sldMkLst>
        <pc:spChg chg="del">
          <ac:chgData name="Dinesh Jindal" userId="b939c9bb-c107-416f-ba5a-fd96af0e02c1" providerId="ADAL" clId="{B38AB0C6-04B1-4078-9071-A27D554EBFF3}" dt="2020-05-23T23:38:31.513" v="701" actId="478"/>
          <ac:spMkLst>
            <pc:docMk/>
            <pc:sldMk cId="3492538024" sldId="355"/>
            <ac:spMk id="2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39:33.223" v="750" actId="313"/>
          <ac:spMkLst>
            <pc:docMk/>
            <pc:sldMk cId="3492538024" sldId="355"/>
            <ac:spMk id="11" creationId="{1C1F4BCD-1843-4434-A1BF-A1C74F8D8F74}"/>
          </ac:spMkLst>
        </pc:spChg>
        <pc:spChg chg="del">
          <ac:chgData name="Dinesh Jindal" userId="b939c9bb-c107-416f-ba5a-fd96af0e02c1" providerId="ADAL" clId="{B38AB0C6-04B1-4078-9071-A27D554EBFF3}" dt="2020-05-23T23:38:31.513" v="701" actId="478"/>
          <ac:spMkLst>
            <pc:docMk/>
            <pc:sldMk cId="3492538024" sldId="355"/>
            <ac:spMk id="5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8:31.513" v="701" actId="478"/>
          <ac:spMkLst>
            <pc:docMk/>
            <pc:sldMk cId="3492538024" sldId="355"/>
            <ac:spMk id="55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3T23:38:43.911" v="721" actId="478"/>
          <ac:grpSpMkLst>
            <pc:docMk/>
            <pc:sldMk cId="3492538024" sldId="355"/>
            <ac:grpSpMk id="47" creationId="{00000000-0000-0000-0000-000000000000}"/>
          </ac:grpSpMkLst>
        </pc:grpChg>
      </pc:sldChg>
      <pc:sldChg chg="addSp delSp modSp del">
        <pc:chgData name="Dinesh Jindal" userId="b939c9bb-c107-416f-ba5a-fd96af0e02c1" providerId="ADAL" clId="{B38AB0C6-04B1-4078-9071-A27D554EBFF3}" dt="2020-05-24T05:59:09.555" v="5345" actId="2696"/>
        <pc:sldMkLst>
          <pc:docMk/>
          <pc:sldMk cId="1084496471" sldId="367"/>
        </pc:sldMkLst>
        <pc:spChg chg="del mod">
          <ac:chgData name="Dinesh Jindal" userId="b939c9bb-c107-416f-ba5a-fd96af0e02c1" providerId="ADAL" clId="{B38AB0C6-04B1-4078-9071-A27D554EBFF3}" dt="2020-05-24T05:59:01.177" v="5342"/>
          <ac:spMkLst>
            <pc:docMk/>
            <pc:sldMk cId="1084496471" sldId="367"/>
            <ac:spMk id="3" creationId="{124A3C46-0BD5-4790-91E2-D26178F102EE}"/>
          </ac:spMkLst>
        </pc:spChg>
        <pc:spChg chg="add mod">
          <ac:chgData name="Dinesh Jindal" userId="b939c9bb-c107-416f-ba5a-fd96af0e02c1" providerId="ADAL" clId="{B38AB0C6-04B1-4078-9071-A27D554EBFF3}" dt="2020-05-24T05:59:01.177" v="5342"/>
          <ac:spMkLst>
            <pc:docMk/>
            <pc:sldMk cId="1084496471" sldId="367"/>
            <ac:spMk id="5" creationId="{312CDC7B-1150-46C9-A205-047822FAEDB2}"/>
          </ac:spMkLst>
        </pc:spChg>
        <pc:grpChg chg="del">
          <ac:chgData name="Dinesh Jindal" userId="b939c9bb-c107-416f-ba5a-fd96af0e02c1" providerId="ADAL" clId="{B38AB0C6-04B1-4078-9071-A27D554EBFF3}" dt="2020-05-24T05:59:01.177" v="5342"/>
          <ac:grpSpMkLst>
            <pc:docMk/>
            <pc:sldMk cId="1084496471" sldId="367"/>
            <ac:grpSpMk id="96" creationId="{A9B04E29-8282-440B-B678-A4F99AEF2D5C}"/>
          </ac:grpSpMkLst>
        </pc:grpChg>
      </pc:sldChg>
      <pc:sldChg chg="addSp delSp modSp">
        <pc:chgData name="Dinesh Jindal" userId="b939c9bb-c107-416f-ba5a-fd96af0e02c1" providerId="ADAL" clId="{B38AB0C6-04B1-4078-9071-A27D554EBFF3}" dt="2020-05-24T05:59:38.815" v="5351"/>
        <pc:sldMkLst>
          <pc:docMk/>
          <pc:sldMk cId="1782865980" sldId="372"/>
        </pc:sldMkLst>
        <pc:spChg chg="del mod">
          <ac:chgData name="Dinesh Jindal" userId="b939c9bb-c107-416f-ba5a-fd96af0e02c1" providerId="ADAL" clId="{B38AB0C6-04B1-4078-9071-A27D554EBFF3}" dt="2020-05-23T23:29:14.149" v="395" actId="478"/>
          <ac:spMkLst>
            <pc:docMk/>
            <pc:sldMk cId="1782865980" sldId="372"/>
            <ac:spMk id="2" creationId="{00000000-0000-0000-0000-000000000000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8" creationId="{9148345B-E6B9-4BF7-ABFF-B051C9F210D5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9" creationId="{2DA4B827-F00F-429E-9DED-E1B2E7B8D5CF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10" creationId="{64B2FE64-D7A7-4274-BBCB-A9775C582B6B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11" creationId="{E81F7A7A-9127-47EE-B084-3EE9070E9069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15" creationId="{08620275-05E8-4577-9EBF-815E442957D5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16" creationId="{B25C2242-BC02-4ECF-9094-F371CB1F194D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20" creationId="{2A0A007B-5F18-486C-B157-C2FFABBBD848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22" creationId="{F37C132B-2B3F-4899-A9F8-E63B66F1F16D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23" creationId="{C37C2611-6FCD-4876-B70A-7B1CFAB29728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25" creationId="{D2A83CC1-34A9-412C-9C68-72A63A33EFB0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26" creationId="{96C776F9-38C3-462A-9EFE-CC4339872239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27" creationId="{C6EF813E-E533-4C7F-B93B-900DA8A13693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28" creationId="{CC2FFF96-E79B-41A3-B3C8-33D1E0446475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30" creationId="{477B90FA-3CE3-4FD8-958F-44E83D1D5C30}"/>
          </ac:spMkLst>
        </pc:spChg>
        <pc:spChg chg="add">
          <ac:chgData name="Dinesh Jindal" userId="b939c9bb-c107-416f-ba5a-fd96af0e02c1" providerId="ADAL" clId="{B38AB0C6-04B1-4078-9071-A27D554EBFF3}" dt="2020-05-24T05:59:38.815" v="5351"/>
          <ac:spMkLst>
            <pc:docMk/>
            <pc:sldMk cId="1782865980" sldId="372"/>
            <ac:spMk id="31" creationId="{18091819-69BD-4189-8D4C-8B2B2FF041EA}"/>
          </ac:spMkLst>
        </pc:spChg>
        <pc:spChg chg="del">
          <ac:chgData name="Dinesh Jindal" userId="b939c9bb-c107-416f-ba5a-fd96af0e02c1" providerId="ADAL" clId="{B38AB0C6-04B1-4078-9071-A27D554EBFF3}" dt="2020-05-23T23:28:54.910" v="390" actId="478"/>
          <ac:spMkLst>
            <pc:docMk/>
            <pc:sldMk cId="1782865980" sldId="372"/>
            <ac:spMk id="54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5:59:37.743" v="5350" actId="478"/>
          <ac:spMkLst>
            <pc:docMk/>
            <pc:sldMk cId="1782865980" sldId="372"/>
            <ac:spMk id="55" creationId="{00000000-0000-0000-0000-000000000000}"/>
          </ac:spMkLst>
        </pc:spChg>
        <pc:grpChg chg="add">
          <ac:chgData name="Dinesh Jindal" userId="b939c9bb-c107-416f-ba5a-fd96af0e02c1" providerId="ADAL" clId="{B38AB0C6-04B1-4078-9071-A27D554EBFF3}" dt="2020-05-24T05:59:38.815" v="5351"/>
          <ac:grpSpMkLst>
            <pc:docMk/>
            <pc:sldMk cId="1782865980" sldId="372"/>
            <ac:grpSpMk id="12" creationId="{BB4BB4C2-2650-4295-BCA6-92EC48815F76}"/>
          </ac:grpSpMkLst>
        </pc:grpChg>
        <pc:grpChg chg="add">
          <ac:chgData name="Dinesh Jindal" userId="b939c9bb-c107-416f-ba5a-fd96af0e02c1" providerId="ADAL" clId="{B38AB0C6-04B1-4078-9071-A27D554EBFF3}" dt="2020-05-24T05:59:38.815" v="5351"/>
          <ac:grpSpMkLst>
            <pc:docMk/>
            <pc:sldMk cId="1782865980" sldId="372"/>
            <ac:grpSpMk id="17" creationId="{109757D5-57B9-4907-A50E-4BE4AF93BC07}"/>
          </ac:grpSpMkLst>
        </pc:grpChg>
        <pc:grpChg chg="add">
          <ac:chgData name="Dinesh Jindal" userId="b939c9bb-c107-416f-ba5a-fd96af0e02c1" providerId="ADAL" clId="{B38AB0C6-04B1-4078-9071-A27D554EBFF3}" dt="2020-05-24T05:59:38.815" v="5351"/>
          <ac:grpSpMkLst>
            <pc:docMk/>
            <pc:sldMk cId="1782865980" sldId="372"/>
            <ac:grpSpMk id="32" creationId="{5A364D9A-43C8-4D12-86E0-474D2EEEEC10}"/>
          </ac:grpSpMkLst>
        </pc:grpChg>
        <pc:grpChg chg="add">
          <ac:chgData name="Dinesh Jindal" userId="b939c9bb-c107-416f-ba5a-fd96af0e02c1" providerId="ADAL" clId="{B38AB0C6-04B1-4078-9071-A27D554EBFF3}" dt="2020-05-24T05:59:38.815" v="5351"/>
          <ac:grpSpMkLst>
            <pc:docMk/>
            <pc:sldMk cId="1782865980" sldId="372"/>
            <ac:grpSpMk id="35" creationId="{D62AF6A0-12CE-44A0-A158-B7668ACFDC7F}"/>
          </ac:grpSpMkLst>
        </pc:grpChg>
        <pc:grpChg chg="add">
          <ac:chgData name="Dinesh Jindal" userId="b939c9bb-c107-416f-ba5a-fd96af0e02c1" providerId="ADAL" clId="{B38AB0C6-04B1-4078-9071-A27D554EBFF3}" dt="2020-05-24T05:59:38.815" v="5351"/>
          <ac:grpSpMkLst>
            <pc:docMk/>
            <pc:sldMk cId="1782865980" sldId="372"/>
            <ac:grpSpMk id="38" creationId="{C2766513-4E40-486C-A1F1-247731FEF6A6}"/>
          </ac:grpSpMkLst>
        </pc:grpChg>
        <pc:picChg chg="add">
          <ac:chgData name="Dinesh Jindal" userId="b939c9bb-c107-416f-ba5a-fd96af0e02c1" providerId="ADAL" clId="{B38AB0C6-04B1-4078-9071-A27D554EBFF3}" dt="2020-05-24T05:59:38.815" v="5351"/>
          <ac:picMkLst>
            <pc:docMk/>
            <pc:sldMk cId="1782865980" sldId="372"/>
            <ac:picMk id="21" creationId="{0124A00C-59DB-4BB4-AF77-92C1C6C6DAD6}"/>
          </ac:picMkLst>
        </pc:picChg>
        <pc:picChg chg="add">
          <ac:chgData name="Dinesh Jindal" userId="b939c9bb-c107-416f-ba5a-fd96af0e02c1" providerId="ADAL" clId="{B38AB0C6-04B1-4078-9071-A27D554EBFF3}" dt="2020-05-24T05:59:38.815" v="5351"/>
          <ac:picMkLst>
            <pc:docMk/>
            <pc:sldMk cId="1782865980" sldId="372"/>
            <ac:picMk id="24" creationId="{C536EC48-28AD-4BC2-B45C-F9747CA7CE42}"/>
          </ac:picMkLst>
        </pc:picChg>
        <pc:picChg chg="add">
          <ac:chgData name="Dinesh Jindal" userId="b939c9bb-c107-416f-ba5a-fd96af0e02c1" providerId="ADAL" clId="{B38AB0C6-04B1-4078-9071-A27D554EBFF3}" dt="2020-05-24T05:59:38.815" v="5351"/>
          <ac:picMkLst>
            <pc:docMk/>
            <pc:sldMk cId="1782865980" sldId="372"/>
            <ac:picMk id="29" creationId="{230FD6CC-F0C2-4BEB-8885-AC9D31CF9492}"/>
          </ac:picMkLst>
        </pc:picChg>
      </pc:sldChg>
      <pc:sldChg chg="addSp delSp modSp">
        <pc:chgData name="Dinesh Jindal" userId="b939c9bb-c107-416f-ba5a-fd96af0e02c1" providerId="ADAL" clId="{B38AB0C6-04B1-4078-9071-A27D554EBFF3}" dt="2020-05-23T23:36:49.027" v="621" actId="20577"/>
        <pc:sldMkLst>
          <pc:docMk/>
          <pc:sldMk cId="2016196615" sldId="414"/>
        </pc:sldMkLst>
        <pc:spChg chg="del">
          <ac:chgData name="Dinesh Jindal" userId="b939c9bb-c107-416f-ba5a-fd96af0e02c1" providerId="ADAL" clId="{B38AB0C6-04B1-4078-9071-A27D554EBFF3}" dt="2020-05-23T23:36:42.458" v="610" actId="478"/>
          <ac:spMkLst>
            <pc:docMk/>
            <pc:sldMk cId="2016196615" sldId="414"/>
            <ac:spMk id="2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36:49.027" v="621" actId="20577"/>
          <ac:spMkLst>
            <pc:docMk/>
            <pc:sldMk cId="2016196615" sldId="414"/>
            <ac:spMk id="11" creationId="{649CF2F2-DF92-4BEE-9830-A560B82A67B3}"/>
          </ac:spMkLst>
        </pc:spChg>
        <pc:spChg chg="del">
          <ac:chgData name="Dinesh Jindal" userId="b939c9bb-c107-416f-ba5a-fd96af0e02c1" providerId="ADAL" clId="{B38AB0C6-04B1-4078-9071-A27D554EBFF3}" dt="2020-05-23T23:36:42.458" v="610" actId="478"/>
          <ac:spMkLst>
            <pc:docMk/>
            <pc:sldMk cId="2016196615" sldId="414"/>
            <ac:spMk id="5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6:42.458" v="610" actId="478"/>
          <ac:spMkLst>
            <pc:docMk/>
            <pc:sldMk cId="2016196615" sldId="414"/>
            <ac:spMk id="55" creationId="{00000000-0000-0000-0000-000000000000}"/>
          </ac:spMkLst>
        </pc:spChg>
      </pc:sldChg>
      <pc:sldChg chg="addSp delSp modSp">
        <pc:chgData name="Dinesh Jindal" userId="b939c9bb-c107-416f-ba5a-fd96af0e02c1" providerId="ADAL" clId="{B38AB0C6-04B1-4078-9071-A27D554EBFF3}" dt="2020-05-24T06:20:16.311" v="5462" actId="14861"/>
        <pc:sldMkLst>
          <pc:docMk/>
          <pc:sldMk cId="2078200182" sldId="441"/>
        </pc:sldMkLst>
        <pc:spChg chg="del">
          <ac:chgData name="Dinesh Jindal" userId="b939c9bb-c107-416f-ba5a-fd96af0e02c1" providerId="ADAL" clId="{B38AB0C6-04B1-4078-9071-A27D554EBFF3}" dt="2020-05-23T23:34:39.891" v="487" actId="478"/>
          <ac:spMkLst>
            <pc:docMk/>
            <pc:sldMk cId="2078200182" sldId="441"/>
            <ac:spMk id="2" creationId="{00000000-0000-0000-0000-000000000000}"/>
          </ac:spMkLst>
        </pc:spChg>
        <pc:spChg chg="add del mod">
          <ac:chgData name="Dinesh Jindal" userId="b939c9bb-c107-416f-ba5a-fd96af0e02c1" providerId="ADAL" clId="{B38AB0C6-04B1-4078-9071-A27D554EBFF3}" dt="2020-05-24T01:14:47.581" v="2646" actId="478"/>
          <ac:spMkLst>
            <pc:docMk/>
            <pc:sldMk cId="2078200182" sldId="441"/>
            <ac:spMk id="11" creationId="{08AAE7DC-A6DD-48DE-98E3-76FFD872E8FF}"/>
          </ac:spMkLst>
        </pc:spChg>
        <pc:spChg chg="add mod">
          <ac:chgData name="Dinesh Jindal" userId="b939c9bb-c107-416f-ba5a-fd96af0e02c1" providerId="ADAL" clId="{B38AB0C6-04B1-4078-9071-A27D554EBFF3}" dt="2020-05-24T01:15:01.316" v="2670" actId="1037"/>
          <ac:spMkLst>
            <pc:docMk/>
            <pc:sldMk cId="2078200182" sldId="441"/>
            <ac:spMk id="12" creationId="{F414B8C4-53E2-4925-8032-E45948EC896A}"/>
          </ac:spMkLst>
        </pc:spChg>
        <pc:spChg chg="add mod">
          <ac:chgData name="Dinesh Jindal" userId="b939c9bb-c107-416f-ba5a-fd96af0e02c1" providerId="ADAL" clId="{B38AB0C6-04B1-4078-9071-A27D554EBFF3}" dt="2020-05-24T01:22:05.174" v="2768" actId="1037"/>
          <ac:spMkLst>
            <pc:docMk/>
            <pc:sldMk cId="2078200182" sldId="441"/>
            <ac:spMk id="13" creationId="{7490E9C3-20CD-4521-A261-C88AB8BA4153}"/>
          </ac:spMkLst>
        </pc:spChg>
        <pc:spChg chg="add mod">
          <ac:chgData name="Dinesh Jindal" userId="b939c9bb-c107-416f-ba5a-fd96af0e02c1" providerId="ADAL" clId="{B38AB0C6-04B1-4078-9071-A27D554EBFF3}" dt="2020-05-24T01:22:05.174" v="2768" actId="1037"/>
          <ac:spMkLst>
            <pc:docMk/>
            <pc:sldMk cId="2078200182" sldId="441"/>
            <ac:spMk id="14" creationId="{D2509515-B9DF-4B5B-A8FA-6C26B55A0DFE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15" creationId="{3DBB4344-5E93-4B93-9A29-9963D7E81E66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16" creationId="{BF751948-385A-403E-AFDA-57885E5370BA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17" creationId="{88916E8E-6E29-4A0F-9740-46A1E33DC183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18" creationId="{405FFAF4-E1D3-47A5-8D3F-F4428536D01A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19" creationId="{198EA826-4859-4724-A253-9551386874BF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20" creationId="{B72372F7-9905-45BC-8ABD-3E5E146CB715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21" creationId="{FFA2B0EA-96EB-400B-A513-9E6942960EB4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22" creationId="{0F630314-D81D-4206-889A-7DBE57CF7D61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23" creationId="{D1B9FA21-4D26-429E-BC96-220F55F44CC6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24" creationId="{18DB4CB6-BE9E-428D-AF51-C3138B5E09E4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25" creationId="{27970A1C-D37A-4FC5-BC1C-BBB392A49507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26" creationId="{92F1293E-C601-4D3F-8F3D-33CBF5F4DA22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27" creationId="{F0F8E9BB-A30D-4CA7-957B-15A829161797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28" creationId="{C33D8AEF-5F9C-4682-924B-80386B2FDEA6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29" creationId="{D97F276A-C860-444B-BAF5-BE75659B02F3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30" creationId="{5E9D8818-23F4-4E8D-829F-BF652EFF4F3A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31" creationId="{18906A55-DCC0-407F-AB43-FC490EBD7D64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32" creationId="{4A4B723A-4A7B-43A3-8515-1A4FF4121843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33" creationId="{3F65F842-4C9F-463A-ADD6-53143BAE4364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34" creationId="{27A153C8-E859-4BCC-97ED-5FADE032580F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35" creationId="{BF5AE484-58AE-4B0B-BA45-57033F1FC58B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36" creationId="{788776A0-8907-4C04-AD44-FD0D80E12032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37" creationId="{61485C04-89C2-4BD6-92EA-1D9C3C2D1C83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38" creationId="{FB7573A1-8F25-442E-BD4E-2B286895B4A8}"/>
          </ac:spMkLst>
        </pc:spChg>
        <pc:spChg chg="add mod">
          <ac:chgData name="Dinesh Jindal" userId="b939c9bb-c107-416f-ba5a-fd96af0e02c1" providerId="ADAL" clId="{B38AB0C6-04B1-4078-9071-A27D554EBFF3}" dt="2020-05-24T01:22:05.174" v="2768" actId="1037"/>
          <ac:spMkLst>
            <pc:docMk/>
            <pc:sldMk cId="2078200182" sldId="441"/>
            <ac:spMk id="39" creationId="{E016286B-B74A-4202-8616-110199B88A25}"/>
          </ac:spMkLst>
        </pc:spChg>
        <pc:spChg chg="add mod">
          <ac:chgData name="Dinesh Jindal" userId="b939c9bb-c107-416f-ba5a-fd96af0e02c1" providerId="ADAL" clId="{B38AB0C6-04B1-4078-9071-A27D554EBFF3}" dt="2020-05-24T01:22:05.174" v="2768" actId="1037"/>
          <ac:spMkLst>
            <pc:docMk/>
            <pc:sldMk cId="2078200182" sldId="441"/>
            <ac:spMk id="40" creationId="{CE027F01-9323-4D40-863C-BBD8CEA8AC7C}"/>
          </ac:spMkLst>
        </pc:spChg>
        <pc:spChg chg="add mod">
          <ac:chgData name="Dinesh Jindal" userId="b939c9bb-c107-416f-ba5a-fd96af0e02c1" providerId="ADAL" clId="{B38AB0C6-04B1-4078-9071-A27D554EBFF3}" dt="2020-05-24T01:22:05.174" v="2768" actId="1037"/>
          <ac:spMkLst>
            <pc:docMk/>
            <pc:sldMk cId="2078200182" sldId="441"/>
            <ac:spMk id="41" creationId="{4B379425-D44A-4604-96A8-3EBEB223EAFB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42" creationId="{F535447B-6758-4087-80A3-7CDB5DFAD8A5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43" creationId="{AD17B4E8-C119-4983-92CB-01C4809689B7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44" creationId="{1647142B-91E3-4902-B13F-E284614C2866}"/>
          </ac:spMkLst>
        </pc:spChg>
        <pc:spChg chg="add mod">
          <ac:chgData name="Dinesh Jindal" userId="b939c9bb-c107-416f-ba5a-fd96af0e02c1" providerId="ADAL" clId="{B38AB0C6-04B1-4078-9071-A27D554EBFF3}" dt="2020-05-24T06:19:20.971" v="5460" actId="14861"/>
          <ac:spMkLst>
            <pc:docMk/>
            <pc:sldMk cId="2078200182" sldId="441"/>
            <ac:spMk id="45" creationId="{3EF69C32-54AB-490A-9ED9-28AB30C577DB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46" creationId="{DFA33E2F-287F-46EA-B53B-74F1CA14E74A}"/>
          </ac:spMkLst>
        </pc:spChg>
        <pc:spChg chg="add mod">
          <ac:chgData name="Dinesh Jindal" userId="b939c9bb-c107-416f-ba5a-fd96af0e02c1" providerId="ADAL" clId="{B38AB0C6-04B1-4078-9071-A27D554EBFF3}" dt="2020-05-24T06:19:47.523" v="5461" actId="14861"/>
          <ac:spMkLst>
            <pc:docMk/>
            <pc:sldMk cId="2078200182" sldId="441"/>
            <ac:spMk id="48" creationId="{FB539508-001E-4288-AD9A-1D33A2B5B08D}"/>
          </ac:spMkLst>
        </pc:spChg>
        <pc:spChg chg="add mod">
          <ac:chgData name="Dinesh Jindal" userId="b939c9bb-c107-416f-ba5a-fd96af0e02c1" providerId="ADAL" clId="{B38AB0C6-04B1-4078-9071-A27D554EBFF3}" dt="2020-05-24T01:22:05.174" v="2768" actId="1037"/>
          <ac:spMkLst>
            <pc:docMk/>
            <pc:sldMk cId="2078200182" sldId="441"/>
            <ac:spMk id="49" creationId="{8C44088E-7D69-4A33-B7A1-2A4BA3C5EA16}"/>
          </ac:spMkLst>
        </pc:spChg>
        <pc:spChg chg="add mod">
          <ac:chgData name="Dinesh Jindal" userId="b939c9bb-c107-416f-ba5a-fd96af0e02c1" providerId="ADAL" clId="{B38AB0C6-04B1-4078-9071-A27D554EBFF3}" dt="2020-05-24T06:20:16.311" v="5462" actId="14861"/>
          <ac:spMkLst>
            <pc:docMk/>
            <pc:sldMk cId="2078200182" sldId="441"/>
            <ac:spMk id="50" creationId="{7BF6152F-3DA8-4290-AFFA-64EAE32CB86F}"/>
          </ac:spMkLst>
        </pc:spChg>
        <pc:spChg chg="del">
          <ac:chgData name="Dinesh Jindal" userId="b939c9bb-c107-416f-ba5a-fd96af0e02c1" providerId="ADAL" clId="{B38AB0C6-04B1-4078-9071-A27D554EBFF3}" dt="2020-05-23T23:34:39.891" v="487" actId="478"/>
          <ac:spMkLst>
            <pc:docMk/>
            <pc:sldMk cId="2078200182" sldId="441"/>
            <ac:spMk id="5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4:39.891" v="487" actId="478"/>
          <ac:spMkLst>
            <pc:docMk/>
            <pc:sldMk cId="2078200182" sldId="441"/>
            <ac:spMk id="55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4T01:22:05.174" v="2768" actId="1037"/>
          <ac:spMkLst>
            <pc:docMk/>
            <pc:sldMk cId="2078200182" sldId="441"/>
            <ac:spMk id="79" creationId="{04761119-EEF3-4E84-8FB1-B9D562E3D936}"/>
          </ac:spMkLst>
        </pc:spChg>
        <pc:spChg chg="add mod">
          <ac:chgData name="Dinesh Jindal" userId="b939c9bb-c107-416f-ba5a-fd96af0e02c1" providerId="ADAL" clId="{B38AB0C6-04B1-4078-9071-A27D554EBFF3}" dt="2020-05-24T01:22:05.174" v="2768" actId="1037"/>
          <ac:spMkLst>
            <pc:docMk/>
            <pc:sldMk cId="2078200182" sldId="441"/>
            <ac:spMk id="81" creationId="{3407348F-D0DB-42E0-8267-E2D388EBDEC8}"/>
          </ac:spMkLst>
        </pc:spChg>
        <pc:grpChg chg="del">
          <ac:chgData name="Dinesh Jindal" userId="b939c9bb-c107-416f-ba5a-fd96af0e02c1" providerId="ADAL" clId="{B38AB0C6-04B1-4078-9071-A27D554EBFF3}" dt="2020-05-23T23:34:55.104" v="509" actId="478"/>
          <ac:grpSpMkLst>
            <pc:docMk/>
            <pc:sldMk cId="2078200182" sldId="441"/>
            <ac:grpSpMk id="47" creationId="{00000000-0000-0000-0000-000000000000}"/>
          </ac:grpSpMkLst>
        </pc:grpChg>
        <pc:cxnChg chg="add del mod">
          <ac:chgData name="Dinesh Jindal" userId="b939c9bb-c107-416f-ba5a-fd96af0e02c1" providerId="ADAL" clId="{B38AB0C6-04B1-4078-9071-A27D554EBFF3}" dt="2020-05-24T01:21:17.767" v="2744" actId="478"/>
          <ac:cxnSpMkLst>
            <pc:docMk/>
            <pc:sldMk cId="2078200182" sldId="441"/>
            <ac:cxnSpMk id="4" creationId="{BF38A2A2-0A49-4237-A3FC-00EAEB2CE607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8" creationId="{A6313C95-996F-4DD1-8975-3790546E6C5B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51" creationId="{169ABFB7-FE9B-4004-82E1-42ABE1CFBAE7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57" creationId="{51F7FAAB-0744-4F6D-9D37-573FBFE75E27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58" creationId="{62C15AE2-4B0D-4A47-84A2-CF62BEC3EBAE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59" creationId="{630644CC-5371-49FE-96FF-E13D66B5CF93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0" creationId="{E159BA65-B778-4D07-A932-85DCC053BAA9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1" creationId="{1944CC41-720C-44D5-B0D8-948AC522E866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2" creationId="{90DC9F76-9FA2-43A3-93A6-E9DB2DFFDB78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3" creationId="{ABCFB520-071A-46B6-9B06-CACA60624016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4" creationId="{1FB863CD-0611-4ACB-9D02-CFE3DA065EA4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5" creationId="{5780FBFB-21F4-4F16-8771-A91E29486F74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6" creationId="{3AD5FBE3-941D-4626-B056-7BEE2B379B6E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7" creationId="{9F95938B-B7BA-4739-91B8-BEF29ABE6ACA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8" creationId="{FE186E28-49A9-439B-985D-51F0C4BDE0B4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69" creationId="{5BF82BF5-BE74-467E-8053-7C8F69B12CF3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70" creationId="{FC476C20-3AD6-4B38-AEB3-95851E78F60B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71" creationId="{61DF2F7D-C4D2-410A-942D-CC8D25C51781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72" creationId="{5DA91D72-9AB7-4139-AF19-5DF98B9A6E87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73" creationId="{7776BD21-34A3-46EA-B6E2-57F2CB5D1EDF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74" creationId="{AEF501FC-842B-421A-A61C-E886020A285D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75" creationId="{A87CBE1D-918B-4B48-8B58-092AB1A6D187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76" creationId="{F6DDD25F-5F68-4914-B628-1D0A255B1EC5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77" creationId="{A934209E-B01E-40FF-AAF2-36A1C31BBC77}"/>
          </ac:cxnSpMkLst>
        </pc:cxnChg>
        <pc:cxnChg chg="add mod">
          <ac:chgData name="Dinesh Jindal" userId="b939c9bb-c107-416f-ba5a-fd96af0e02c1" providerId="ADAL" clId="{B38AB0C6-04B1-4078-9071-A27D554EBFF3}" dt="2020-05-24T01:22:05.174" v="2768" actId="1037"/>
          <ac:cxnSpMkLst>
            <pc:docMk/>
            <pc:sldMk cId="2078200182" sldId="441"/>
            <ac:cxnSpMk id="78" creationId="{861B4385-B444-4E46-AA8B-AD2A35346584}"/>
          </ac:cxnSpMkLst>
        </pc:cxnChg>
        <pc:cxnChg chg="add del">
          <ac:chgData name="Dinesh Jindal" userId="b939c9bb-c107-416f-ba5a-fd96af0e02c1" providerId="ADAL" clId="{B38AB0C6-04B1-4078-9071-A27D554EBFF3}" dt="2020-05-24T01:20:37.266" v="2741" actId="478"/>
          <ac:cxnSpMkLst>
            <pc:docMk/>
            <pc:sldMk cId="2078200182" sldId="441"/>
            <ac:cxnSpMk id="80" creationId="{C974FF75-5A30-4262-95D7-8F7D39BC928A}"/>
          </ac:cxnSpMkLst>
        </pc:cxnChg>
      </pc:sldChg>
      <pc:sldChg chg="del">
        <pc:chgData name="Dinesh Jindal" userId="b939c9bb-c107-416f-ba5a-fd96af0e02c1" providerId="ADAL" clId="{B38AB0C6-04B1-4078-9071-A27D554EBFF3}" dt="2020-05-24T00:50:31.514" v="2213" actId="2696"/>
        <pc:sldMkLst>
          <pc:docMk/>
          <pc:sldMk cId="4194271152" sldId="479"/>
        </pc:sldMkLst>
      </pc:sldChg>
      <pc:sldChg chg="addSp delSp modSp">
        <pc:chgData name="Dinesh Jindal" userId="b939c9bb-c107-416f-ba5a-fd96af0e02c1" providerId="ADAL" clId="{B38AB0C6-04B1-4078-9071-A27D554EBFF3}" dt="2020-05-23T23:38:20.325" v="700" actId="478"/>
        <pc:sldMkLst>
          <pc:docMk/>
          <pc:sldMk cId="725060163" sldId="486"/>
        </pc:sldMkLst>
        <pc:spChg chg="del">
          <ac:chgData name="Dinesh Jindal" userId="b939c9bb-c107-416f-ba5a-fd96af0e02c1" providerId="ADAL" clId="{B38AB0C6-04B1-4078-9071-A27D554EBFF3}" dt="2020-05-23T23:38:08.800" v="686" actId="478"/>
          <ac:spMkLst>
            <pc:docMk/>
            <pc:sldMk cId="725060163" sldId="486"/>
            <ac:spMk id="2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38:15.907" v="699" actId="20577"/>
          <ac:spMkLst>
            <pc:docMk/>
            <pc:sldMk cId="725060163" sldId="486"/>
            <ac:spMk id="11" creationId="{C67EEEFE-E143-40CC-832F-0E38380EBB53}"/>
          </ac:spMkLst>
        </pc:spChg>
        <pc:spChg chg="del">
          <ac:chgData name="Dinesh Jindal" userId="b939c9bb-c107-416f-ba5a-fd96af0e02c1" providerId="ADAL" clId="{B38AB0C6-04B1-4078-9071-A27D554EBFF3}" dt="2020-05-23T23:38:08.800" v="686" actId="478"/>
          <ac:spMkLst>
            <pc:docMk/>
            <pc:sldMk cId="725060163" sldId="486"/>
            <ac:spMk id="5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8:08.800" v="686" actId="478"/>
          <ac:spMkLst>
            <pc:docMk/>
            <pc:sldMk cId="725060163" sldId="486"/>
            <ac:spMk id="55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3T23:38:20.325" v="700" actId="478"/>
          <ac:grpSpMkLst>
            <pc:docMk/>
            <pc:sldMk cId="725060163" sldId="486"/>
            <ac:grpSpMk id="47" creationId="{00000000-0000-0000-0000-000000000000}"/>
          </ac:grpSpMkLst>
        </pc:grpChg>
      </pc:sldChg>
      <pc:sldChg chg="modSp">
        <pc:chgData name="Dinesh Jindal" userId="b939c9bb-c107-416f-ba5a-fd96af0e02c1" providerId="ADAL" clId="{B38AB0C6-04B1-4078-9071-A27D554EBFF3}" dt="2020-05-23T23:48:09.382" v="883" actId="1076"/>
        <pc:sldMkLst>
          <pc:docMk/>
          <pc:sldMk cId="526959551" sldId="487"/>
        </pc:sldMkLst>
        <pc:spChg chg="mod">
          <ac:chgData name="Dinesh Jindal" userId="b939c9bb-c107-416f-ba5a-fd96af0e02c1" providerId="ADAL" clId="{B38AB0C6-04B1-4078-9071-A27D554EBFF3}" dt="2020-05-23T23:47:39.216" v="877" actId="1036"/>
          <ac:spMkLst>
            <pc:docMk/>
            <pc:sldMk cId="526959551" sldId="487"/>
            <ac:spMk id="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48:09.382" v="883" actId="1076"/>
          <ac:spMkLst>
            <pc:docMk/>
            <pc:sldMk cId="526959551" sldId="487"/>
            <ac:spMk id="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47:17.557" v="861" actId="255"/>
          <ac:spMkLst>
            <pc:docMk/>
            <pc:sldMk cId="526959551" sldId="487"/>
            <ac:spMk id="1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47:23.680" v="866" actId="1035"/>
          <ac:spMkLst>
            <pc:docMk/>
            <pc:sldMk cId="526959551" sldId="487"/>
            <ac:spMk id="11" creationId="{00000000-0000-0000-0000-000000000000}"/>
          </ac:spMkLst>
        </pc:spChg>
      </pc:sldChg>
      <pc:sldChg chg="modSp">
        <pc:chgData name="Dinesh Jindal" userId="b939c9bb-c107-416f-ba5a-fd96af0e02c1" providerId="ADAL" clId="{B38AB0C6-04B1-4078-9071-A27D554EBFF3}" dt="2020-05-24T05:37:24.660" v="4884" actId="14100"/>
        <pc:sldMkLst>
          <pc:docMk/>
          <pc:sldMk cId="205847875" sldId="489"/>
        </pc:sldMkLst>
        <pc:spChg chg="mod">
          <ac:chgData name="Dinesh Jindal" userId="b939c9bb-c107-416f-ba5a-fd96af0e02c1" providerId="ADAL" clId="{B38AB0C6-04B1-4078-9071-A27D554EBFF3}" dt="2020-05-24T01:29:38.076" v="2873" actId="1076"/>
          <ac:spMkLst>
            <pc:docMk/>
            <pc:sldMk cId="205847875" sldId="489"/>
            <ac:spMk id="3" creationId="{00000000-0000-0000-0000-000000000000}"/>
          </ac:spMkLst>
        </pc:spChg>
        <pc:picChg chg="mod">
          <ac:chgData name="Dinesh Jindal" userId="b939c9bb-c107-416f-ba5a-fd96af0e02c1" providerId="ADAL" clId="{B38AB0C6-04B1-4078-9071-A27D554EBFF3}" dt="2020-05-24T05:37:24.660" v="4884" actId="14100"/>
          <ac:picMkLst>
            <pc:docMk/>
            <pc:sldMk cId="205847875" sldId="489"/>
            <ac:picMk id="8" creationId="{00000000-0000-0000-0000-000000000000}"/>
          </ac:picMkLst>
        </pc:picChg>
      </pc:sldChg>
      <pc:sldChg chg="modSp">
        <pc:chgData name="Dinesh Jindal" userId="b939c9bb-c107-416f-ba5a-fd96af0e02c1" providerId="ADAL" clId="{B38AB0C6-04B1-4078-9071-A27D554EBFF3}" dt="2020-05-24T03:09:04.713" v="3097" actId="20577"/>
        <pc:sldMkLst>
          <pc:docMk/>
          <pc:sldMk cId="3894104253" sldId="490"/>
        </pc:sldMkLst>
        <pc:spChg chg="mod">
          <ac:chgData name="Dinesh Jindal" userId="b939c9bb-c107-416f-ba5a-fd96af0e02c1" providerId="ADAL" clId="{B38AB0C6-04B1-4078-9071-A27D554EBFF3}" dt="2020-05-24T01:29:45.414" v="2874" actId="1076"/>
          <ac:spMkLst>
            <pc:docMk/>
            <pc:sldMk cId="3894104253" sldId="490"/>
            <ac:spMk id="3" creationId="{D2BA7598-03C1-4615-BAE6-EBDC3E9B2065}"/>
          </ac:spMkLst>
        </pc:spChg>
        <pc:spChg chg="mod">
          <ac:chgData name="Dinesh Jindal" userId="b939c9bb-c107-416f-ba5a-fd96af0e02c1" providerId="ADAL" clId="{B38AB0C6-04B1-4078-9071-A27D554EBFF3}" dt="2020-05-24T03:09:04.713" v="3097" actId="20577"/>
          <ac:spMkLst>
            <pc:docMk/>
            <pc:sldMk cId="3894104253" sldId="490"/>
            <ac:spMk id="8" creationId="{765B611D-2616-4A05-8784-EDA2B1A45AD7}"/>
          </ac:spMkLst>
        </pc:spChg>
        <pc:graphicFrameChg chg="mod modGraphic">
          <ac:chgData name="Dinesh Jindal" userId="b939c9bb-c107-416f-ba5a-fd96af0e02c1" providerId="ADAL" clId="{B38AB0C6-04B1-4078-9071-A27D554EBFF3}" dt="2020-05-24T03:08:15.003" v="3054" actId="207"/>
          <ac:graphicFrameMkLst>
            <pc:docMk/>
            <pc:sldMk cId="3894104253" sldId="490"/>
            <ac:graphicFrameMk id="6" creationId="{00000000-0000-0000-0000-000000000000}"/>
          </ac:graphicFrameMkLst>
        </pc:graphicFrameChg>
      </pc:sldChg>
      <pc:sldChg chg="modSp">
        <pc:chgData name="Dinesh Jindal" userId="b939c9bb-c107-416f-ba5a-fd96af0e02c1" providerId="ADAL" clId="{B38AB0C6-04B1-4078-9071-A27D554EBFF3}" dt="2020-05-24T00:28:33.814" v="1770" actId="692"/>
        <pc:sldMkLst>
          <pc:docMk/>
          <pc:sldMk cId="2163265655" sldId="508"/>
        </pc:sldMkLst>
        <pc:spChg chg="mod">
          <ac:chgData name="Dinesh Jindal" userId="b939c9bb-c107-416f-ba5a-fd96af0e02c1" providerId="ADAL" clId="{B38AB0C6-04B1-4078-9071-A27D554EBFF3}" dt="2020-05-24T00:27:12.428" v="1762" actId="1035"/>
          <ac:spMkLst>
            <pc:docMk/>
            <pc:sldMk cId="2163265655" sldId="508"/>
            <ac:spMk id="3" creationId="{162A7077-25CB-470D-9E6C-C1CAB5C91912}"/>
          </ac:spMkLst>
        </pc:spChg>
        <pc:spChg chg="mod">
          <ac:chgData name="Dinesh Jindal" userId="b939c9bb-c107-416f-ba5a-fd96af0e02c1" providerId="ADAL" clId="{B38AB0C6-04B1-4078-9071-A27D554EBFF3}" dt="2020-05-24T00:27:58.097" v="1769" actId="108"/>
          <ac:spMkLst>
            <pc:docMk/>
            <pc:sldMk cId="2163265655" sldId="508"/>
            <ac:spMk id="2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27:48.878" v="1767" actId="403"/>
          <ac:spMkLst>
            <pc:docMk/>
            <pc:sldMk cId="2163265655" sldId="508"/>
            <ac:spMk id="9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27:53.894" v="1768" actId="108"/>
          <ac:spMkLst>
            <pc:docMk/>
            <pc:sldMk cId="2163265655" sldId="508"/>
            <ac:spMk id="94" creationId="{00000000-0000-0000-0000-000000000000}"/>
          </ac:spMkLst>
        </pc:spChg>
        <pc:cxnChg chg="mod">
          <ac:chgData name="Dinesh Jindal" userId="b939c9bb-c107-416f-ba5a-fd96af0e02c1" providerId="ADAL" clId="{B38AB0C6-04B1-4078-9071-A27D554EBFF3}" dt="2020-05-24T00:28:33.814" v="1770" actId="692"/>
          <ac:cxnSpMkLst>
            <pc:docMk/>
            <pc:sldMk cId="2163265655" sldId="508"/>
            <ac:cxnSpMk id="41" creationId="{00000000-0000-0000-0000-000000000000}"/>
          </ac:cxnSpMkLst>
        </pc:cxnChg>
        <pc:cxnChg chg="mod">
          <ac:chgData name="Dinesh Jindal" userId="b939c9bb-c107-416f-ba5a-fd96af0e02c1" providerId="ADAL" clId="{B38AB0C6-04B1-4078-9071-A27D554EBFF3}" dt="2020-05-24T00:28:33.814" v="1770" actId="692"/>
          <ac:cxnSpMkLst>
            <pc:docMk/>
            <pc:sldMk cId="2163265655" sldId="508"/>
            <ac:cxnSpMk id="44" creationId="{00000000-0000-0000-0000-000000000000}"/>
          </ac:cxnSpMkLst>
        </pc:cxnChg>
        <pc:cxnChg chg="mod">
          <ac:chgData name="Dinesh Jindal" userId="b939c9bb-c107-416f-ba5a-fd96af0e02c1" providerId="ADAL" clId="{B38AB0C6-04B1-4078-9071-A27D554EBFF3}" dt="2020-05-24T00:28:33.814" v="1770" actId="692"/>
          <ac:cxnSpMkLst>
            <pc:docMk/>
            <pc:sldMk cId="2163265655" sldId="508"/>
            <ac:cxnSpMk id="87" creationId="{00000000-0000-0000-0000-000000000000}"/>
          </ac:cxnSpMkLst>
        </pc:cxnChg>
        <pc:cxnChg chg="mod">
          <ac:chgData name="Dinesh Jindal" userId="b939c9bb-c107-416f-ba5a-fd96af0e02c1" providerId="ADAL" clId="{B38AB0C6-04B1-4078-9071-A27D554EBFF3}" dt="2020-05-24T00:28:33.814" v="1770" actId="692"/>
          <ac:cxnSpMkLst>
            <pc:docMk/>
            <pc:sldMk cId="2163265655" sldId="508"/>
            <ac:cxnSpMk id="130" creationId="{00000000-0000-0000-0000-000000000000}"/>
          </ac:cxnSpMkLst>
        </pc:cxnChg>
        <pc:cxnChg chg="mod">
          <ac:chgData name="Dinesh Jindal" userId="b939c9bb-c107-416f-ba5a-fd96af0e02c1" providerId="ADAL" clId="{B38AB0C6-04B1-4078-9071-A27D554EBFF3}" dt="2020-05-24T00:28:33.814" v="1770" actId="692"/>
          <ac:cxnSpMkLst>
            <pc:docMk/>
            <pc:sldMk cId="2163265655" sldId="508"/>
            <ac:cxnSpMk id="164" creationId="{00000000-0000-0000-0000-000000000000}"/>
          </ac:cxnSpMkLst>
        </pc:cxnChg>
      </pc:sldChg>
      <pc:sldChg chg="addSp delSp del">
        <pc:chgData name="Dinesh Jindal" userId="b939c9bb-c107-416f-ba5a-fd96af0e02c1" providerId="ADAL" clId="{B38AB0C6-04B1-4078-9071-A27D554EBFF3}" dt="2020-05-24T00:30:57.693" v="1779" actId="2696"/>
        <pc:sldMkLst>
          <pc:docMk/>
          <pc:sldMk cId="3012547131" sldId="509"/>
        </pc:sldMkLst>
        <pc:spChg chg="del">
          <ac:chgData name="Dinesh Jindal" userId="b939c9bb-c107-416f-ba5a-fd96af0e02c1" providerId="ADAL" clId="{B38AB0C6-04B1-4078-9071-A27D554EBFF3}" dt="2020-05-23T23:31:51.352" v="422" actId="478"/>
          <ac:spMkLst>
            <pc:docMk/>
            <pc:sldMk cId="3012547131" sldId="509"/>
            <ac:spMk id="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1:48.405" v="421" actId="478"/>
          <ac:spMkLst>
            <pc:docMk/>
            <pc:sldMk cId="3012547131" sldId="509"/>
            <ac:spMk id="6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3T23:31:44.187" v="420" actId="478"/>
          <ac:spMkLst>
            <pc:docMk/>
            <pc:sldMk cId="3012547131" sldId="509"/>
            <ac:spMk id="11" creationId="{4EF63AF0-8AB4-412F-85DA-752019FAD6A0}"/>
          </ac:spMkLst>
        </pc:spChg>
        <pc:spChg chg="add">
          <ac:chgData name="Dinesh Jindal" userId="b939c9bb-c107-416f-ba5a-fd96af0e02c1" providerId="ADAL" clId="{B38AB0C6-04B1-4078-9071-A27D554EBFF3}" dt="2020-05-23T23:32:15.805" v="427"/>
          <ac:spMkLst>
            <pc:docMk/>
            <pc:sldMk cId="3012547131" sldId="509"/>
            <ac:spMk id="12" creationId="{B868A343-728C-4F2E-98E3-E6D982D7ABC3}"/>
          </ac:spMkLst>
        </pc:spChg>
        <pc:spChg chg="del">
          <ac:chgData name="Dinesh Jindal" userId="b939c9bb-c107-416f-ba5a-fd96af0e02c1" providerId="ADAL" clId="{B38AB0C6-04B1-4078-9071-A27D554EBFF3}" dt="2020-05-23T23:31:56.651" v="424" actId="478"/>
          <ac:spMkLst>
            <pc:docMk/>
            <pc:sldMk cId="3012547131" sldId="509"/>
            <ac:spMk id="5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1:53.768" v="423" actId="478"/>
          <ac:spMkLst>
            <pc:docMk/>
            <pc:sldMk cId="3012547131" sldId="509"/>
            <ac:spMk id="55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3T23:32:00.113" v="425" actId="478"/>
          <ac:grpSpMkLst>
            <pc:docMk/>
            <pc:sldMk cId="3012547131" sldId="509"/>
            <ac:grpSpMk id="47" creationId="{00000000-0000-0000-0000-000000000000}"/>
          </ac:grpSpMkLst>
        </pc:grpChg>
      </pc:sldChg>
      <pc:sldChg chg="addSp delSp modSp">
        <pc:chgData name="Dinesh Jindal" userId="b939c9bb-c107-416f-ba5a-fd96af0e02c1" providerId="ADAL" clId="{B38AB0C6-04B1-4078-9071-A27D554EBFF3}" dt="2020-05-23T23:35:18.689" v="535" actId="478"/>
        <pc:sldMkLst>
          <pc:docMk/>
          <pc:sldMk cId="2290866186" sldId="526"/>
        </pc:sldMkLst>
        <pc:spChg chg="del">
          <ac:chgData name="Dinesh Jindal" userId="b939c9bb-c107-416f-ba5a-fd96af0e02c1" providerId="ADAL" clId="{B38AB0C6-04B1-4078-9071-A27D554EBFF3}" dt="2020-05-23T23:35:03.867" v="510" actId="478"/>
          <ac:spMkLst>
            <pc:docMk/>
            <pc:sldMk cId="2290866186" sldId="526"/>
            <ac:spMk id="2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35:15.567" v="534" actId="20577"/>
          <ac:spMkLst>
            <pc:docMk/>
            <pc:sldMk cId="2290866186" sldId="526"/>
            <ac:spMk id="11" creationId="{03CC14EA-A97E-4A73-BEF5-66BCD55EDDCB}"/>
          </ac:spMkLst>
        </pc:spChg>
        <pc:spChg chg="del">
          <ac:chgData name="Dinesh Jindal" userId="b939c9bb-c107-416f-ba5a-fd96af0e02c1" providerId="ADAL" clId="{B38AB0C6-04B1-4078-9071-A27D554EBFF3}" dt="2020-05-23T23:35:03.867" v="510" actId="478"/>
          <ac:spMkLst>
            <pc:docMk/>
            <pc:sldMk cId="2290866186" sldId="526"/>
            <ac:spMk id="5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5:03.867" v="510" actId="478"/>
          <ac:spMkLst>
            <pc:docMk/>
            <pc:sldMk cId="2290866186" sldId="526"/>
            <ac:spMk id="55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3T23:35:18.689" v="535" actId="478"/>
          <ac:grpSpMkLst>
            <pc:docMk/>
            <pc:sldMk cId="2290866186" sldId="526"/>
            <ac:grpSpMk id="47" creationId="{00000000-0000-0000-0000-000000000000}"/>
          </ac:grpSpMkLst>
        </pc:grpChg>
      </pc:sldChg>
      <pc:sldChg chg="modSp">
        <pc:chgData name="Dinesh Jindal" userId="b939c9bb-c107-416f-ba5a-fd96af0e02c1" providerId="ADAL" clId="{B38AB0C6-04B1-4078-9071-A27D554EBFF3}" dt="2020-05-24T00:50:08.369" v="2201" actId="1076"/>
        <pc:sldMkLst>
          <pc:docMk/>
          <pc:sldMk cId="1008373999" sldId="538"/>
        </pc:sldMkLst>
        <pc:spChg chg="mod">
          <ac:chgData name="Dinesh Jindal" userId="b939c9bb-c107-416f-ba5a-fd96af0e02c1" providerId="ADAL" clId="{B38AB0C6-04B1-4078-9071-A27D554EBFF3}" dt="2020-05-24T00:50:08.369" v="2201" actId="1076"/>
          <ac:spMkLst>
            <pc:docMk/>
            <pc:sldMk cId="1008373999" sldId="538"/>
            <ac:spMk id="3" creationId="{00000000-0000-0000-0000-000000000000}"/>
          </ac:spMkLst>
        </pc:spChg>
      </pc:sldChg>
      <pc:sldChg chg="addSp delSp modSp">
        <pc:chgData name="Dinesh Jindal" userId="b939c9bb-c107-416f-ba5a-fd96af0e02c1" providerId="ADAL" clId="{B38AB0C6-04B1-4078-9071-A27D554EBFF3}" dt="2020-05-23T23:34:31.177" v="486" actId="478"/>
        <pc:sldMkLst>
          <pc:docMk/>
          <pc:sldMk cId="3138829247" sldId="544"/>
        </pc:sldMkLst>
        <pc:spChg chg="add del">
          <ac:chgData name="Dinesh Jindal" userId="b939c9bb-c107-416f-ba5a-fd96af0e02c1" providerId="ADAL" clId="{B38AB0C6-04B1-4078-9071-A27D554EBFF3}" dt="2020-05-23T23:34:08.022" v="446" actId="478"/>
          <ac:spMkLst>
            <pc:docMk/>
            <pc:sldMk cId="3138829247" sldId="544"/>
            <ac:spMk id="2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3T23:34:00.808" v="444"/>
          <ac:spMkLst>
            <pc:docMk/>
            <pc:sldMk cId="3138829247" sldId="544"/>
            <ac:spMk id="11" creationId="{8C81F018-91FC-432B-9F60-1516AEE7A3BF}"/>
          </ac:spMkLst>
        </pc:spChg>
        <pc:spChg chg="add mod">
          <ac:chgData name="Dinesh Jindal" userId="b939c9bb-c107-416f-ba5a-fd96af0e02c1" providerId="ADAL" clId="{B38AB0C6-04B1-4078-9071-A27D554EBFF3}" dt="2020-05-23T23:34:22.288" v="485" actId="20577"/>
          <ac:spMkLst>
            <pc:docMk/>
            <pc:sldMk cId="3138829247" sldId="544"/>
            <ac:spMk id="12" creationId="{6C99734E-D543-4F0C-ADE2-37ED96531B00}"/>
          </ac:spMkLst>
        </pc:spChg>
        <pc:spChg chg="add del">
          <ac:chgData name="Dinesh Jindal" userId="b939c9bb-c107-416f-ba5a-fd96af0e02c1" providerId="ADAL" clId="{B38AB0C6-04B1-4078-9071-A27D554EBFF3}" dt="2020-05-23T23:34:08.022" v="446" actId="478"/>
          <ac:spMkLst>
            <pc:docMk/>
            <pc:sldMk cId="3138829247" sldId="544"/>
            <ac:spMk id="54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3T23:34:08.022" v="446" actId="478"/>
          <ac:spMkLst>
            <pc:docMk/>
            <pc:sldMk cId="3138829247" sldId="544"/>
            <ac:spMk id="55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3T23:34:31.177" v="486" actId="478"/>
          <ac:grpSpMkLst>
            <pc:docMk/>
            <pc:sldMk cId="3138829247" sldId="544"/>
            <ac:grpSpMk id="47" creationId="{00000000-0000-0000-0000-000000000000}"/>
          </ac:grpSpMkLst>
        </pc:grpChg>
      </pc:sldChg>
      <pc:sldChg chg="modSp">
        <pc:chgData name="Dinesh Jindal" userId="b939c9bb-c107-416f-ba5a-fd96af0e02c1" providerId="ADAL" clId="{B38AB0C6-04B1-4078-9071-A27D554EBFF3}" dt="2020-05-24T00:50:02.024" v="2200" actId="1076"/>
        <pc:sldMkLst>
          <pc:docMk/>
          <pc:sldMk cId="3483095390" sldId="551"/>
        </pc:sldMkLst>
        <pc:spChg chg="mod">
          <ac:chgData name="Dinesh Jindal" userId="b939c9bb-c107-416f-ba5a-fd96af0e02c1" providerId="ADAL" clId="{B38AB0C6-04B1-4078-9071-A27D554EBFF3}" dt="2020-05-24T00:50:02.024" v="2200" actId="1076"/>
          <ac:spMkLst>
            <pc:docMk/>
            <pc:sldMk cId="3483095390" sldId="551"/>
            <ac:spMk id="3" creationId="{00000000-0000-0000-0000-000000000000}"/>
          </ac:spMkLst>
        </pc:spChg>
      </pc:sldChg>
      <pc:sldChg chg="addSp delSp modSp">
        <pc:chgData name="Dinesh Jindal" userId="b939c9bb-c107-416f-ba5a-fd96af0e02c1" providerId="ADAL" clId="{B38AB0C6-04B1-4078-9071-A27D554EBFF3}" dt="2020-05-23T23:37:57.689" v="685" actId="478"/>
        <pc:sldMkLst>
          <pc:docMk/>
          <pc:sldMk cId="4254742062" sldId="552"/>
        </pc:sldMkLst>
        <pc:spChg chg="del">
          <ac:chgData name="Dinesh Jindal" userId="b939c9bb-c107-416f-ba5a-fd96af0e02c1" providerId="ADAL" clId="{B38AB0C6-04B1-4078-9071-A27D554EBFF3}" dt="2020-05-23T23:37:10.905" v="622" actId="478"/>
          <ac:spMkLst>
            <pc:docMk/>
            <pc:sldMk cId="4254742062" sldId="552"/>
            <ac:spMk id="2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37:53.642" v="684" actId="20577"/>
          <ac:spMkLst>
            <pc:docMk/>
            <pc:sldMk cId="4254742062" sldId="552"/>
            <ac:spMk id="11" creationId="{106E1937-1501-4B00-AFEA-C271FF9BE8DF}"/>
          </ac:spMkLst>
        </pc:spChg>
        <pc:spChg chg="del">
          <ac:chgData name="Dinesh Jindal" userId="b939c9bb-c107-416f-ba5a-fd96af0e02c1" providerId="ADAL" clId="{B38AB0C6-04B1-4078-9071-A27D554EBFF3}" dt="2020-05-23T23:37:10.905" v="622" actId="478"/>
          <ac:spMkLst>
            <pc:docMk/>
            <pc:sldMk cId="4254742062" sldId="552"/>
            <ac:spMk id="5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7:10.905" v="622" actId="478"/>
          <ac:spMkLst>
            <pc:docMk/>
            <pc:sldMk cId="4254742062" sldId="552"/>
            <ac:spMk id="55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3T23:37:57.689" v="685" actId="478"/>
          <ac:grpSpMkLst>
            <pc:docMk/>
            <pc:sldMk cId="4254742062" sldId="552"/>
            <ac:grpSpMk id="47" creationId="{00000000-0000-0000-0000-000000000000}"/>
          </ac:grpSpMkLst>
        </pc:grpChg>
      </pc:sldChg>
      <pc:sldChg chg="addSp delSp modSp">
        <pc:chgData name="Dinesh Jindal" userId="b939c9bb-c107-416f-ba5a-fd96af0e02c1" providerId="ADAL" clId="{B38AB0C6-04B1-4078-9071-A27D554EBFF3}" dt="2020-05-23T23:32:41.570" v="434" actId="478"/>
        <pc:sldMkLst>
          <pc:docMk/>
          <pc:sldMk cId="3344694390" sldId="556"/>
        </pc:sldMkLst>
        <pc:spChg chg="add del">
          <ac:chgData name="Dinesh Jindal" userId="b939c9bb-c107-416f-ba5a-fd96af0e02c1" providerId="ADAL" clId="{B38AB0C6-04B1-4078-9071-A27D554EBFF3}" dt="2020-05-23T23:32:32.713" v="430" actId="478"/>
          <ac:spMkLst>
            <pc:docMk/>
            <pc:sldMk cId="3344694390" sldId="556"/>
            <ac:spMk id="2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3T23:32:27.218" v="429" actId="478"/>
          <ac:spMkLst>
            <pc:docMk/>
            <pc:sldMk cId="3344694390" sldId="556"/>
            <ac:spMk id="5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32:38.023" v="433" actId="20577"/>
          <ac:spMkLst>
            <pc:docMk/>
            <pc:sldMk cId="3344694390" sldId="556"/>
            <ac:spMk id="11" creationId="{F3EEAC4C-FDCF-4D10-BD8F-3A8A0DA798EA}"/>
          </ac:spMkLst>
        </pc:spChg>
        <pc:spChg chg="add del">
          <ac:chgData name="Dinesh Jindal" userId="b939c9bb-c107-416f-ba5a-fd96af0e02c1" providerId="ADAL" clId="{B38AB0C6-04B1-4078-9071-A27D554EBFF3}" dt="2020-05-23T23:32:32.713" v="430" actId="478"/>
          <ac:spMkLst>
            <pc:docMk/>
            <pc:sldMk cId="3344694390" sldId="556"/>
            <ac:spMk id="54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3T23:32:32.713" v="430" actId="478"/>
          <ac:spMkLst>
            <pc:docMk/>
            <pc:sldMk cId="3344694390" sldId="556"/>
            <ac:spMk id="55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3T23:32:41.570" v="434" actId="478"/>
          <ac:grpSpMkLst>
            <pc:docMk/>
            <pc:sldMk cId="3344694390" sldId="556"/>
            <ac:grpSpMk id="47" creationId="{00000000-0000-0000-0000-000000000000}"/>
          </ac:grpSpMkLst>
        </pc:grpChg>
      </pc:sldChg>
      <pc:sldChg chg="addSp delSp modSp">
        <pc:chgData name="Dinesh Jindal" userId="b939c9bb-c107-416f-ba5a-fd96af0e02c1" providerId="ADAL" clId="{B38AB0C6-04B1-4078-9071-A27D554EBFF3}" dt="2020-05-23T23:33:23.004" v="441" actId="20577"/>
        <pc:sldMkLst>
          <pc:docMk/>
          <pc:sldMk cId="3280186716" sldId="559"/>
        </pc:sldMkLst>
        <pc:spChg chg="add del">
          <ac:chgData name="Dinesh Jindal" userId="b939c9bb-c107-416f-ba5a-fd96af0e02c1" providerId="ADAL" clId="{B38AB0C6-04B1-4078-9071-A27D554EBFF3}" dt="2020-05-23T23:33:19.041" v="439" actId="478"/>
          <ac:spMkLst>
            <pc:docMk/>
            <pc:sldMk cId="3280186716" sldId="559"/>
            <ac:spMk id="2" creationId="{00000000-0000-0000-0000-000000000000}"/>
          </ac:spMkLst>
        </pc:spChg>
        <pc:spChg chg="add del mod">
          <ac:chgData name="Dinesh Jindal" userId="b939c9bb-c107-416f-ba5a-fd96af0e02c1" providerId="ADAL" clId="{B38AB0C6-04B1-4078-9071-A27D554EBFF3}" dt="2020-05-23T23:33:23.004" v="441" actId="20577"/>
          <ac:spMkLst>
            <pc:docMk/>
            <pc:sldMk cId="3280186716" sldId="559"/>
            <ac:spMk id="7" creationId="{E695ECDA-61AF-455A-A92F-5AEEE7A518CD}"/>
          </ac:spMkLst>
        </pc:spChg>
        <pc:spChg chg="add del">
          <ac:chgData name="Dinesh Jindal" userId="b939c9bb-c107-416f-ba5a-fd96af0e02c1" providerId="ADAL" clId="{B38AB0C6-04B1-4078-9071-A27D554EBFF3}" dt="2020-05-23T23:33:19.041" v="439" actId="478"/>
          <ac:spMkLst>
            <pc:docMk/>
            <pc:sldMk cId="3280186716" sldId="559"/>
            <ac:spMk id="54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3T23:33:19.041" v="439" actId="478"/>
          <ac:spMkLst>
            <pc:docMk/>
            <pc:sldMk cId="3280186716" sldId="559"/>
            <ac:spMk id="55" creationId="{00000000-0000-0000-0000-000000000000}"/>
          </ac:spMkLst>
        </pc:spChg>
      </pc:sldChg>
      <pc:sldChg chg="addSp delSp modSp del">
        <pc:chgData name="Dinesh Jindal" userId="b939c9bb-c107-416f-ba5a-fd96af0e02c1" providerId="ADAL" clId="{B38AB0C6-04B1-4078-9071-A27D554EBFF3}" dt="2020-05-23T23:40:38.312" v="761" actId="2696"/>
        <pc:sldMkLst>
          <pc:docMk/>
          <pc:sldMk cId="2488202910" sldId="571"/>
        </pc:sldMkLst>
        <pc:spChg chg="mod">
          <ac:chgData name="Dinesh Jindal" userId="b939c9bb-c107-416f-ba5a-fd96af0e02c1" providerId="ADAL" clId="{B38AB0C6-04B1-4078-9071-A27D554EBFF3}" dt="2020-05-23T23:39:20.810" v="749" actId="20577"/>
          <ac:spMkLst>
            <pc:docMk/>
            <pc:sldMk cId="2488202910" sldId="571"/>
            <ac:spMk id="2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3T23:40:28.223" v="759"/>
          <ac:spMkLst>
            <pc:docMk/>
            <pc:sldMk cId="2488202910" sldId="571"/>
            <ac:spMk id="3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3T23:40:16.931" v="757"/>
          <ac:spMkLst>
            <pc:docMk/>
            <pc:sldMk cId="2488202910" sldId="571"/>
            <ac:spMk id="5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40:28.223" v="759"/>
          <ac:spMkLst>
            <pc:docMk/>
            <pc:sldMk cId="2488202910" sldId="571"/>
            <ac:spMk id="6" creationId="{3BF03746-143F-48F8-A7FC-D0EAF4346CAC}"/>
          </ac:spMkLst>
        </pc:spChg>
        <pc:spChg chg="add del">
          <ac:chgData name="Dinesh Jindal" userId="b939c9bb-c107-416f-ba5a-fd96af0e02c1" providerId="ADAL" clId="{B38AB0C6-04B1-4078-9071-A27D554EBFF3}" dt="2020-05-23T23:40:16.931" v="757"/>
          <ac:spMkLst>
            <pc:docMk/>
            <pc:sldMk cId="2488202910" sldId="571"/>
            <ac:spMk id="15" creationId="{7665E301-8747-4EF8-BD71-DD85BFFAFAEE}"/>
          </ac:spMkLst>
        </pc:spChg>
        <pc:picChg chg="add del">
          <ac:chgData name="Dinesh Jindal" userId="b939c9bb-c107-416f-ba5a-fd96af0e02c1" providerId="ADAL" clId="{B38AB0C6-04B1-4078-9071-A27D554EBFF3}" dt="2020-05-23T23:40:16.931" v="757"/>
          <ac:picMkLst>
            <pc:docMk/>
            <pc:sldMk cId="2488202910" sldId="571"/>
            <ac:picMk id="7" creationId="{F70E9DF0-39FC-4693-B143-DBBAAF8F8ED1}"/>
          </ac:picMkLst>
        </pc:picChg>
        <pc:picChg chg="add del">
          <ac:chgData name="Dinesh Jindal" userId="b939c9bb-c107-416f-ba5a-fd96af0e02c1" providerId="ADAL" clId="{B38AB0C6-04B1-4078-9071-A27D554EBFF3}" dt="2020-05-23T23:40:16.931" v="757"/>
          <ac:picMkLst>
            <pc:docMk/>
            <pc:sldMk cId="2488202910" sldId="571"/>
            <ac:picMk id="9" creationId="{B70F72E1-6E09-441B-8E38-A0BBF203C696}"/>
          </ac:picMkLst>
        </pc:picChg>
        <pc:picChg chg="add del">
          <ac:chgData name="Dinesh Jindal" userId="b939c9bb-c107-416f-ba5a-fd96af0e02c1" providerId="ADAL" clId="{B38AB0C6-04B1-4078-9071-A27D554EBFF3}" dt="2020-05-23T23:40:16.931" v="757"/>
          <ac:picMkLst>
            <pc:docMk/>
            <pc:sldMk cId="2488202910" sldId="571"/>
            <ac:picMk id="10" creationId="{DF823396-41E9-4D74-8F79-4CC49453EEAF}"/>
          </ac:picMkLst>
        </pc:picChg>
        <pc:picChg chg="add del">
          <ac:chgData name="Dinesh Jindal" userId="b939c9bb-c107-416f-ba5a-fd96af0e02c1" providerId="ADAL" clId="{B38AB0C6-04B1-4078-9071-A27D554EBFF3}" dt="2020-05-23T23:40:16.931" v="757"/>
          <ac:picMkLst>
            <pc:docMk/>
            <pc:sldMk cId="2488202910" sldId="571"/>
            <ac:picMk id="2054" creationId="{F7CBED7B-2BB4-4E33-98EB-FECA2E550A0A}"/>
          </ac:picMkLst>
        </pc:picChg>
        <pc:picChg chg="add del">
          <ac:chgData name="Dinesh Jindal" userId="b939c9bb-c107-416f-ba5a-fd96af0e02c1" providerId="ADAL" clId="{B38AB0C6-04B1-4078-9071-A27D554EBFF3}" dt="2020-05-23T23:40:16.931" v="757"/>
          <ac:picMkLst>
            <pc:docMk/>
            <pc:sldMk cId="2488202910" sldId="571"/>
            <ac:picMk id="2056" creationId="{5D182C71-7399-4627-AE02-9CB474E22EF6}"/>
          </ac:picMkLst>
        </pc:picChg>
      </pc:sldChg>
      <pc:sldChg chg="addSp delSp modSp">
        <pc:chgData name="Dinesh Jindal" userId="b939c9bb-c107-416f-ba5a-fd96af0e02c1" providerId="ADAL" clId="{B38AB0C6-04B1-4078-9071-A27D554EBFF3}" dt="2020-05-24T06:02:45.042" v="5360" actId="120"/>
        <pc:sldMkLst>
          <pc:docMk/>
          <pc:sldMk cId="2894464778" sldId="576"/>
        </pc:sldMkLst>
        <pc:spChg chg="mod">
          <ac:chgData name="Dinesh Jindal" userId="b939c9bb-c107-416f-ba5a-fd96af0e02c1" providerId="ADAL" clId="{B38AB0C6-04B1-4078-9071-A27D554EBFF3}" dt="2020-05-23T23:49:04.741" v="898" actId="108"/>
          <ac:spMkLst>
            <pc:docMk/>
            <pc:sldMk cId="2894464778" sldId="576"/>
            <ac:spMk id="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52:52.231" v="1075" actId="478"/>
          <ac:spMkLst>
            <pc:docMk/>
            <pc:sldMk cId="2894464778" sldId="576"/>
            <ac:spMk id="11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3T23:50:57.740" v="915" actId="478"/>
          <ac:spMkLst>
            <pc:docMk/>
            <pc:sldMk cId="2894464778" sldId="576"/>
            <ac:spMk id="12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3T23:52:55.167" v="1076" actId="478"/>
          <ac:spMkLst>
            <pc:docMk/>
            <pc:sldMk cId="2894464778" sldId="576"/>
            <ac:spMk id="13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52:16.975" v="1035" actId="14100"/>
          <ac:spMkLst>
            <pc:docMk/>
            <pc:sldMk cId="2894464778" sldId="576"/>
            <ac:spMk id="14" creationId="{88745B07-38A8-40A4-A9D7-367A416114FC}"/>
          </ac:spMkLst>
        </pc:spChg>
        <pc:spChg chg="add mod">
          <ac:chgData name="Dinesh Jindal" userId="b939c9bb-c107-416f-ba5a-fd96af0e02c1" providerId="ADAL" clId="{B38AB0C6-04B1-4078-9071-A27D554EBFF3}" dt="2020-05-23T23:53:08.895" v="1129" actId="1037"/>
          <ac:spMkLst>
            <pc:docMk/>
            <pc:sldMk cId="2894464778" sldId="576"/>
            <ac:spMk id="15" creationId="{E25B64DB-3FE3-4138-ACAB-CF7AC742521C}"/>
          </ac:spMkLst>
        </pc:spChg>
        <pc:spChg chg="add mod">
          <ac:chgData name="Dinesh Jindal" userId="b939c9bb-c107-416f-ba5a-fd96af0e02c1" providerId="ADAL" clId="{B38AB0C6-04B1-4078-9071-A27D554EBFF3}" dt="2020-05-23T23:53:19.990" v="1172" actId="1036"/>
          <ac:spMkLst>
            <pc:docMk/>
            <pc:sldMk cId="2894464778" sldId="576"/>
            <ac:spMk id="16" creationId="{D2E2B7E7-074D-43B4-8834-4B6629A816AD}"/>
          </ac:spMkLst>
        </pc:spChg>
        <pc:spChg chg="mod">
          <ac:chgData name="Dinesh Jindal" userId="b939c9bb-c107-416f-ba5a-fd96af0e02c1" providerId="ADAL" clId="{B38AB0C6-04B1-4078-9071-A27D554EBFF3}" dt="2020-05-24T03:12:06.495" v="3104" actId="207"/>
          <ac:spMkLst>
            <pc:docMk/>
            <pc:sldMk cId="2894464778" sldId="576"/>
            <ac:spMk id="2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6:02:45.042" v="5360" actId="120"/>
          <ac:spMkLst>
            <pc:docMk/>
            <pc:sldMk cId="2894464778" sldId="576"/>
            <ac:spMk id="2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2:06.495" v="3104" actId="207"/>
          <ac:spMkLst>
            <pc:docMk/>
            <pc:sldMk cId="2894464778" sldId="576"/>
            <ac:spMk id="25" creationId="{00000000-0000-0000-0000-000000000000}"/>
          </ac:spMkLst>
        </pc:spChg>
      </pc:sldChg>
      <pc:sldChg chg="delSp modSp del">
        <pc:chgData name="Dinesh Jindal" userId="b939c9bb-c107-416f-ba5a-fd96af0e02c1" providerId="ADAL" clId="{B38AB0C6-04B1-4078-9071-A27D554EBFF3}" dt="2020-05-24T01:29:22.587" v="2872" actId="2696"/>
        <pc:sldMkLst>
          <pc:docMk/>
          <pc:sldMk cId="1179470943" sldId="580"/>
        </pc:sldMkLst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9:02.094" v="2868"/>
          <ac:spMkLst>
            <pc:docMk/>
            <pc:sldMk cId="1179470943" sldId="580"/>
            <ac:spMk id="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6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8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9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20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21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22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23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2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6:17.322" v="2827"/>
          <ac:spMkLst>
            <pc:docMk/>
            <pc:sldMk cId="1179470943" sldId="580"/>
            <ac:spMk id="2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3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4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41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4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6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6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67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7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7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7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79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8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8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87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9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9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9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97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98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9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7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8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0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1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1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1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25:54.573" v="2799"/>
          <ac:spMkLst>
            <pc:docMk/>
            <pc:sldMk cId="1179470943" sldId="580"/>
            <ac:spMk id="113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4T01:25:54.573" v="2799"/>
          <ac:grpSpMkLst>
            <pc:docMk/>
            <pc:sldMk cId="1179470943" sldId="580"/>
            <ac:grpSpMk id="35" creationId="{00000000-0000-0000-0000-000000000000}"/>
          </ac:grpSpMkLst>
        </pc:grp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8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9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10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11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12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13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14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15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16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17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49" creationId="{00000000-0000-0000-0000-000000000000}"/>
          </ac:cxnSpMkLst>
        </pc:cxnChg>
        <pc:cxnChg chg="del">
          <ac:chgData name="Dinesh Jindal" userId="b939c9bb-c107-416f-ba5a-fd96af0e02c1" providerId="ADAL" clId="{B38AB0C6-04B1-4078-9071-A27D554EBFF3}" dt="2020-05-24T01:25:54.573" v="2799"/>
          <ac:cxnSpMkLst>
            <pc:docMk/>
            <pc:sldMk cId="1179470943" sldId="580"/>
            <ac:cxnSpMk id="75" creationId="{00000000-0000-0000-0000-000000000000}"/>
          </ac:cxnSpMkLst>
        </pc:cxnChg>
      </pc:sldChg>
      <pc:sldChg chg="modSp modAnim">
        <pc:chgData name="Dinesh Jindal" userId="b939c9bb-c107-416f-ba5a-fd96af0e02c1" providerId="ADAL" clId="{B38AB0C6-04B1-4078-9071-A27D554EBFF3}" dt="2020-05-24T05:58:34.277" v="5340"/>
        <pc:sldMkLst>
          <pc:docMk/>
          <pc:sldMk cId="4122525302" sldId="582"/>
        </pc:sldMkLst>
        <pc:spChg chg="mod">
          <ac:chgData name="Dinesh Jindal" userId="b939c9bb-c107-416f-ba5a-fd96af0e02c1" providerId="ADAL" clId="{B38AB0C6-04B1-4078-9071-A27D554EBFF3}" dt="2020-05-23T23:11:06.551" v="113" actId="1037"/>
          <ac:spMkLst>
            <pc:docMk/>
            <pc:sldMk cId="4122525302" sldId="582"/>
            <ac:spMk id="3" creationId="{00000000-0000-0000-0000-000000000000}"/>
          </ac:spMkLst>
        </pc:spChg>
      </pc:sldChg>
      <pc:sldChg chg="addSp modSp modTransition modAnim">
        <pc:chgData name="Dinesh Jindal" userId="b939c9bb-c107-416f-ba5a-fd96af0e02c1" providerId="ADAL" clId="{B38AB0C6-04B1-4078-9071-A27D554EBFF3}" dt="2020-05-24T04:35:53.396" v="3174"/>
        <pc:sldMkLst>
          <pc:docMk/>
          <pc:sldMk cId="553404717" sldId="583"/>
        </pc:sldMkLst>
        <pc:spChg chg="add mod">
          <ac:chgData name="Dinesh Jindal" userId="b939c9bb-c107-416f-ba5a-fd96af0e02c1" providerId="ADAL" clId="{B38AB0C6-04B1-4078-9071-A27D554EBFF3}" dt="2020-05-23T23:16:10.816" v="282" actId="1037"/>
          <ac:spMkLst>
            <pc:docMk/>
            <pc:sldMk cId="553404717" sldId="583"/>
            <ac:spMk id="6" creationId="{CA291694-7B67-43C9-A3F3-5513C583AD71}"/>
          </ac:spMkLst>
        </pc:spChg>
      </pc:sldChg>
      <pc:sldChg chg="addSp delSp modSp">
        <pc:chgData name="Dinesh Jindal" userId="b939c9bb-c107-416f-ba5a-fd96af0e02c1" providerId="ADAL" clId="{B38AB0C6-04B1-4078-9071-A27D554EBFF3}" dt="2020-05-23T23:36:02.578" v="575" actId="14100"/>
        <pc:sldMkLst>
          <pc:docMk/>
          <pc:sldMk cId="3824416405" sldId="585"/>
        </pc:sldMkLst>
        <pc:spChg chg="del">
          <ac:chgData name="Dinesh Jindal" userId="b939c9bb-c107-416f-ba5a-fd96af0e02c1" providerId="ADAL" clId="{B38AB0C6-04B1-4078-9071-A27D554EBFF3}" dt="2020-05-23T23:35:36.976" v="536" actId="478"/>
          <ac:spMkLst>
            <pc:docMk/>
            <pc:sldMk cId="3824416405" sldId="585"/>
            <ac:spMk id="2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36:02.578" v="575" actId="14100"/>
          <ac:spMkLst>
            <pc:docMk/>
            <pc:sldMk cId="3824416405" sldId="585"/>
            <ac:spMk id="7" creationId="{DD4CF540-1D07-49D0-A9BD-86489B637C33}"/>
          </ac:spMkLst>
        </pc:spChg>
        <pc:spChg chg="del">
          <ac:chgData name="Dinesh Jindal" userId="b939c9bb-c107-416f-ba5a-fd96af0e02c1" providerId="ADAL" clId="{B38AB0C6-04B1-4078-9071-A27D554EBFF3}" dt="2020-05-23T23:35:36.976" v="536" actId="478"/>
          <ac:spMkLst>
            <pc:docMk/>
            <pc:sldMk cId="3824416405" sldId="585"/>
            <ac:spMk id="5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5:36.976" v="536" actId="478"/>
          <ac:spMkLst>
            <pc:docMk/>
            <pc:sldMk cId="3824416405" sldId="585"/>
            <ac:spMk id="55" creationId="{00000000-0000-0000-0000-000000000000}"/>
          </ac:spMkLst>
        </pc:spChg>
      </pc:sldChg>
      <pc:sldChg chg="addSp delSp modSp">
        <pc:chgData name="Dinesh Jindal" userId="b939c9bb-c107-416f-ba5a-fd96af0e02c1" providerId="ADAL" clId="{B38AB0C6-04B1-4078-9071-A27D554EBFF3}" dt="2020-05-23T23:36:32.115" v="609" actId="478"/>
        <pc:sldMkLst>
          <pc:docMk/>
          <pc:sldMk cId="2171348804" sldId="586"/>
        </pc:sldMkLst>
        <pc:spChg chg="del">
          <ac:chgData name="Dinesh Jindal" userId="b939c9bb-c107-416f-ba5a-fd96af0e02c1" providerId="ADAL" clId="{B38AB0C6-04B1-4078-9071-A27D554EBFF3}" dt="2020-05-23T23:36:12.740" v="576" actId="478"/>
          <ac:spMkLst>
            <pc:docMk/>
            <pc:sldMk cId="2171348804" sldId="586"/>
            <ac:spMk id="2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36:26.897" v="608" actId="20577"/>
          <ac:spMkLst>
            <pc:docMk/>
            <pc:sldMk cId="2171348804" sldId="586"/>
            <ac:spMk id="11" creationId="{7F506BCC-1431-444D-A3B6-EB7AE568268D}"/>
          </ac:spMkLst>
        </pc:spChg>
        <pc:spChg chg="del">
          <ac:chgData name="Dinesh Jindal" userId="b939c9bb-c107-416f-ba5a-fd96af0e02c1" providerId="ADAL" clId="{B38AB0C6-04B1-4078-9071-A27D554EBFF3}" dt="2020-05-23T23:36:12.740" v="576" actId="478"/>
          <ac:spMkLst>
            <pc:docMk/>
            <pc:sldMk cId="2171348804" sldId="586"/>
            <ac:spMk id="5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36:12.740" v="576" actId="478"/>
          <ac:spMkLst>
            <pc:docMk/>
            <pc:sldMk cId="2171348804" sldId="586"/>
            <ac:spMk id="55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3T23:36:32.115" v="609" actId="478"/>
          <ac:grpSpMkLst>
            <pc:docMk/>
            <pc:sldMk cId="2171348804" sldId="586"/>
            <ac:grpSpMk id="47" creationId="{00000000-0000-0000-0000-000000000000}"/>
          </ac:grpSpMkLst>
        </pc:grpChg>
      </pc:sldChg>
      <pc:sldChg chg="addSp delSp modSp del">
        <pc:chgData name="Dinesh Jindal" userId="b939c9bb-c107-416f-ba5a-fd96af0e02c1" providerId="ADAL" clId="{B38AB0C6-04B1-4078-9071-A27D554EBFF3}" dt="2020-05-24T00:33:08.850" v="1829" actId="2696"/>
        <pc:sldMkLst>
          <pc:docMk/>
          <pc:sldMk cId="1690142112" sldId="596"/>
        </pc:sldMkLst>
        <pc:spChg chg="add del mod">
          <ac:chgData name="Dinesh Jindal" userId="b939c9bb-c107-416f-ba5a-fd96af0e02c1" providerId="ADAL" clId="{B38AB0C6-04B1-4078-9071-A27D554EBFF3}" dt="2020-05-24T00:31:36.611" v="1788"/>
          <ac:spMkLst>
            <pc:docMk/>
            <pc:sldMk cId="1690142112" sldId="596"/>
            <ac:spMk id="3" creationId="{D9CA0957-21DE-4EC9-8918-FB09BDB6EF40}"/>
          </ac:spMkLst>
        </pc:spChg>
        <pc:spChg chg="add del">
          <ac:chgData name="Dinesh Jindal" userId="b939c9bb-c107-416f-ba5a-fd96af0e02c1" providerId="ADAL" clId="{B38AB0C6-04B1-4078-9071-A27D554EBFF3}" dt="2020-05-24T00:31:36.611" v="1788"/>
          <ac:spMkLst>
            <pc:docMk/>
            <pc:sldMk cId="1690142112" sldId="596"/>
            <ac:spMk id="5" creationId="{00000000-0000-0000-0000-000000000000}"/>
          </ac:spMkLst>
        </pc:spChg>
        <pc:spChg chg="add del mod">
          <ac:chgData name="Dinesh Jindal" userId="b939c9bb-c107-416f-ba5a-fd96af0e02c1" providerId="ADAL" clId="{B38AB0C6-04B1-4078-9071-A27D554EBFF3}" dt="2020-05-24T00:31:29.890" v="1787"/>
          <ac:spMkLst>
            <pc:docMk/>
            <pc:sldMk cId="1690142112" sldId="596"/>
            <ac:spMk id="7" creationId="{7481BC41-7AA2-45B8-9ADC-FFE2B2B09F66}"/>
          </ac:spMkLst>
        </pc:spChg>
        <pc:spChg chg="add mod">
          <ac:chgData name="Dinesh Jindal" userId="b939c9bb-c107-416f-ba5a-fd96af0e02c1" providerId="ADAL" clId="{B38AB0C6-04B1-4078-9071-A27D554EBFF3}" dt="2020-05-24T00:31:36.611" v="1788"/>
          <ac:spMkLst>
            <pc:docMk/>
            <pc:sldMk cId="1690142112" sldId="596"/>
            <ac:spMk id="8" creationId="{5375A0A6-DA99-4721-8100-74636AE61D54}"/>
          </ac:spMkLst>
        </pc:spChg>
        <pc:spChg chg="del">
          <ac:chgData name="Dinesh Jindal" userId="b939c9bb-c107-416f-ba5a-fd96af0e02c1" providerId="ADAL" clId="{B38AB0C6-04B1-4078-9071-A27D554EBFF3}" dt="2020-05-24T00:31:36.611" v="1788"/>
          <ac:spMkLst>
            <pc:docMk/>
            <pc:sldMk cId="1690142112" sldId="596"/>
            <ac:spMk id="31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0:31:36.611" v="1788"/>
          <ac:spMkLst>
            <pc:docMk/>
            <pc:sldMk cId="1690142112" sldId="596"/>
            <ac:spMk id="38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0:31:36.611" v="1788"/>
          <ac:spMkLst>
            <pc:docMk/>
            <pc:sldMk cId="1690142112" sldId="596"/>
            <ac:spMk id="39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0:31:36.611" v="1788"/>
          <ac:spMkLst>
            <pc:docMk/>
            <pc:sldMk cId="1690142112" sldId="596"/>
            <ac:spMk id="68" creationId="{0BEA4937-F515-4BF6-97EE-E1ECD0CCEAB6}"/>
          </ac:spMkLst>
        </pc:spChg>
        <pc:spChg chg="add del">
          <ac:chgData name="Dinesh Jindal" userId="b939c9bb-c107-416f-ba5a-fd96af0e02c1" providerId="ADAL" clId="{B38AB0C6-04B1-4078-9071-A27D554EBFF3}" dt="2020-05-24T00:31:36.611" v="1788"/>
          <ac:spMkLst>
            <pc:docMk/>
            <pc:sldMk cId="1690142112" sldId="596"/>
            <ac:spMk id="69" creationId="{903AAB56-EAB1-45A8-B5BD-8685ABCF002E}"/>
          </ac:spMkLst>
        </pc:spChg>
        <pc:spChg chg="add del mod">
          <ac:chgData name="Dinesh Jindal" userId="b939c9bb-c107-416f-ba5a-fd96af0e02c1" providerId="ADAL" clId="{B38AB0C6-04B1-4078-9071-A27D554EBFF3}" dt="2020-05-24T00:31:36.611" v="1788"/>
          <ac:spMkLst>
            <pc:docMk/>
            <pc:sldMk cId="1690142112" sldId="596"/>
            <ac:spMk id="123" creationId="{A1C7C4E0-E1D1-4770-8474-56CD470E1FEA}"/>
          </ac:spMkLst>
        </pc:spChg>
        <pc:grpChg chg="add del">
          <ac:chgData name="Dinesh Jindal" userId="b939c9bb-c107-416f-ba5a-fd96af0e02c1" providerId="ADAL" clId="{B38AB0C6-04B1-4078-9071-A27D554EBFF3}" dt="2020-05-24T00:31:36.611" v="1788"/>
          <ac:grpSpMkLst>
            <pc:docMk/>
            <pc:sldMk cId="1690142112" sldId="596"/>
            <ac:grpSpMk id="12" creationId="{00000000-0000-0000-0000-000000000000}"/>
          </ac:grpSpMkLst>
        </pc:grpChg>
        <pc:grpChg chg="add del">
          <ac:chgData name="Dinesh Jindal" userId="b939c9bb-c107-416f-ba5a-fd96af0e02c1" providerId="ADAL" clId="{B38AB0C6-04B1-4078-9071-A27D554EBFF3}" dt="2020-05-24T00:31:36.611" v="1788"/>
          <ac:grpSpMkLst>
            <pc:docMk/>
            <pc:sldMk cId="1690142112" sldId="596"/>
            <ac:grpSpMk id="13" creationId="{00000000-0000-0000-0000-000000000000}"/>
          </ac:grpSpMkLst>
        </pc:grpChg>
        <pc:grpChg chg="add del">
          <ac:chgData name="Dinesh Jindal" userId="b939c9bb-c107-416f-ba5a-fd96af0e02c1" providerId="ADAL" clId="{B38AB0C6-04B1-4078-9071-A27D554EBFF3}" dt="2020-05-24T00:31:36.611" v="1788"/>
          <ac:grpSpMkLst>
            <pc:docMk/>
            <pc:sldMk cId="1690142112" sldId="596"/>
            <ac:grpSpMk id="16" creationId="{00000000-0000-0000-0000-000000000000}"/>
          </ac:grpSpMkLst>
        </pc:grpChg>
        <pc:grpChg chg="add del">
          <ac:chgData name="Dinesh Jindal" userId="b939c9bb-c107-416f-ba5a-fd96af0e02c1" providerId="ADAL" clId="{B38AB0C6-04B1-4078-9071-A27D554EBFF3}" dt="2020-05-24T00:31:36.611" v="1788"/>
          <ac:grpSpMkLst>
            <pc:docMk/>
            <pc:sldMk cId="1690142112" sldId="596"/>
            <ac:grpSpMk id="41" creationId="{00000000-0000-0000-0000-000000000000}"/>
          </ac:grpSpMkLst>
        </pc:grpChg>
      </pc:sldChg>
      <pc:sldChg chg="delSp modSp del">
        <pc:chgData name="Dinesh Jindal" userId="b939c9bb-c107-416f-ba5a-fd96af0e02c1" providerId="ADAL" clId="{B38AB0C6-04B1-4078-9071-A27D554EBFF3}" dt="2020-05-24T00:35:29.995" v="1866" actId="2696"/>
        <pc:sldMkLst>
          <pc:docMk/>
          <pc:sldMk cId="3524950651" sldId="597"/>
        </pc:sldMkLst>
        <pc:spChg chg="mod">
          <ac:chgData name="Dinesh Jindal" userId="b939c9bb-c107-416f-ba5a-fd96af0e02c1" providerId="ADAL" clId="{B38AB0C6-04B1-4078-9071-A27D554EBFF3}" dt="2020-05-24T00:34:45.874" v="1861"/>
          <ac:spMkLst>
            <pc:docMk/>
            <pc:sldMk cId="3524950651" sldId="597"/>
            <ac:spMk id="3" creationId="{162A7077-25CB-470D-9E6C-C1CAB5C91912}"/>
          </ac:spMkLst>
        </pc:spChg>
        <pc:spChg chg="del">
          <ac:chgData name="Dinesh Jindal" userId="b939c9bb-c107-416f-ba5a-fd96af0e02c1" providerId="ADAL" clId="{B38AB0C6-04B1-4078-9071-A27D554EBFF3}" dt="2020-05-24T00:35:11.152" v="1863"/>
          <ac:spMkLst>
            <pc:docMk/>
            <pc:sldMk cId="3524950651" sldId="597"/>
            <ac:spMk id="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0:35:11.152" v="1863"/>
          <ac:spMkLst>
            <pc:docMk/>
            <pc:sldMk cId="3524950651" sldId="597"/>
            <ac:spMk id="96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4T00:35:11.152" v="1863"/>
          <ac:grpSpMkLst>
            <pc:docMk/>
            <pc:sldMk cId="3524950651" sldId="597"/>
            <ac:grpSpMk id="7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35:11.152" v="1863"/>
          <ac:grpSpMkLst>
            <pc:docMk/>
            <pc:sldMk cId="3524950651" sldId="597"/>
            <ac:grpSpMk id="9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35:11.152" v="1863"/>
          <ac:grpSpMkLst>
            <pc:docMk/>
            <pc:sldMk cId="3524950651" sldId="597"/>
            <ac:grpSpMk id="11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35:11.152" v="1863"/>
          <ac:grpSpMkLst>
            <pc:docMk/>
            <pc:sldMk cId="3524950651" sldId="597"/>
            <ac:grpSpMk id="12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35:11.152" v="1863"/>
          <ac:grpSpMkLst>
            <pc:docMk/>
            <pc:sldMk cId="3524950651" sldId="597"/>
            <ac:grpSpMk id="13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35:11.152" v="1863"/>
          <ac:grpSpMkLst>
            <pc:docMk/>
            <pc:sldMk cId="3524950651" sldId="597"/>
            <ac:grpSpMk id="14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35:11.152" v="1863"/>
          <ac:grpSpMkLst>
            <pc:docMk/>
            <pc:sldMk cId="3524950651" sldId="597"/>
            <ac:grpSpMk id="16" creationId="{00000000-0000-0000-0000-000000000000}"/>
          </ac:grpSpMkLst>
        </pc:grpChg>
      </pc:sldChg>
      <pc:sldChg chg="delSp modSp del">
        <pc:chgData name="Dinesh Jindal" userId="b939c9bb-c107-416f-ba5a-fd96af0e02c1" providerId="ADAL" clId="{B38AB0C6-04B1-4078-9071-A27D554EBFF3}" dt="2020-05-24T00:44:19.909" v="2128" actId="2696"/>
        <pc:sldMkLst>
          <pc:docMk/>
          <pc:sldMk cId="3557144825" sldId="606"/>
        </pc:sldMkLst>
        <pc:spChg chg="mod">
          <ac:chgData name="Dinesh Jindal" userId="b939c9bb-c107-416f-ba5a-fd96af0e02c1" providerId="ADAL" clId="{B38AB0C6-04B1-4078-9071-A27D554EBFF3}" dt="2020-05-24T00:42:59.773" v="2102"/>
          <ac:spMkLst>
            <pc:docMk/>
            <pc:sldMk cId="3557144825" sldId="606"/>
            <ac:spMk id="3" creationId="{D9CA0957-21DE-4EC9-8918-FB09BDB6EF40}"/>
          </ac:spMkLst>
        </pc:spChg>
        <pc:spChg chg="del">
          <ac:chgData name="Dinesh Jindal" userId="b939c9bb-c107-416f-ba5a-fd96af0e02c1" providerId="ADAL" clId="{B38AB0C6-04B1-4078-9071-A27D554EBFF3}" dt="2020-05-24T00:44:05.772" v="2108"/>
          <ac:spMkLst>
            <pc:docMk/>
            <pc:sldMk cId="3557144825" sldId="606"/>
            <ac:spMk id="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0:44:05.772" v="2108"/>
          <ac:spMkLst>
            <pc:docMk/>
            <pc:sldMk cId="3557144825" sldId="606"/>
            <ac:spMk id="3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0:44:05.772" v="2108"/>
          <ac:spMkLst>
            <pc:docMk/>
            <pc:sldMk cId="3557144825" sldId="606"/>
            <ac:spMk id="5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0:44:05.772" v="2108"/>
          <ac:spMkLst>
            <pc:docMk/>
            <pc:sldMk cId="3557144825" sldId="606"/>
            <ac:spMk id="5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0:44:05.772" v="2108"/>
          <ac:spMkLst>
            <pc:docMk/>
            <pc:sldMk cId="3557144825" sldId="606"/>
            <ac:spMk id="68" creationId="{0BEA4937-F515-4BF6-97EE-E1ECD0CCEAB6}"/>
          </ac:spMkLst>
        </pc:spChg>
        <pc:spChg chg="del">
          <ac:chgData name="Dinesh Jindal" userId="b939c9bb-c107-416f-ba5a-fd96af0e02c1" providerId="ADAL" clId="{B38AB0C6-04B1-4078-9071-A27D554EBFF3}" dt="2020-05-24T00:44:05.772" v="2108"/>
          <ac:spMkLst>
            <pc:docMk/>
            <pc:sldMk cId="3557144825" sldId="606"/>
            <ac:spMk id="69" creationId="{903AAB56-EAB1-45A8-B5BD-8685ABCF002E}"/>
          </ac:spMkLst>
        </pc:spChg>
        <pc:spChg chg="mod">
          <ac:chgData name="Dinesh Jindal" userId="b939c9bb-c107-416f-ba5a-fd96af0e02c1" providerId="ADAL" clId="{B38AB0C6-04B1-4078-9071-A27D554EBFF3}" dt="2020-05-24T00:43:10.982" v="2104"/>
          <ac:spMkLst>
            <pc:docMk/>
            <pc:sldMk cId="3557144825" sldId="606"/>
            <ac:spMk id="123" creationId="{A1C7C4E0-E1D1-4770-8474-56CD470E1FEA}"/>
          </ac:spMkLst>
        </pc:spChg>
        <pc:grpChg chg="del">
          <ac:chgData name="Dinesh Jindal" userId="b939c9bb-c107-416f-ba5a-fd96af0e02c1" providerId="ADAL" clId="{B38AB0C6-04B1-4078-9071-A27D554EBFF3}" dt="2020-05-24T00:44:05.772" v="2108"/>
          <ac:grpSpMkLst>
            <pc:docMk/>
            <pc:sldMk cId="3557144825" sldId="606"/>
            <ac:grpSpMk id="7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44:05.772" v="2108"/>
          <ac:grpSpMkLst>
            <pc:docMk/>
            <pc:sldMk cId="3557144825" sldId="606"/>
            <ac:grpSpMk id="8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44:05.772" v="2108"/>
          <ac:grpSpMkLst>
            <pc:docMk/>
            <pc:sldMk cId="3557144825" sldId="606"/>
            <ac:grpSpMk id="12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44:05.772" v="2108"/>
          <ac:grpSpMkLst>
            <pc:docMk/>
            <pc:sldMk cId="3557144825" sldId="606"/>
            <ac:grpSpMk id="38" creationId="{00000000-0000-0000-0000-000000000000}"/>
          </ac:grpSpMkLst>
        </pc:grpChg>
      </pc:sldChg>
      <pc:sldChg chg="delSp modSp del">
        <pc:chgData name="Dinesh Jindal" userId="b939c9bb-c107-416f-ba5a-fd96af0e02c1" providerId="ADAL" clId="{B38AB0C6-04B1-4078-9071-A27D554EBFF3}" dt="2020-05-24T00:56:59.005" v="2319" actId="2696"/>
        <pc:sldMkLst>
          <pc:docMk/>
          <pc:sldMk cId="3243996899" sldId="607"/>
        </pc:sldMkLst>
        <pc:spChg chg="mod">
          <ac:chgData name="Dinesh Jindal" userId="b939c9bb-c107-416f-ba5a-fd96af0e02c1" providerId="ADAL" clId="{B38AB0C6-04B1-4078-9071-A27D554EBFF3}" dt="2020-05-24T00:56:36.919" v="2301"/>
          <ac:spMkLst>
            <pc:docMk/>
            <pc:sldMk cId="3243996899" sldId="607"/>
            <ac:spMk id="3" creationId="{D9CA0957-21DE-4EC9-8918-FB09BDB6EF40}"/>
          </ac:spMkLst>
        </pc:spChg>
        <pc:spChg chg="del">
          <ac:chgData name="Dinesh Jindal" userId="b939c9bb-c107-416f-ba5a-fd96af0e02c1" providerId="ADAL" clId="{B38AB0C6-04B1-4078-9071-A27D554EBFF3}" dt="2020-05-24T00:56:51.128" v="2303"/>
          <ac:spMkLst>
            <pc:docMk/>
            <pc:sldMk cId="3243996899" sldId="607"/>
            <ac:spMk id="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0:56:51.128" v="2303"/>
          <ac:spMkLst>
            <pc:docMk/>
            <pc:sldMk cId="3243996899" sldId="607"/>
            <ac:spMk id="5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56:26.698" v="2299"/>
          <ac:spMkLst>
            <pc:docMk/>
            <pc:sldMk cId="3243996899" sldId="607"/>
            <ac:spMk id="123" creationId="{A1C7C4E0-E1D1-4770-8474-56CD470E1FEA}"/>
          </ac:spMkLst>
        </pc:spChg>
        <pc:grpChg chg="del">
          <ac:chgData name="Dinesh Jindal" userId="b939c9bb-c107-416f-ba5a-fd96af0e02c1" providerId="ADAL" clId="{B38AB0C6-04B1-4078-9071-A27D554EBFF3}" dt="2020-05-24T00:56:51.128" v="2303"/>
          <ac:grpSpMkLst>
            <pc:docMk/>
            <pc:sldMk cId="3243996899" sldId="607"/>
            <ac:grpSpMk id="7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56:51.128" v="2303"/>
          <ac:grpSpMkLst>
            <pc:docMk/>
            <pc:sldMk cId="3243996899" sldId="607"/>
            <ac:grpSpMk id="8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0:56:51.128" v="2303"/>
          <ac:grpSpMkLst>
            <pc:docMk/>
            <pc:sldMk cId="3243996899" sldId="607"/>
            <ac:grpSpMk id="11" creationId="{00000000-0000-0000-0000-000000000000}"/>
          </ac:grpSpMkLst>
        </pc:grpChg>
      </pc:sldChg>
      <pc:sldChg chg="modSp">
        <pc:chgData name="Dinesh Jindal" userId="b939c9bb-c107-416f-ba5a-fd96af0e02c1" providerId="ADAL" clId="{B38AB0C6-04B1-4078-9071-A27D554EBFF3}" dt="2020-05-24T04:41:03.261" v="3182" actId="207"/>
        <pc:sldMkLst>
          <pc:docMk/>
          <pc:sldMk cId="1607158436" sldId="608"/>
        </pc:sldMkLst>
        <pc:spChg chg="mod">
          <ac:chgData name="Dinesh Jindal" userId="b939c9bb-c107-416f-ba5a-fd96af0e02c1" providerId="ADAL" clId="{B38AB0C6-04B1-4078-9071-A27D554EBFF3}" dt="2020-05-24T03:18:09.930" v="3152" actId="20577"/>
          <ac:spMkLst>
            <pc:docMk/>
            <pc:sldMk cId="1607158436" sldId="608"/>
            <ac:spMk id="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5:26.942" v="3124" actId="120"/>
          <ac:spMkLst>
            <pc:docMk/>
            <pc:sldMk cId="1607158436" sldId="608"/>
            <ac:spMk id="1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5:32.587" v="3125" actId="108"/>
          <ac:spMkLst>
            <pc:docMk/>
            <pc:sldMk cId="1607158436" sldId="608"/>
            <ac:spMk id="1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7:07.920" v="3138" actId="113"/>
          <ac:spMkLst>
            <pc:docMk/>
            <pc:sldMk cId="1607158436" sldId="608"/>
            <ac:spMk id="1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7:57.713" v="3149" actId="255"/>
          <ac:spMkLst>
            <pc:docMk/>
            <pc:sldMk cId="1607158436" sldId="608"/>
            <ac:spMk id="1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7:57.713" v="3149" actId="255"/>
          <ac:spMkLst>
            <pc:docMk/>
            <pc:sldMk cId="1607158436" sldId="608"/>
            <ac:spMk id="1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7:57.713" v="3149" actId="255"/>
          <ac:spMkLst>
            <pc:docMk/>
            <pc:sldMk cId="1607158436" sldId="608"/>
            <ac:spMk id="1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0:13.832" v="3181" actId="403"/>
          <ac:spMkLst>
            <pc:docMk/>
            <pc:sldMk cId="1607158436" sldId="608"/>
            <ac:spMk id="2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0:13.832" v="3181" actId="403"/>
          <ac:spMkLst>
            <pc:docMk/>
            <pc:sldMk cId="1607158436" sldId="608"/>
            <ac:spMk id="2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1:03.261" v="3182" actId="207"/>
          <ac:spMkLst>
            <pc:docMk/>
            <pc:sldMk cId="1607158436" sldId="608"/>
            <ac:spMk id="2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1:03.261" v="3182" actId="207"/>
          <ac:spMkLst>
            <pc:docMk/>
            <pc:sldMk cId="1607158436" sldId="608"/>
            <ac:spMk id="2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1:03.261" v="3182" actId="207"/>
          <ac:spMkLst>
            <pc:docMk/>
            <pc:sldMk cId="1607158436" sldId="608"/>
            <ac:spMk id="2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1:03.261" v="3182" actId="207"/>
          <ac:spMkLst>
            <pc:docMk/>
            <pc:sldMk cId="1607158436" sldId="608"/>
            <ac:spMk id="2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6:39.329" v="3135" actId="120"/>
          <ac:spMkLst>
            <pc:docMk/>
            <pc:sldMk cId="1607158436" sldId="608"/>
            <ac:spMk id="4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6:43.406" v="3136" actId="108"/>
          <ac:spMkLst>
            <pc:docMk/>
            <pc:sldMk cId="1607158436" sldId="608"/>
            <ac:spMk id="4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5:36.352" v="3126" actId="108"/>
          <ac:spMkLst>
            <pc:docMk/>
            <pc:sldMk cId="1607158436" sldId="608"/>
            <ac:spMk id="4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6:47.141" v="3137" actId="108"/>
          <ac:spMkLst>
            <pc:docMk/>
            <pc:sldMk cId="1607158436" sldId="608"/>
            <ac:spMk id="49" creationId="{00000000-0000-0000-0000-000000000000}"/>
          </ac:spMkLst>
        </pc:spChg>
      </pc:sldChg>
      <pc:sldChg chg="modSp">
        <pc:chgData name="Dinesh Jindal" userId="b939c9bb-c107-416f-ba5a-fd96af0e02c1" providerId="ADAL" clId="{B38AB0C6-04B1-4078-9071-A27D554EBFF3}" dt="2020-05-24T00:54:41.047" v="2296" actId="1076"/>
        <pc:sldMkLst>
          <pc:docMk/>
          <pc:sldMk cId="826353174" sldId="611"/>
        </pc:sldMkLst>
        <pc:spChg chg="mod">
          <ac:chgData name="Dinesh Jindal" userId="b939c9bb-c107-416f-ba5a-fd96af0e02c1" providerId="ADAL" clId="{B38AB0C6-04B1-4078-9071-A27D554EBFF3}" dt="2020-05-24T00:54:41.047" v="2296" actId="1076"/>
          <ac:spMkLst>
            <pc:docMk/>
            <pc:sldMk cId="826353174" sldId="611"/>
            <ac:spMk id="3" creationId="{00000000-0000-0000-0000-000000000000}"/>
          </ac:spMkLst>
        </pc:spChg>
        <pc:graphicFrameChg chg="mod">
          <ac:chgData name="Dinesh Jindal" userId="b939c9bb-c107-416f-ba5a-fd96af0e02c1" providerId="ADAL" clId="{B38AB0C6-04B1-4078-9071-A27D554EBFF3}" dt="2020-05-24T00:54:26.295" v="2295" actId="20577"/>
          <ac:graphicFrameMkLst>
            <pc:docMk/>
            <pc:sldMk cId="826353174" sldId="611"/>
            <ac:graphicFrameMk id="6" creationId="{00000000-0000-0000-0000-000000000000}"/>
          </ac:graphicFrameMkLst>
        </pc:graphicFrameChg>
      </pc:sldChg>
      <pc:sldChg chg="addSp delSp modSp del">
        <pc:chgData name="Dinesh Jindal" userId="b939c9bb-c107-416f-ba5a-fd96af0e02c1" providerId="ADAL" clId="{B38AB0C6-04B1-4078-9071-A27D554EBFF3}" dt="2020-05-24T05:59:44.612" v="5352" actId="2696"/>
        <pc:sldMkLst>
          <pc:docMk/>
          <pc:sldMk cId="1681544537" sldId="613"/>
        </pc:sldMkLst>
        <pc:spChg chg="add 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3" creationId="{D9CA0957-21DE-4EC9-8918-FB09BDB6EF40}"/>
          </ac:spMkLst>
        </pc:spChg>
        <pc:spChg chg="add del mod">
          <ac:chgData name="Dinesh Jindal" userId="b939c9bb-c107-416f-ba5a-fd96af0e02c1" providerId="ADAL" clId="{B38AB0C6-04B1-4078-9071-A27D554EBFF3}" dt="2020-05-24T05:59:25.860" v="5348"/>
          <ac:spMkLst>
            <pc:docMk/>
            <pc:sldMk cId="1681544537" sldId="613"/>
            <ac:spMk id="6" creationId="{508B2188-0D40-4CEA-9FA8-26FF937CEF40}"/>
          </ac:spMkLst>
        </pc:spChg>
        <pc:spChg chg="add mod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7" creationId="{2E77761E-561C-4780-9683-5157D8FD4D4D}"/>
          </ac:spMkLst>
        </pc:spChg>
        <pc:spChg chg="mod">
          <ac:chgData name="Dinesh Jindal" userId="b939c9bb-c107-416f-ba5a-fd96af0e02c1" providerId="ADAL" clId="{B38AB0C6-04B1-4078-9071-A27D554EBFF3}" dt="2020-05-23T23:22:02.802" v="351" actId="255"/>
          <ac:spMkLst>
            <pc:docMk/>
            <pc:sldMk cId="1681544537" sldId="613"/>
            <ac:spMk id="21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2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21:21.567" v="342" actId="113"/>
          <ac:spMkLst>
            <pc:docMk/>
            <pc:sldMk cId="1681544537" sldId="613"/>
            <ac:spMk id="3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21:45.385" v="349" actId="108"/>
          <ac:spMkLst>
            <pc:docMk/>
            <pc:sldMk cId="1681544537" sldId="613"/>
            <ac:spMk id="35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3T23:23:22.964" v="356"/>
          <ac:spMkLst>
            <pc:docMk/>
            <pc:sldMk cId="1681544537" sldId="613"/>
            <ac:spMk id="36" creationId="{243D2CC3-5870-4519-953A-C3AFDFF85244}"/>
          </ac:spMkLst>
        </pc:spChg>
        <pc:spChg chg="add del">
          <ac:chgData name="Dinesh Jindal" userId="b939c9bb-c107-416f-ba5a-fd96af0e02c1" providerId="ADAL" clId="{B38AB0C6-04B1-4078-9071-A27D554EBFF3}" dt="2020-05-23T23:23:34.121" v="358"/>
          <ac:spMkLst>
            <pc:docMk/>
            <pc:sldMk cId="1681544537" sldId="613"/>
            <ac:spMk id="38" creationId="{7E4144DD-4890-4501-AC08-C76DAC5069E3}"/>
          </ac:spMkLst>
        </pc:spChg>
        <pc:spChg chg="add del">
          <ac:chgData name="Dinesh Jindal" userId="b939c9bb-c107-416f-ba5a-fd96af0e02c1" providerId="ADAL" clId="{B38AB0C6-04B1-4078-9071-A27D554EBFF3}" dt="2020-05-23T23:23:34.121" v="358"/>
          <ac:spMkLst>
            <pc:docMk/>
            <pc:sldMk cId="1681544537" sldId="613"/>
            <ac:spMk id="40" creationId="{E4E39D58-F0F6-40A6-A9C4-EF3D60E64CD5}"/>
          </ac:spMkLst>
        </pc:spChg>
        <pc:spChg chg="add del mod">
          <ac:chgData name="Dinesh Jindal" userId="b939c9bb-c107-416f-ba5a-fd96af0e02c1" providerId="ADAL" clId="{B38AB0C6-04B1-4078-9071-A27D554EBFF3}" dt="2020-05-23T23:24:16.901" v="370"/>
          <ac:spMkLst>
            <pc:docMk/>
            <pc:sldMk cId="1681544537" sldId="613"/>
            <ac:spMk id="41" creationId="{0FACA4AA-9635-4279-84B3-C09294C6BA7F}"/>
          </ac:spMkLst>
        </pc:spChg>
        <pc:spChg chg="mod">
          <ac:chgData name="Dinesh Jindal" userId="b939c9bb-c107-416f-ba5a-fd96af0e02c1" providerId="ADAL" clId="{B38AB0C6-04B1-4078-9071-A27D554EBFF3}" dt="2020-05-23T23:22:13.696" v="353" actId="255"/>
          <ac:spMkLst>
            <pc:docMk/>
            <pc:sldMk cId="1681544537" sldId="613"/>
            <ac:spMk id="42" creationId="{00000000-0000-0000-0000-000000000000}"/>
          </ac:spMkLst>
        </pc:spChg>
        <pc:spChg chg="add del mod ord">
          <ac:chgData name="Dinesh Jindal" userId="b939c9bb-c107-416f-ba5a-fd96af0e02c1" providerId="ADAL" clId="{B38AB0C6-04B1-4078-9071-A27D554EBFF3}" dt="2020-05-23T23:24:16.320" v="369"/>
          <ac:spMkLst>
            <pc:docMk/>
            <pc:sldMk cId="1681544537" sldId="613"/>
            <ac:spMk id="43" creationId="{85BEA449-BCDB-47D3-8BC2-60E5ECFCC1EF}"/>
          </ac:spMkLst>
        </pc:spChg>
        <pc:spChg chg="add mod">
          <ac:chgData name="Dinesh Jindal" userId="b939c9bb-c107-416f-ba5a-fd96af0e02c1" providerId="ADAL" clId="{B38AB0C6-04B1-4078-9071-A27D554EBFF3}" dt="2020-05-23T23:24:35.604" v="373" actId="164"/>
          <ac:spMkLst>
            <pc:docMk/>
            <pc:sldMk cId="1681544537" sldId="613"/>
            <ac:spMk id="44" creationId="{21469219-0FFB-442D-A809-9B4709931B30}"/>
          </ac:spMkLst>
        </pc:spChg>
        <pc:spChg chg="add mod">
          <ac:chgData name="Dinesh Jindal" userId="b939c9bb-c107-416f-ba5a-fd96af0e02c1" providerId="ADAL" clId="{B38AB0C6-04B1-4078-9071-A27D554EBFF3}" dt="2020-05-23T23:24:35.604" v="373" actId="164"/>
          <ac:spMkLst>
            <pc:docMk/>
            <pc:sldMk cId="1681544537" sldId="613"/>
            <ac:spMk id="45" creationId="{586A868F-B116-4322-AAB0-C46ECA5D4CE6}"/>
          </ac:spMkLst>
        </pc:spChg>
        <pc:spChg chg="add mod">
          <ac:chgData name="Dinesh Jindal" userId="b939c9bb-c107-416f-ba5a-fd96af0e02c1" providerId="ADAL" clId="{B38AB0C6-04B1-4078-9071-A27D554EBFF3}" dt="2020-05-23T23:24:35.604" v="373" actId="164"/>
          <ac:spMkLst>
            <pc:docMk/>
            <pc:sldMk cId="1681544537" sldId="613"/>
            <ac:spMk id="46" creationId="{F88C8515-A0E7-476B-8407-C70A84272B1C}"/>
          </ac:spMkLst>
        </pc:spChg>
        <pc:spChg chg="add 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49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5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26:27.855" v="382" actId="12"/>
          <ac:spMkLst>
            <pc:docMk/>
            <pc:sldMk cId="1681544537" sldId="613"/>
            <ac:spMk id="51" creationId="{903AAB56-EAB1-45A8-B5BD-8685ABCF002E}"/>
          </ac:spMkLst>
        </pc:spChg>
        <pc:spChg chg="add 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5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26:36.409" v="383" actId="12"/>
          <ac:spMkLst>
            <pc:docMk/>
            <pc:sldMk cId="1681544537" sldId="613"/>
            <ac:spMk id="54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5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26:23.374" v="381" actId="12"/>
          <ac:spMkLst>
            <pc:docMk/>
            <pc:sldMk cId="1681544537" sldId="613"/>
            <ac:spMk id="57" creationId="{DF711553-B399-493A-9841-A814FA70E219}"/>
          </ac:spMkLst>
        </pc:spChg>
        <pc:spChg chg="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5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26:49.478" v="385" actId="12"/>
          <ac:spMkLst>
            <pc:docMk/>
            <pc:sldMk cId="1681544537" sldId="613"/>
            <ac:spMk id="60" creationId="{DF711553-B399-493A-9841-A814FA70E219}"/>
          </ac:spMkLst>
        </pc:spChg>
        <pc:spChg chg="add 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63" creationId="{0BEA4937-F515-4BF6-97EE-E1ECD0CCEAB6}"/>
          </ac:spMkLst>
        </pc:spChg>
        <pc:spChg chg="add del mod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64" creationId="{9C02E36B-CBFD-493A-A528-37F33142313D}"/>
          </ac:spMkLst>
        </pc:spChg>
        <pc:spChg chg="add del mod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90" creationId="{956DD53F-9793-4206-8945-361ED63E278A}"/>
          </ac:spMkLst>
        </pc:spChg>
        <pc:spChg chg="add 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92" creationId="{0BEA4937-F515-4BF6-97EE-E1ECD0CCEAB6}"/>
          </ac:spMkLst>
        </pc:spChg>
        <pc:spChg chg="add 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95" creationId="{0BEA4937-F515-4BF6-97EE-E1ECD0CCEAB6}"/>
          </ac:spMkLst>
        </pc:spChg>
        <pc:spChg chg="add del mod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96" creationId="{7B2AC6AD-FEFF-4AFE-AEA2-FDD0554C2235}"/>
          </ac:spMkLst>
        </pc:spChg>
        <pc:spChg chg="del mod">
          <ac:chgData name="Dinesh Jindal" userId="b939c9bb-c107-416f-ba5a-fd96af0e02c1" providerId="ADAL" clId="{B38AB0C6-04B1-4078-9071-A27D554EBFF3}" dt="2020-05-23T23:24:28.435" v="371" actId="478"/>
          <ac:spMkLst>
            <pc:docMk/>
            <pc:sldMk cId="1681544537" sldId="613"/>
            <ac:spMk id="99" creationId="{84EF9E1C-EC87-427D-A718-BEFF75CB7FFA}"/>
          </ac:spMkLst>
        </pc:spChg>
        <pc:spChg chg="add del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101" creationId="{0BEA4937-F515-4BF6-97EE-E1ECD0CCEAB6}"/>
          </ac:spMkLst>
        </pc:spChg>
        <pc:spChg chg="add del mod">
          <ac:chgData name="Dinesh Jindal" userId="b939c9bb-c107-416f-ba5a-fd96af0e02c1" providerId="ADAL" clId="{B38AB0C6-04B1-4078-9071-A27D554EBFF3}" dt="2020-05-24T05:59:33.847" v="5349"/>
          <ac:spMkLst>
            <pc:docMk/>
            <pc:sldMk cId="1681544537" sldId="613"/>
            <ac:spMk id="123" creationId="{A1C7C4E0-E1D1-4770-8474-56CD470E1FEA}"/>
          </ac:spMkLst>
        </pc:spChg>
        <pc:grpChg chg="add del mod">
          <ac:chgData name="Dinesh Jindal" userId="b939c9bb-c107-416f-ba5a-fd96af0e02c1" providerId="ADAL" clId="{B38AB0C6-04B1-4078-9071-A27D554EBFF3}" dt="2020-05-24T05:59:33.847" v="5349"/>
          <ac:grpSpMkLst>
            <pc:docMk/>
            <pc:sldMk cId="1681544537" sldId="613"/>
            <ac:grpSpMk id="5" creationId="{869849A7-D4CA-4AEB-A8EC-F445F42FA204}"/>
          </ac:grpSpMkLst>
        </pc:grpChg>
        <pc:grpChg chg="add del">
          <ac:chgData name="Dinesh Jindal" userId="b939c9bb-c107-416f-ba5a-fd96af0e02c1" providerId="ADAL" clId="{B38AB0C6-04B1-4078-9071-A27D554EBFF3}" dt="2020-05-24T05:59:33.847" v="5349"/>
          <ac:grpSpMkLst>
            <pc:docMk/>
            <pc:sldMk cId="1681544537" sldId="613"/>
            <ac:grpSpMk id="18" creationId="{00000000-0000-0000-0000-000000000000}"/>
          </ac:grpSpMkLst>
        </pc:grpChg>
        <pc:grpChg chg="add del">
          <ac:chgData name="Dinesh Jindal" userId="b939c9bb-c107-416f-ba5a-fd96af0e02c1" providerId="ADAL" clId="{B38AB0C6-04B1-4078-9071-A27D554EBFF3}" dt="2020-05-24T05:59:33.847" v="5349"/>
          <ac:grpSpMkLst>
            <pc:docMk/>
            <pc:sldMk cId="1681544537" sldId="613"/>
            <ac:grpSpMk id="24" creationId="{00000000-0000-0000-0000-000000000000}"/>
          </ac:grpSpMkLst>
        </pc:grpChg>
        <pc:grpChg chg="add del">
          <ac:chgData name="Dinesh Jindal" userId="b939c9bb-c107-416f-ba5a-fd96af0e02c1" providerId="ADAL" clId="{B38AB0C6-04B1-4078-9071-A27D554EBFF3}" dt="2020-05-24T05:59:33.847" v="5349"/>
          <ac:grpSpMkLst>
            <pc:docMk/>
            <pc:sldMk cId="1681544537" sldId="613"/>
            <ac:grpSpMk id="25" creationId="{00000000-0000-0000-0000-000000000000}"/>
          </ac:grpSpMkLst>
        </pc:grpChg>
        <pc:grpChg chg="add del">
          <ac:chgData name="Dinesh Jindal" userId="b939c9bb-c107-416f-ba5a-fd96af0e02c1" providerId="ADAL" clId="{B38AB0C6-04B1-4078-9071-A27D554EBFF3}" dt="2020-05-24T05:59:33.847" v="5349"/>
          <ac:grpSpMkLst>
            <pc:docMk/>
            <pc:sldMk cId="1681544537" sldId="613"/>
            <ac:grpSpMk id="26" creationId="{00000000-0000-0000-0000-000000000000}"/>
          </ac:grpSpMkLst>
        </pc:grpChg>
        <pc:picChg chg="add del mod">
          <ac:chgData name="Dinesh Jindal" userId="b939c9bb-c107-416f-ba5a-fd96af0e02c1" providerId="ADAL" clId="{B38AB0C6-04B1-4078-9071-A27D554EBFF3}" dt="2020-05-24T05:59:33.847" v="5349"/>
          <ac:picMkLst>
            <pc:docMk/>
            <pc:sldMk cId="1681544537" sldId="613"/>
            <ac:picMk id="37" creationId="{00000000-0000-0000-0000-000000000000}"/>
          </ac:picMkLst>
        </pc:picChg>
        <pc:picChg chg="add del">
          <ac:chgData name="Dinesh Jindal" userId="b939c9bb-c107-416f-ba5a-fd96af0e02c1" providerId="ADAL" clId="{B38AB0C6-04B1-4078-9071-A27D554EBFF3}" dt="2020-05-24T05:59:33.847" v="5349"/>
          <ac:picMkLst>
            <pc:docMk/>
            <pc:sldMk cId="1681544537" sldId="613"/>
            <ac:picMk id="65" creationId="{00000000-0000-0000-0000-000000000000}"/>
          </ac:picMkLst>
        </pc:picChg>
        <pc:picChg chg="add del">
          <ac:chgData name="Dinesh Jindal" userId="b939c9bb-c107-416f-ba5a-fd96af0e02c1" providerId="ADAL" clId="{B38AB0C6-04B1-4078-9071-A27D554EBFF3}" dt="2020-05-24T05:59:33.847" v="5349"/>
          <ac:picMkLst>
            <pc:docMk/>
            <pc:sldMk cId="1681544537" sldId="613"/>
            <ac:picMk id="97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3T23:23:18.375" v="354" actId="478"/>
          <ac:picMkLst>
            <pc:docMk/>
            <pc:sldMk cId="1681544537" sldId="613"/>
            <ac:picMk id="100" creationId="{00000000-0000-0000-0000-000000000000}"/>
          </ac:picMkLst>
        </pc:picChg>
        <pc:cxnChg chg="add del">
          <ac:chgData name="Dinesh Jindal" userId="b939c9bb-c107-416f-ba5a-fd96af0e02c1" providerId="ADAL" clId="{B38AB0C6-04B1-4078-9071-A27D554EBFF3}" dt="2020-05-23T23:23:34.121" v="358"/>
          <ac:cxnSpMkLst>
            <pc:docMk/>
            <pc:sldMk cId="1681544537" sldId="613"/>
            <ac:cxnSpMk id="39" creationId="{99EC7F13-785F-4E4F-B93C-84D5048BBCDB}"/>
          </ac:cxnSpMkLst>
        </pc:cxnChg>
      </pc:sldChg>
      <pc:sldChg chg="modSp del">
        <pc:chgData name="Dinesh Jindal" userId="b939c9bb-c107-416f-ba5a-fd96af0e02c1" providerId="ADAL" clId="{B38AB0C6-04B1-4078-9071-A27D554EBFF3}" dt="2020-05-24T00:48:14.140" v="2177" actId="2696"/>
        <pc:sldMkLst>
          <pc:docMk/>
          <pc:sldMk cId="3611768190" sldId="614"/>
        </pc:sldMkLst>
        <pc:spChg chg="mod">
          <ac:chgData name="Dinesh Jindal" userId="b939c9bb-c107-416f-ba5a-fd96af0e02c1" providerId="ADAL" clId="{B38AB0C6-04B1-4078-9071-A27D554EBFF3}" dt="2020-05-24T00:47:07.763" v="2162"/>
          <ac:spMkLst>
            <pc:docMk/>
            <pc:sldMk cId="3611768190" sldId="614"/>
            <ac:spMk id="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48:08.732" v="2175"/>
          <ac:spMkLst>
            <pc:docMk/>
            <pc:sldMk cId="3611768190" sldId="614"/>
            <ac:spMk id="2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47:26.321" v="2165"/>
          <ac:spMkLst>
            <pc:docMk/>
            <pc:sldMk cId="3611768190" sldId="614"/>
            <ac:spMk id="9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47:32.538" v="2167"/>
          <ac:spMkLst>
            <pc:docMk/>
            <pc:sldMk cId="3611768190" sldId="614"/>
            <ac:spMk id="9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47:44.751" v="2169"/>
          <ac:spMkLst>
            <pc:docMk/>
            <pc:sldMk cId="3611768190" sldId="614"/>
            <ac:spMk id="10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47:52.900" v="2171"/>
          <ac:spMkLst>
            <pc:docMk/>
            <pc:sldMk cId="3611768190" sldId="614"/>
            <ac:spMk id="10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48:00.099" v="2173"/>
          <ac:spMkLst>
            <pc:docMk/>
            <pc:sldMk cId="3611768190" sldId="614"/>
            <ac:spMk id="103" creationId="{00000000-0000-0000-0000-000000000000}"/>
          </ac:spMkLst>
        </pc:spChg>
        <pc:grpChg chg="mod">
          <ac:chgData name="Dinesh Jindal" userId="b939c9bb-c107-416f-ba5a-fd96af0e02c1" providerId="ADAL" clId="{B38AB0C6-04B1-4078-9071-A27D554EBFF3}" dt="2020-05-24T00:48:00.099" v="2173"/>
          <ac:grpSpMkLst>
            <pc:docMk/>
            <pc:sldMk cId="3611768190" sldId="614"/>
            <ac:grpSpMk id="14" creationId="{00000000-0000-0000-0000-000000000000}"/>
          </ac:grpSpMkLst>
        </pc:grpChg>
      </pc:sldChg>
      <pc:sldChg chg="delSp modSp del">
        <pc:chgData name="Dinesh Jindal" userId="b939c9bb-c107-416f-ba5a-fd96af0e02c1" providerId="ADAL" clId="{B38AB0C6-04B1-4078-9071-A27D554EBFF3}" dt="2020-05-24T01:01:16.356" v="2377" actId="2696"/>
        <pc:sldMkLst>
          <pc:docMk/>
          <pc:sldMk cId="2893806469" sldId="615"/>
        </pc:sldMkLst>
        <pc:spChg chg="mod">
          <ac:chgData name="Dinesh Jindal" userId="b939c9bb-c107-416f-ba5a-fd96af0e02c1" providerId="ADAL" clId="{B38AB0C6-04B1-4078-9071-A27D554EBFF3}" dt="2020-05-24T00:59:10.071" v="2345"/>
          <ac:spMkLst>
            <pc:docMk/>
            <pc:sldMk cId="2893806469" sldId="615"/>
            <ac:spMk id="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1:00:58.938" v="2368"/>
          <ac:spMkLst>
            <pc:docMk/>
            <pc:sldMk cId="2893806469" sldId="615"/>
            <ac:spMk id="25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0:59:17.296" v="2349"/>
          <ac:spMkLst>
            <pc:docMk/>
            <pc:sldMk cId="2893806469" sldId="615"/>
            <ac:spMk id="9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59:29.191" v="2358"/>
          <ac:spMkLst>
            <pc:docMk/>
            <pc:sldMk cId="2893806469" sldId="615"/>
            <ac:spMk id="9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59:39.101" v="2362"/>
          <ac:spMkLst>
            <pc:docMk/>
            <pc:sldMk cId="2893806469" sldId="615"/>
            <ac:spMk id="10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1:00:46.263" v="2364"/>
          <ac:spMkLst>
            <pc:docMk/>
            <pc:sldMk cId="2893806469" sldId="615"/>
            <ac:spMk id="10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1:00:51.975" v="2366"/>
          <ac:spMkLst>
            <pc:docMk/>
            <pc:sldMk cId="2893806469" sldId="615"/>
            <ac:spMk id="103" creationId="{00000000-0000-0000-0000-000000000000}"/>
          </ac:spMkLst>
        </pc:spChg>
        <pc:grpChg chg="mod">
          <ac:chgData name="Dinesh Jindal" userId="b939c9bb-c107-416f-ba5a-fd96af0e02c1" providerId="ADAL" clId="{B38AB0C6-04B1-4078-9071-A27D554EBFF3}" dt="2020-05-24T01:00:51.975" v="2366"/>
          <ac:grpSpMkLst>
            <pc:docMk/>
            <pc:sldMk cId="2893806469" sldId="615"/>
            <ac:grpSpMk id="14" creationId="{00000000-0000-0000-0000-000000000000}"/>
          </ac:grpSpMkLst>
        </pc:grpChg>
      </pc:sldChg>
      <pc:sldChg chg="addSp delSp modSp del">
        <pc:chgData name="Dinesh Jindal" userId="b939c9bb-c107-416f-ba5a-fd96af0e02c1" providerId="ADAL" clId="{B38AB0C6-04B1-4078-9071-A27D554EBFF3}" dt="2020-05-24T03:10:48.618" v="3102" actId="2696"/>
        <pc:sldMkLst>
          <pc:docMk/>
          <pc:sldMk cId="3973349194" sldId="617"/>
        </pc:sldMkLst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2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3" creationId="{0366AC6D-F300-4883-9510-FA62973516EF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1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1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1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2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2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2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27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3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3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3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38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3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4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10:34.050" v="3099"/>
          <ac:spMkLst>
            <pc:docMk/>
            <pc:sldMk cId="3973349194" sldId="617"/>
            <ac:spMk id="41" creationId="{00000000-0000-0000-0000-000000000000}"/>
          </ac:spMkLst>
        </pc:spChg>
        <pc:graphicFrameChg chg="del">
          <ac:chgData name="Dinesh Jindal" userId="b939c9bb-c107-416f-ba5a-fd96af0e02c1" providerId="ADAL" clId="{B38AB0C6-04B1-4078-9071-A27D554EBFF3}" dt="2020-05-24T03:10:34.050" v="3099"/>
          <ac:graphicFrameMkLst>
            <pc:docMk/>
            <pc:sldMk cId="3973349194" sldId="617"/>
            <ac:graphicFrameMk id="6" creationId="{00000000-0000-0000-0000-000000000000}"/>
          </ac:graphicFrameMkLst>
        </pc:graphicFrameChg>
        <pc:graphicFrameChg chg="del">
          <ac:chgData name="Dinesh Jindal" userId="b939c9bb-c107-416f-ba5a-fd96af0e02c1" providerId="ADAL" clId="{B38AB0C6-04B1-4078-9071-A27D554EBFF3}" dt="2020-05-24T03:10:34.050" v="3099"/>
          <ac:graphicFrameMkLst>
            <pc:docMk/>
            <pc:sldMk cId="3973349194" sldId="617"/>
            <ac:graphicFrameMk id="12" creationId="{00000000-0000-0000-0000-000000000000}"/>
          </ac:graphicFrameMkLst>
        </pc:graphicFrameChg>
        <pc:graphicFrameChg chg="del">
          <ac:chgData name="Dinesh Jindal" userId="b939c9bb-c107-416f-ba5a-fd96af0e02c1" providerId="ADAL" clId="{B38AB0C6-04B1-4078-9071-A27D554EBFF3}" dt="2020-05-24T03:10:34.050" v="3099"/>
          <ac:graphicFrameMkLst>
            <pc:docMk/>
            <pc:sldMk cId="3973349194" sldId="617"/>
            <ac:graphicFrameMk id="13" creationId="{00000000-0000-0000-0000-000000000000}"/>
          </ac:graphicFrameMkLst>
        </pc:graphicFrameChg>
        <pc:picChg chg="del">
          <ac:chgData name="Dinesh Jindal" userId="b939c9bb-c107-416f-ba5a-fd96af0e02c1" providerId="ADAL" clId="{B38AB0C6-04B1-4078-9071-A27D554EBFF3}" dt="2020-05-24T03:10:34.050" v="3099"/>
          <ac:picMkLst>
            <pc:docMk/>
            <pc:sldMk cId="3973349194" sldId="617"/>
            <ac:picMk id="17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10:34.050" v="3099"/>
          <ac:picMkLst>
            <pc:docMk/>
            <pc:sldMk cId="3973349194" sldId="617"/>
            <ac:picMk id="18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10:34.050" v="3099"/>
          <ac:picMkLst>
            <pc:docMk/>
            <pc:sldMk cId="3973349194" sldId="617"/>
            <ac:picMk id="24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10:34.050" v="3099"/>
          <ac:picMkLst>
            <pc:docMk/>
            <pc:sldMk cId="3973349194" sldId="617"/>
            <ac:picMk id="25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10:34.050" v="3099"/>
          <ac:picMkLst>
            <pc:docMk/>
            <pc:sldMk cId="3973349194" sldId="617"/>
            <ac:picMk id="28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10:34.050" v="3099"/>
          <ac:picMkLst>
            <pc:docMk/>
            <pc:sldMk cId="3973349194" sldId="617"/>
            <ac:picMk id="29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10:34.050" v="3099"/>
          <ac:picMkLst>
            <pc:docMk/>
            <pc:sldMk cId="3973349194" sldId="617"/>
            <ac:picMk id="36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10:34.050" v="3099"/>
          <ac:picMkLst>
            <pc:docMk/>
            <pc:sldMk cId="3973349194" sldId="617"/>
            <ac:picMk id="37" creationId="{00000000-0000-0000-0000-000000000000}"/>
          </ac:picMkLst>
        </pc:picChg>
        <pc:cxnChg chg="del">
          <ac:chgData name="Dinesh Jindal" userId="b939c9bb-c107-416f-ba5a-fd96af0e02c1" providerId="ADAL" clId="{B38AB0C6-04B1-4078-9071-A27D554EBFF3}" dt="2020-05-24T03:10:34.050" v="3099"/>
          <ac:cxnSpMkLst>
            <pc:docMk/>
            <pc:sldMk cId="3973349194" sldId="617"/>
            <ac:cxnSpMk id="34" creationId="{00000000-0000-0000-0000-000000000000}"/>
          </ac:cxnSpMkLst>
        </pc:cxnChg>
      </pc:sldChg>
      <pc:sldChg chg="addSp delSp modSp">
        <pc:chgData name="Dinesh Jindal" userId="b939c9bb-c107-416f-ba5a-fd96af0e02c1" providerId="ADAL" clId="{B38AB0C6-04B1-4078-9071-A27D554EBFF3}" dt="2020-05-24T06:00:05.560" v="5356"/>
        <pc:sldMkLst>
          <pc:docMk/>
          <pc:sldMk cId="2368039262" sldId="618"/>
        </pc:sldMkLst>
        <pc:spChg chg="del mod">
          <ac:chgData name="Dinesh Jindal" userId="b939c9bb-c107-416f-ba5a-fd96af0e02c1" providerId="ADAL" clId="{B38AB0C6-04B1-4078-9071-A27D554EBFF3}" dt="2020-05-23T23:30:57.288" v="410" actId="478"/>
          <ac:spMkLst>
            <pc:docMk/>
            <pc:sldMk cId="2368039262" sldId="618"/>
            <ac:spMk id="2" creationId="{00000000-0000-0000-0000-000000000000}"/>
          </ac:spMkLst>
        </pc:spChg>
        <pc:spChg chg="add del mod">
          <ac:chgData name="Dinesh Jindal" userId="b939c9bb-c107-416f-ba5a-fd96af0e02c1" providerId="ADAL" clId="{B38AB0C6-04B1-4078-9071-A27D554EBFF3}" dt="2020-05-24T06:00:04.783" v="5355" actId="478"/>
          <ac:spMkLst>
            <pc:docMk/>
            <pc:sldMk cId="2368039262" sldId="618"/>
            <ac:spMk id="11" creationId="{86D6944F-E7B6-4BFC-AA51-73BF97F64332}"/>
          </ac:spMkLst>
        </pc:spChg>
        <pc:spChg chg="add">
          <ac:chgData name="Dinesh Jindal" userId="b939c9bb-c107-416f-ba5a-fd96af0e02c1" providerId="ADAL" clId="{B38AB0C6-04B1-4078-9071-A27D554EBFF3}" dt="2020-05-24T06:00:05.560" v="5356"/>
          <ac:spMkLst>
            <pc:docMk/>
            <pc:sldMk cId="2368039262" sldId="618"/>
            <ac:spMk id="12" creationId="{1EC77F9B-D395-40A9-8CD8-A7752D02387B}"/>
          </ac:spMkLst>
        </pc:spChg>
        <pc:spChg chg="add">
          <ac:chgData name="Dinesh Jindal" userId="b939c9bb-c107-416f-ba5a-fd96af0e02c1" providerId="ADAL" clId="{B38AB0C6-04B1-4078-9071-A27D554EBFF3}" dt="2020-05-24T06:00:05.560" v="5356"/>
          <ac:spMkLst>
            <pc:docMk/>
            <pc:sldMk cId="2368039262" sldId="618"/>
            <ac:spMk id="14" creationId="{12CB414E-704E-4593-8093-1A7D017BAC3A}"/>
          </ac:spMkLst>
        </pc:spChg>
        <pc:spChg chg="del mod">
          <ac:chgData name="Dinesh Jindal" userId="b939c9bb-c107-416f-ba5a-fd96af0e02c1" providerId="ADAL" clId="{B38AB0C6-04B1-4078-9071-A27D554EBFF3}" dt="2020-05-23T23:30:57.288" v="410" actId="478"/>
          <ac:spMkLst>
            <pc:docMk/>
            <pc:sldMk cId="2368039262" sldId="618"/>
            <ac:spMk id="54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3T23:30:57.288" v="410" actId="478"/>
          <ac:spMkLst>
            <pc:docMk/>
            <pc:sldMk cId="2368039262" sldId="618"/>
            <ac:spMk id="55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3T23:32:05.016" v="426" actId="478"/>
          <ac:grpSpMkLst>
            <pc:docMk/>
            <pc:sldMk cId="2368039262" sldId="618"/>
            <ac:grpSpMk id="47" creationId="{00000000-0000-0000-0000-000000000000}"/>
          </ac:grpSpMkLst>
        </pc:grpChg>
        <pc:picChg chg="add">
          <ac:chgData name="Dinesh Jindal" userId="b939c9bb-c107-416f-ba5a-fd96af0e02c1" providerId="ADAL" clId="{B38AB0C6-04B1-4078-9071-A27D554EBFF3}" dt="2020-05-24T06:00:05.560" v="5356"/>
          <ac:picMkLst>
            <pc:docMk/>
            <pc:sldMk cId="2368039262" sldId="618"/>
            <ac:picMk id="13" creationId="{42350AA7-90DA-4898-832B-A8995B45DFC8}"/>
          </ac:picMkLst>
        </pc:picChg>
      </pc:sldChg>
      <pc:sldChg chg="addSp delSp modSp del">
        <pc:chgData name="Dinesh Jindal" userId="b939c9bb-c107-416f-ba5a-fd96af0e02c1" providerId="ADAL" clId="{B38AB0C6-04B1-4078-9071-A27D554EBFF3}" dt="2020-05-24T06:00:11.300" v="5357" actId="2696"/>
        <pc:sldMkLst>
          <pc:docMk/>
          <pc:sldMk cId="1335300381" sldId="619"/>
        </pc:sldMkLst>
        <pc:spChg chg="add mod">
          <ac:chgData name="Dinesh Jindal" userId="b939c9bb-c107-416f-ba5a-fd96af0e02c1" providerId="ADAL" clId="{B38AB0C6-04B1-4078-9071-A27D554EBFF3}" dt="2020-05-24T06:00:01.607" v="5354"/>
          <ac:spMkLst>
            <pc:docMk/>
            <pc:sldMk cId="1335300381" sldId="619"/>
            <ac:spMk id="2" creationId="{AA3FDDCF-87F4-4D29-AC49-D840326B1260}"/>
          </ac:spMkLst>
        </pc:spChg>
        <pc:spChg chg="del mod">
          <ac:chgData name="Dinesh Jindal" userId="b939c9bb-c107-416f-ba5a-fd96af0e02c1" providerId="ADAL" clId="{B38AB0C6-04B1-4078-9071-A27D554EBFF3}" dt="2020-05-24T06:00:01.607" v="5354"/>
          <ac:spMkLst>
            <pc:docMk/>
            <pc:sldMk cId="1335300381" sldId="619"/>
            <ac:spMk id="3" creationId="{162A7077-25CB-470D-9E6C-C1CAB5C91912}"/>
          </ac:spMkLst>
        </pc:spChg>
        <pc:spChg chg="del mod">
          <ac:chgData name="Dinesh Jindal" userId="b939c9bb-c107-416f-ba5a-fd96af0e02c1" providerId="ADAL" clId="{B38AB0C6-04B1-4078-9071-A27D554EBFF3}" dt="2020-05-24T06:00:01.607" v="5354"/>
          <ac:spMkLst>
            <pc:docMk/>
            <pc:sldMk cId="1335300381" sldId="619"/>
            <ac:spMk id="7" creationId="{00000000-0000-0000-0000-000000000000}"/>
          </ac:spMkLst>
        </pc:spChg>
        <pc:picChg chg="del">
          <ac:chgData name="Dinesh Jindal" userId="b939c9bb-c107-416f-ba5a-fd96af0e02c1" providerId="ADAL" clId="{B38AB0C6-04B1-4078-9071-A27D554EBFF3}" dt="2020-05-24T06:00:01.607" v="5354"/>
          <ac:picMkLst>
            <pc:docMk/>
            <pc:sldMk cId="1335300381" sldId="619"/>
            <ac:picMk id="3076" creationId="{00000000-0000-0000-0000-000000000000}"/>
          </ac:picMkLst>
        </pc:picChg>
      </pc:sldChg>
      <pc:sldChg chg="addSp delSp modSp del">
        <pc:chgData name="Dinesh Jindal" userId="b939c9bb-c107-416f-ba5a-fd96af0e02c1" providerId="ADAL" clId="{B38AB0C6-04B1-4078-9071-A27D554EBFF3}" dt="2020-05-24T03:02:47.812" v="3043" actId="2696"/>
        <pc:sldMkLst>
          <pc:docMk/>
          <pc:sldMk cId="2272263631" sldId="621"/>
        </pc:sldMkLst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2" creationId="{16B41FF9-5E62-4AAC-A56A-1982B09E7ACF}"/>
          </ac:spMkLst>
        </pc:spChg>
        <pc:spChg chg="add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3" creationId="{14316A0E-35E3-417A-B8CC-D0107AA57749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5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6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10" creationId="{9D53D204-8726-479B-B2DF-1D2ACBAFB18E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13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31" creationId="{9543477C-607A-4945-AC4F-68DA15C44889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32" creationId="{8C8FA329-2BF3-4248-8585-64113A8F32EB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33" creationId="{EBA2046E-C3F6-499D-91D5-F7F99608EC71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35" creationId="{FD3915DA-9767-42E4-8A83-58620F8A25DB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36" creationId="{70AC8EB3-D9F3-491D-985D-7FC457969BDA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38" creationId="{DC5C6CFB-33D9-4490-ABFF-AF964469761E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39" creationId="{977DA7FC-200B-42C0-8891-E9580FD66549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40" creationId="{DDFEB59F-6784-4244-A45A-76F504C1DB57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41" creationId="{B406FB5E-354A-44AC-9471-9D2D2CEB1EDF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42" creationId="{087D5C6A-7D6E-4971-BF2C-FB4B84B653D5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44" creationId="{8EB683E1-A04C-4745-AA88-6395D8068BA2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45" creationId="{B46D6859-2E1F-47B2-A0B8-BE7F0CD7BCF1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50" creationId="{657B6EEA-18E2-4C01-96F7-3B916DB3BCC2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51" creationId="{D1C72A53-C3E8-445D-86E2-B5199E454676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52" creationId="{75B4836C-B6F7-4F21-8BF8-6D8823FA4BEE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53" creationId="{8ABE9B17-67FF-4AAB-BC88-0BF0FFC7D995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54" creationId="{C4E9D38B-4A6D-4FD5-99B0-ADBA4CAE8AF5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56" creationId="{9D53D204-8726-479B-B2DF-1D2ACBAFB18E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58" creationId="{9D53D204-8726-479B-B2DF-1D2ACBAFB18E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60" creationId="{9D53D204-8726-479B-B2DF-1D2ACBAFB18E}"/>
          </ac:spMkLst>
        </pc:spChg>
        <pc:spChg chg="del mod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6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64" creationId="{B46D6859-2E1F-47B2-A0B8-BE7F0CD7BCF1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65" creationId="{B46D6859-2E1F-47B2-A0B8-BE7F0CD7BCF1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66" creationId="{B46D6859-2E1F-47B2-A0B8-BE7F0CD7BCF1}"/>
          </ac:spMkLst>
        </pc:spChg>
        <pc:spChg chg="del">
          <ac:chgData name="Dinesh Jindal" userId="b939c9bb-c107-416f-ba5a-fd96af0e02c1" providerId="ADAL" clId="{B38AB0C6-04B1-4078-9071-A27D554EBFF3}" dt="2020-05-24T03:02:40.846" v="3041"/>
          <ac:spMkLst>
            <pc:docMk/>
            <pc:sldMk cId="2272263631" sldId="621"/>
            <ac:spMk id="67" creationId="{00000000-0000-0000-0000-000000000000}"/>
          </ac:spMkLst>
        </pc:spChg>
        <pc:cxnChg chg="del mod">
          <ac:chgData name="Dinesh Jindal" userId="b939c9bb-c107-416f-ba5a-fd96af0e02c1" providerId="ADAL" clId="{B38AB0C6-04B1-4078-9071-A27D554EBFF3}" dt="2020-05-24T03:02:40.846" v="3041"/>
          <ac:cxnSpMkLst>
            <pc:docMk/>
            <pc:sldMk cId="2272263631" sldId="621"/>
            <ac:cxnSpMk id="4" creationId="{00000000-0000-0000-0000-000000000000}"/>
          </ac:cxnSpMkLst>
        </pc:cxnChg>
        <pc:cxnChg chg="del mod">
          <ac:chgData name="Dinesh Jindal" userId="b939c9bb-c107-416f-ba5a-fd96af0e02c1" providerId="ADAL" clId="{B38AB0C6-04B1-4078-9071-A27D554EBFF3}" dt="2020-05-24T03:02:40.846" v="3041"/>
          <ac:cxnSpMkLst>
            <pc:docMk/>
            <pc:sldMk cId="2272263631" sldId="621"/>
            <ac:cxnSpMk id="29" creationId="{C9E5D8D7-C6F8-4065-A4AE-EDDAD9C5D517}"/>
          </ac:cxnSpMkLst>
        </pc:cxnChg>
        <pc:cxnChg chg="del mod">
          <ac:chgData name="Dinesh Jindal" userId="b939c9bb-c107-416f-ba5a-fd96af0e02c1" providerId="ADAL" clId="{B38AB0C6-04B1-4078-9071-A27D554EBFF3}" dt="2020-05-24T03:02:40.846" v="3041"/>
          <ac:cxnSpMkLst>
            <pc:docMk/>
            <pc:sldMk cId="2272263631" sldId="621"/>
            <ac:cxnSpMk id="34" creationId="{C70D26BB-9688-4EA6-8538-9C86533C5080}"/>
          </ac:cxnSpMkLst>
        </pc:cxnChg>
        <pc:cxnChg chg="del mod">
          <ac:chgData name="Dinesh Jindal" userId="b939c9bb-c107-416f-ba5a-fd96af0e02c1" providerId="ADAL" clId="{B38AB0C6-04B1-4078-9071-A27D554EBFF3}" dt="2020-05-24T03:02:40.846" v="3041"/>
          <ac:cxnSpMkLst>
            <pc:docMk/>
            <pc:sldMk cId="2272263631" sldId="621"/>
            <ac:cxnSpMk id="47" creationId="{3ED3F8DB-9B92-4564-9A42-BFE800B73C78}"/>
          </ac:cxnSpMkLst>
        </pc:cxnChg>
        <pc:cxnChg chg="del mod">
          <ac:chgData name="Dinesh Jindal" userId="b939c9bb-c107-416f-ba5a-fd96af0e02c1" providerId="ADAL" clId="{B38AB0C6-04B1-4078-9071-A27D554EBFF3}" dt="2020-05-24T03:02:40.846" v="3041"/>
          <ac:cxnSpMkLst>
            <pc:docMk/>
            <pc:sldMk cId="2272263631" sldId="621"/>
            <ac:cxnSpMk id="55" creationId="{3ED3F8DB-9B92-4564-9A42-BFE800B73C78}"/>
          </ac:cxnSpMkLst>
        </pc:cxnChg>
        <pc:cxnChg chg="del mod">
          <ac:chgData name="Dinesh Jindal" userId="b939c9bb-c107-416f-ba5a-fd96af0e02c1" providerId="ADAL" clId="{B38AB0C6-04B1-4078-9071-A27D554EBFF3}" dt="2020-05-24T03:02:40.846" v="3041"/>
          <ac:cxnSpMkLst>
            <pc:docMk/>
            <pc:sldMk cId="2272263631" sldId="621"/>
            <ac:cxnSpMk id="57" creationId="{00000000-0000-0000-0000-000000000000}"/>
          </ac:cxnSpMkLst>
        </pc:cxnChg>
        <pc:cxnChg chg="del mod">
          <ac:chgData name="Dinesh Jindal" userId="b939c9bb-c107-416f-ba5a-fd96af0e02c1" providerId="ADAL" clId="{B38AB0C6-04B1-4078-9071-A27D554EBFF3}" dt="2020-05-24T03:02:40.846" v="3041"/>
          <ac:cxnSpMkLst>
            <pc:docMk/>
            <pc:sldMk cId="2272263631" sldId="621"/>
            <ac:cxnSpMk id="59" creationId="{00000000-0000-0000-0000-000000000000}"/>
          </ac:cxnSpMkLst>
        </pc:cxnChg>
        <pc:cxnChg chg="del mod">
          <ac:chgData name="Dinesh Jindal" userId="b939c9bb-c107-416f-ba5a-fd96af0e02c1" providerId="ADAL" clId="{B38AB0C6-04B1-4078-9071-A27D554EBFF3}" dt="2020-05-24T03:02:40.846" v="3041"/>
          <ac:cxnSpMkLst>
            <pc:docMk/>
            <pc:sldMk cId="2272263631" sldId="621"/>
            <ac:cxnSpMk id="68" creationId="{C70D26BB-9688-4EA6-8538-9C86533C5080}"/>
          </ac:cxnSpMkLst>
        </pc:cxnChg>
      </pc:sldChg>
      <pc:sldChg chg="addSp delSp del">
        <pc:chgData name="Dinesh Jindal" userId="b939c9bb-c107-416f-ba5a-fd96af0e02c1" providerId="ADAL" clId="{B38AB0C6-04B1-4078-9071-A27D554EBFF3}" dt="2020-05-24T01:15:39.547" v="2677" actId="2696"/>
        <pc:sldMkLst>
          <pc:docMk/>
          <pc:sldMk cId="1289237400" sldId="622"/>
        </pc:sldMkLst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40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44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57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58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59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0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1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2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3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4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5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6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7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8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69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0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1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2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3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4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5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6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7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8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79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0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1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2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3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4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5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6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7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8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89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90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91" creationId="{00000000-0000-0000-0000-000000000000}"/>
          </ac:spMkLst>
        </pc:spChg>
        <pc:spChg chg="add 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9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15:31.837" v="2675"/>
          <ac:spMkLst>
            <pc:docMk/>
            <pc:sldMk cId="1289237400" sldId="622"/>
            <ac:spMk id="11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14:53.891" v="2647"/>
          <ac:spMkLst>
            <pc:docMk/>
            <pc:sldMk cId="1289237400" sldId="622"/>
            <ac:spMk id="118" creationId="{00000000-0000-0000-0000-000000000000}"/>
          </ac:spMkLst>
        </pc:sp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93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94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95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96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97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98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99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0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1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2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3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4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5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6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7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8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09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10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11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12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13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14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15" creationId="{00000000-0000-0000-0000-000000000000}"/>
          </ac:cxnSpMkLst>
        </pc:cxnChg>
        <pc:cxnChg chg="add del">
          <ac:chgData name="Dinesh Jindal" userId="b939c9bb-c107-416f-ba5a-fd96af0e02c1" providerId="ADAL" clId="{B38AB0C6-04B1-4078-9071-A27D554EBFF3}" dt="2020-05-24T01:15:31.837" v="2675"/>
          <ac:cxnSpMkLst>
            <pc:docMk/>
            <pc:sldMk cId="1289237400" sldId="622"/>
            <ac:cxnSpMk id="117" creationId="{00000000-0000-0000-0000-000000000000}"/>
          </ac:cxnSpMkLst>
        </pc:cxnChg>
      </pc:sldChg>
      <pc:sldChg chg="addSp delSp modSp del">
        <pc:chgData name="Dinesh Jindal" userId="b939c9bb-c107-416f-ba5a-fd96af0e02c1" providerId="ADAL" clId="{B38AB0C6-04B1-4078-9071-A27D554EBFF3}" dt="2020-05-24T03:06:06.879" v="3049" actId="2696"/>
        <pc:sldMkLst>
          <pc:docMk/>
          <pc:sldMk cId="277052956" sldId="626"/>
        </pc:sldMkLst>
        <pc:spChg chg="add mod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" creationId="{987C6B0B-D765-48E7-90E7-EED2BCF2EF24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11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1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1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1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1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1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7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8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2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7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8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3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4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4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4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3:05:40.664" v="3046"/>
          <ac:spMkLst>
            <pc:docMk/>
            <pc:sldMk cId="277052956" sldId="626"/>
            <ac:spMk id="50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4T03:05:40.664" v="3046"/>
          <ac:grpSpMkLst>
            <pc:docMk/>
            <pc:sldMk cId="277052956" sldId="626"/>
            <ac:grpSpMk id="18" creationId="{00000000-0000-0000-0000-000000000000}"/>
          </ac:grpSpMkLst>
        </pc:grpChg>
        <pc:picChg chg="del">
          <ac:chgData name="Dinesh Jindal" userId="b939c9bb-c107-416f-ba5a-fd96af0e02c1" providerId="ADAL" clId="{B38AB0C6-04B1-4078-9071-A27D554EBFF3}" dt="2020-05-24T03:05:40.664" v="3046"/>
          <ac:picMkLst>
            <pc:docMk/>
            <pc:sldMk cId="277052956" sldId="626"/>
            <ac:picMk id="17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05:40.664" v="3046"/>
          <ac:picMkLst>
            <pc:docMk/>
            <pc:sldMk cId="277052956" sldId="626"/>
            <ac:picMk id="43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05:40.664" v="3046"/>
          <ac:picMkLst>
            <pc:docMk/>
            <pc:sldMk cId="277052956" sldId="626"/>
            <ac:picMk id="44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05:40.664" v="3046"/>
          <ac:picMkLst>
            <pc:docMk/>
            <pc:sldMk cId="277052956" sldId="626"/>
            <ac:picMk id="45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05:40.664" v="3046"/>
          <ac:picMkLst>
            <pc:docMk/>
            <pc:sldMk cId="277052956" sldId="626"/>
            <ac:picMk id="46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05:40.664" v="3046"/>
          <ac:picMkLst>
            <pc:docMk/>
            <pc:sldMk cId="277052956" sldId="626"/>
            <ac:picMk id="47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05:40.664" v="3046"/>
          <ac:picMkLst>
            <pc:docMk/>
            <pc:sldMk cId="277052956" sldId="626"/>
            <ac:picMk id="48" creationId="{00000000-0000-0000-0000-000000000000}"/>
          </ac:picMkLst>
        </pc:picChg>
        <pc:picChg chg="del">
          <ac:chgData name="Dinesh Jindal" userId="b939c9bb-c107-416f-ba5a-fd96af0e02c1" providerId="ADAL" clId="{B38AB0C6-04B1-4078-9071-A27D554EBFF3}" dt="2020-05-24T03:05:40.664" v="3046"/>
          <ac:picMkLst>
            <pc:docMk/>
            <pc:sldMk cId="277052956" sldId="626"/>
            <ac:picMk id="49" creationId="{00000000-0000-0000-0000-000000000000}"/>
          </ac:picMkLst>
        </pc:picChg>
      </pc:sldChg>
      <pc:sldChg chg="delSp modSp del">
        <pc:chgData name="Dinesh Jindal" userId="b939c9bb-c107-416f-ba5a-fd96af0e02c1" providerId="ADAL" clId="{B38AB0C6-04B1-4078-9071-A27D554EBFF3}" dt="2020-05-23T23:41:12.018" v="768" actId="2696"/>
        <pc:sldMkLst>
          <pc:docMk/>
          <pc:sldMk cId="1732727227" sldId="631"/>
        </pc:sldMkLst>
        <pc:spChg chg="mod">
          <ac:chgData name="Dinesh Jindal" userId="b939c9bb-c107-416f-ba5a-fd96af0e02c1" providerId="ADAL" clId="{B38AB0C6-04B1-4078-9071-A27D554EBFF3}" dt="2020-05-23T23:41:04.571" v="766"/>
          <ac:spMkLst>
            <pc:docMk/>
            <pc:sldMk cId="1732727227" sldId="631"/>
            <ac:spMk id="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40:57.756" v="764"/>
          <ac:spMkLst>
            <pc:docMk/>
            <pc:sldMk cId="1732727227" sldId="631"/>
            <ac:spMk id="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40:57.756" v="764"/>
          <ac:spMkLst>
            <pc:docMk/>
            <pc:sldMk cId="1732727227" sldId="631"/>
            <ac:spMk id="1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40:57.756" v="764"/>
          <ac:spMkLst>
            <pc:docMk/>
            <pc:sldMk cId="1732727227" sldId="631"/>
            <ac:spMk id="15" creationId="{7665E301-8747-4EF8-BD71-DD85BFFAFAEE}"/>
          </ac:spMkLst>
        </pc:spChg>
        <pc:spChg chg="del">
          <ac:chgData name="Dinesh Jindal" userId="b939c9bb-c107-416f-ba5a-fd96af0e02c1" providerId="ADAL" clId="{B38AB0C6-04B1-4078-9071-A27D554EBFF3}" dt="2020-05-23T23:40:57.756" v="764"/>
          <ac:spMkLst>
            <pc:docMk/>
            <pc:sldMk cId="1732727227" sldId="631"/>
            <ac:spMk id="16" creationId="{7665E301-8747-4EF8-BD71-DD85BFFAFAEE}"/>
          </ac:spMkLst>
        </pc:spChg>
        <pc:graphicFrameChg chg="del">
          <ac:chgData name="Dinesh Jindal" userId="b939c9bb-c107-416f-ba5a-fd96af0e02c1" providerId="ADAL" clId="{B38AB0C6-04B1-4078-9071-A27D554EBFF3}" dt="2020-05-23T23:40:57.756" v="764"/>
          <ac:graphicFrameMkLst>
            <pc:docMk/>
            <pc:sldMk cId="1732727227" sldId="631"/>
            <ac:graphicFrameMk id="11" creationId="{00000000-0000-0000-0000-000000000000}"/>
          </ac:graphicFrameMkLst>
        </pc:graphicFrameChg>
        <pc:graphicFrameChg chg="del">
          <ac:chgData name="Dinesh Jindal" userId="b939c9bb-c107-416f-ba5a-fd96af0e02c1" providerId="ADAL" clId="{B38AB0C6-04B1-4078-9071-A27D554EBFF3}" dt="2020-05-23T23:40:57.756" v="764"/>
          <ac:graphicFrameMkLst>
            <pc:docMk/>
            <pc:sldMk cId="1732727227" sldId="631"/>
            <ac:graphicFrameMk id="12" creationId="{00000000-0000-0000-0000-000000000000}"/>
          </ac:graphicFrameMkLst>
        </pc:graphicFrameChg>
      </pc:sldChg>
      <pc:sldChg chg="delSp modSp">
        <pc:chgData name="Dinesh Jindal" userId="b939c9bb-c107-416f-ba5a-fd96af0e02c1" providerId="ADAL" clId="{B38AB0C6-04B1-4078-9071-A27D554EBFF3}" dt="2020-05-24T05:35:40.745" v="4882" actId="120"/>
        <pc:sldMkLst>
          <pc:docMk/>
          <pc:sldMk cId="2725829183" sldId="632"/>
        </pc:sldMkLst>
        <pc:spChg chg="mod">
          <ac:chgData name="Dinesh Jindal" userId="b939c9bb-c107-416f-ba5a-fd96af0e02c1" providerId="ADAL" clId="{B38AB0C6-04B1-4078-9071-A27D554EBFF3}" dt="2020-05-24T00:16:04.347" v="1611" actId="1038"/>
          <ac:spMkLst>
            <pc:docMk/>
            <pc:sldMk cId="2725829183" sldId="632"/>
            <ac:spMk id="8" creationId="{162A7077-25CB-470D-9E6C-C1CAB5C91912}"/>
          </ac:spMkLst>
        </pc:spChg>
        <pc:spChg chg="mod">
          <ac:chgData name="Dinesh Jindal" userId="b939c9bb-c107-416f-ba5a-fd96af0e02c1" providerId="ADAL" clId="{B38AB0C6-04B1-4078-9071-A27D554EBFF3}" dt="2020-05-24T00:22:35.810" v="1675" actId="1035"/>
          <ac:spMkLst>
            <pc:docMk/>
            <pc:sldMk cId="2725829183" sldId="632"/>
            <ac:spMk id="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0:20:44.030" v="1647" actId="478"/>
          <ac:spMkLst>
            <pc:docMk/>
            <pc:sldMk cId="2725829183" sldId="632"/>
            <ac:spMk id="10" creationId="{00000000-0000-0000-0000-000000000000}"/>
          </ac:spMkLst>
        </pc:spChg>
        <pc:spChg chg="mod ord">
          <ac:chgData name="Dinesh Jindal" userId="b939c9bb-c107-416f-ba5a-fd96af0e02c1" providerId="ADAL" clId="{B38AB0C6-04B1-4078-9071-A27D554EBFF3}" dt="2020-05-24T05:35:40.745" v="4882" actId="120"/>
          <ac:spMkLst>
            <pc:docMk/>
            <pc:sldMk cId="2725829183" sldId="632"/>
            <ac:spMk id="12" creationId="{00000000-0000-0000-0000-000000000000}"/>
          </ac:spMkLst>
        </pc:spChg>
        <pc:graphicFrameChg chg="mod">
          <ac:chgData name="Dinesh Jindal" userId="b939c9bb-c107-416f-ba5a-fd96af0e02c1" providerId="ADAL" clId="{B38AB0C6-04B1-4078-9071-A27D554EBFF3}" dt="2020-05-24T05:26:04.024" v="4748" actId="113"/>
          <ac:graphicFrameMkLst>
            <pc:docMk/>
            <pc:sldMk cId="2725829183" sldId="632"/>
            <ac:graphicFrameMk id="11" creationId="{00000000-0000-0000-0000-000000000000}"/>
          </ac:graphicFrameMkLst>
        </pc:graphicFrameChg>
      </pc:sldChg>
      <pc:sldChg chg="modSp">
        <pc:chgData name="Dinesh Jindal" userId="b939c9bb-c107-416f-ba5a-fd96af0e02c1" providerId="ADAL" clId="{B38AB0C6-04B1-4078-9071-A27D554EBFF3}" dt="2020-05-24T00:33:44.956" v="1848" actId="1037"/>
        <pc:sldMkLst>
          <pc:docMk/>
          <pc:sldMk cId="1497722300" sldId="633"/>
        </pc:sldMkLst>
        <pc:spChg chg="mod">
          <ac:chgData name="Dinesh Jindal" userId="b939c9bb-c107-416f-ba5a-fd96af0e02c1" providerId="ADAL" clId="{B38AB0C6-04B1-4078-9071-A27D554EBFF3}" dt="2020-05-24T00:33:17.277" v="1832" actId="1036"/>
          <ac:spMkLst>
            <pc:docMk/>
            <pc:sldMk cId="1497722300" sldId="633"/>
            <ac:spMk id="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33:44.956" v="1848" actId="1037"/>
          <ac:spMkLst>
            <pc:docMk/>
            <pc:sldMk cId="1497722300" sldId="633"/>
            <ac:spMk id="11" creationId="{00000000-0000-0000-0000-000000000000}"/>
          </ac:spMkLst>
        </pc:spChg>
        <pc:picChg chg="mod">
          <ac:chgData name="Dinesh Jindal" userId="b939c9bb-c107-416f-ba5a-fd96af0e02c1" providerId="ADAL" clId="{B38AB0C6-04B1-4078-9071-A27D554EBFF3}" dt="2020-05-24T00:33:37.422" v="1845" actId="14100"/>
          <ac:picMkLst>
            <pc:docMk/>
            <pc:sldMk cId="1497722300" sldId="633"/>
            <ac:picMk id="5122" creationId="{00000000-0000-0000-0000-000000000000}"/>
          </ac:picMkLst>
        </pc:picChg>
      </pc:sldChg>
      <pc:sldChg chg="modSp">
        <pc:chgData name="Dinesh Jindal" userId="b939c9bb-c107-416f-ba5a-fd96af0e02c1" providerId="ADAL" clId="{B38AB0C6-04B1-4078-9071-A27D554EBFF3}" dt="2020-05-24T00:46:16.545" v="2156" actId="1036"/>
        <pc:sldMkLst>
          <pc:docMk/>
          <pc:sldMk cId="2114084461" sldId="634"/>
        </pc:sldMkLst>
        <pc:spChg chg="mod">
          <ac:chgData name="Dinesh Jindal" userId="b939c9bb-c107-416f-ba5a-fd96af0e02c1" providerId="ADAL" clId="{B38AB0C6-04B1-4078-9071-A27D554EBFF3}" dt="2020-05-24T00:46:16.545" v="2156" actId="1036"/>
          <ac:spMkLst>
            <pc:docMk/>
            <pc:sldMk cId="2114084461" sldId="634"/>
            <ac:spMk id="8" creationId="{00000000-0000-0000-0000-000000000000}"/>
          </ac:spMkLst>
        </pc:spChg>
        <pc:picChg chg="mod">
          <ac:chgData name="Dinesh Jindal" userId="b939c9bb-c107-416f-ba5a-fd96af0e02c1" providerId="ADAL" clId="{B38AB0C6-04B1-4078-9071-A27D554EBFF3}" dt="2020-05-24T00:46:11.093" v="2149" actId="1036"/>
          <ac:picMkLst>
            <pc:docMk/>
            <pc:sldMk cId="2114084461" sldId="634"/>
            <ac:picMk id="6146" creationId="{00000000-0000-0000-0000-000000000000}"/>
          </ac:picMkLst>
        </pc:picChg>
      </pc:sldChg>
      <pc:sldChg chg="addSp modSp">
        <pc:chgData name="Dinesh Jindal" userId="b939c9bb-c107-416f-ba5a-fd96af0e02c1" providerId="ADAL" clId="{B38AB0C6-04B1-4078-9071-A27D554EBFF3}" dt="2020-05-24T01:02:37.086" v="2399" actId="571"/>
        <pc:sldMkLst>
          <pc:docMk/>
          <pc:sldMk cId="2971685892" sldId="635"/>
        </pc:sldMkLst>
        <pc:spChg chg="mod">
          <ac:chgData name="Dinesh Jindal" userId="b939c9bb-c107-416f-ba5a-fd96af0e02c1" providerId="ADAL" clId="{B38AB0C6-04B1-4078-9071-A27D554EBFF3}" dt="2020-05-24T01:02:17.875" v="2397" actId="1076"/>
          <ac:spMkLst>
            <pc:docMk/>
            <pc:sldMk cId="2971685892" sldId="635"/>
            <ac:spMk id="3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4T01:02:37.086" v="2399" actId="571"/>
          <ac:spMkLst>
            <pc:docMk/>
            <pc:sldMk cId="2971685892" sldId="635"/>
            <ac:spMk id="7" creationId="{81038352-642D-4F58-8C67-B3301CF6911C}"/>
          </ac:spMkLst>
        </pc:spChg>
        <pc:spChg chg="mod">
          <ac:chgData name="Dinesh Jindal" userId="b939c9bb-c107-416f-ba5a-fd96af0e02c1" providerId="ADAL" clId="{B38AB0C6-04B1-4078-9071-A27D554EBFF3}" dt="2020-05-24T01:02:14.296" v="2395" actId="1035"/>
          <ac:spMkLst>
            <pc:docMk/>
            <pc:sldMk cId="2971685892" sldId="635"/>
            <ac:spMk id="8" creationId="{00000000-0000-0000-0000-000000000000}"/>
          </ac:spMkLst>
        </pc:spChg>
        <pc:picChg chg="add mod">
          <ac:chgData name="Dinesh Jindal" userId="b939c9bb-c107-416f-ba5a-fd96af0e02c1" providerId="ADAL" clId="{B38AB0C6-04B1-4078-9071-A27D554EBFF3}" dt="2020-05-24T01:02:37.086" v="2399" actId="571"/>
          <ac:picMkLst>
            <pc:docMk/>
            <pc:sldMk cId="2971685892" sldId="635"/>
            <ac:picMk id="9" creationId="{CBAABF15-E6E7-4377-BC2E-7073293515A3}"/>
          </ac:picMkLst>
        </pc:picChg>
        <pc:picChg chg="mod">
          <ac:chgData name="Dinesh Jindal" userId="b939c9bb-c107-416f-ba5a-fd96af0e02c1" providerId="ADAL" clId="{B38AB0C6-04B1-4078-9071-A27D554EBFF3}" dt="2020-05-24T01:02:16.673" v="2396" actId="1076"/>
          <ac:picMkLst>
            <pc:docMk/>
            <pc:sldMk cId="2971685892" sldId="635"/>
            <ac:picMk id="7170" creationId="{00000000-0000-0000-0000-000000000000}"/>
          </ac:picMkLst>
        </pc:picChg>
      </pc:sldChg>
      <pc:sldChg chg="addSp delSp modSp">
        <pc:chgData name="Dinesh Jindal" userId="b939c9bb-c107-416f-ba5a-fd96af0e02c1" providerId="ADAL" clId="{B38AB0C6-04B1-4078-9071-A27D554EBFF3}" dt="2020-05-24T06:02:55.975" v="5362" actId="120"/>
        <pc:sldMkLst>
          <pc:docMk/>
          <pc:sldMk cId="694464099" sldId="636"/>
        </pc:sldMkLst>
        <pc:spChg chg="mod">
          <ac:chgData name="Dinesh Jindal" userId="b939c9bb-c107-416f-ba5a-fd96af0e02c1" providerId="ADAL" clId="{B38AB0C6-04B1-4078-9071-A27D554EBFF3}" dt="2020-05-23T23:54:46.880" v="1239" actId="1035"/>
          <ac:spMkLst>
            <pc:docMk/>
            <pc:sldMk cId="694464099" sldId="636"/>
            <ac:spMk id="3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3T23:53:55.401" v="1179" actId="478"/>
          <ac:spMkLst>
            <pc:docMk/>
            <pc:sldMk cId="694464099" sldId="636"/>
            <ac:spMk id="1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53:47.836" v="1177" actId="478"/>
          <ac:spMkLst>
            <pc:docMk/>
            <pc:sldMk cId="694464099" sldId="636"/>
            <ac:spMk id="1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53:46.520" v="1176" actId="478"/>
          <ac:spMkLst>
            <pc:docMk/>
            <pc:sldMk cId="694464099" sldId="636"/>
            <ac:spMk id="13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3T23:54:12.427" v="1206" actId="1036"/>
          <ac:spMkLst>
            <pc:docMk/>
            <pc:sldMk cId="694464099" sldId="636"/>
            <ac:spMk id="14" creationId="{6AD09ED4-919C-4832-9A04-488C06D9AF44}"/>
          </ac:spMkLst>
        </pc:spChg>
        <pc:spChg chg="add mod">
          <ac:chgData name="Dinesh Jindal" userId="b939c9bb-c107-416f-ba5a-fd96af0e02c1" providerId="ADAL" clId="{B38AB0C6-04B1-4078-9071-A27D554EBFF3}" dt="2020-05-23T23:54:04.266" v="1191" actId="1036"/>
          <ac:spMkLst>
            <pc:docMk/>
            <pc:sldMk cId="694464099" sldId="636"/>
            <ac:spMk id="15" creationId="{D963F332-760E-40C2-9844-8AE4F4CBACC4}"/>
          </ac:spMkLst>
        </pc:spChg>
        <pc:spChg chg="add mod">
          <ac:chgData name="Dinesh Jindal" userId="b939c9bb-c107-416f-ba5a-fd96af0e02c1" providerId="ADAL" clId="{B38AB0C6-04B1-4078-9071-A27D554EBFF3}" dt="2020-05-23T23:54:24.281" v="1219" actId="1037"/>
          <ac:spMkLst>
            <pc:docMk/>
            <pc:sldMk cId="694464099" sldId="636"/>
            <ac:spMk id="16" creationId="{8E2DFD19-B977-4AA5-B365-D5724E88C46F}"/>
          </ac:spMkLst>
        </pc:spChg>
        <pc:spChg chg="mod">
          <ac:chgData name="Dinesh Jindal" userId="b939c9bb-c107-416f-ba5a-fd96af0e02c1" providerId="ADAL" clId="{B38AB0C6-04B1-4078-9071-A27D554EBFF3}" dt="2020-05-24T03:12:19.169" v="3105" actId="207"/>
          <ac:spMkLst>
            <pc:docMk/>
            <pc:sldMk cId="694464099" sldId="636"/>
            <ac:spMk id="2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6:02:55.975" v="5362" actId="120"/>
          <ac:spMkLst>
            <pc:docMk/>
            <pc:sldMk cId="694464099" sldId="636"/>
            <ac:spMk id="2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2:19.169" v="3105" actId="207"/>
          <ac:spMkLst>
            <pc:docMk/>
            <pc:sldMk cId="694464099" sldId="636"/>
            <ac:spMk id="25" creationId="{00000000-0000-0000-0000-000000000000}"/>
          </ac:spMkLst>
        </pc:spChg>
      </pc:sldChg>
      <pc:sldChg chg="addSp delSp modSp">
        <pc:chgData name="Dinesh Jindal" userId="b939c9bb-c107-416f-ba5a-fd96af0e02c1" providerId="ADAL" clId="{B38AB0C6-04B1-4078-9071-A27D554EBFF3}" dt="2020-05-24T06:04:44.555" v="5376"/>
        <pc:sldMkLst>
          <pc:docMk/>
          <pc:sldMk cId="2656094256" sldId="637"/>
        </pc:sldMkLst>
        <pc:spChg chg="mod">
          <ac:chgData name="Dinesh Jindal" userId="b939c9bb-c107-416f-ba5a-fd96af0e02c1" providerId="ADAL" clId="{B38AB0C6-04B1-4078-9071-A27D554EBFF3}" dt="2020-05-23T23:56:47.623" v="1250" actId="1036"/>
          <ac:spMkLst>
            <pc:docMk/>
            <pc:sldMk cId="2656094256" sldId="637"/>
            <ac:spMk id="3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3T23:56:35.073" v="1244" actId="478"/>
          <ac:spMkLst>
            <pc:docMk/>
            <pc:sldMk cId="2656094256" sldId="637"/>
            <ac:spMk id="11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3T23:56:31.373" v="1242" actId="478"/>
          <ac:spMkLst>
            <pc:docMk/>
            <pc:sldMk cId="2656094256" sldId="637"/>
            <ac:spMk id="12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3T23:56:37.365" v="1245" actId="478"/>
          <ac:spMkLst>
            <pc:docMk/>
            <pc:sldMk cId="2656094256" sldId="637"/>
            <ac:spMk id="13" creationId="{00000000-0000-0000-0000-000000000000}"/>
          </ac:spMkLst>
        </pc:spChg>
        <pc:spChg chg="add">
          <ac:chgData name="Dinesh Jindal" userId="b939c9bb-c107-416f-ba5a-fd96af0e02c1" providerId="ADAL" clId="{B38AB0C6-04B1-4078-9071-A27D554EBFF3}" dt="2020-05-23T23:53:35.976" v="1174"/>
          <ac:spMkLst>
            <pc:docMk/>
            <pc:sldMk cId="2656094256" sldId="637"/>
            <ac:spMk id="14" creationId="{B9130D70-429B-4875-85B2-415C760DC549}"/>
          </ac:spMkLst>
        </pc:spChg>
        <pc:spChg chg="add mod">
          <ac:chgData name="Dinesh Jindal" userId="b939c9bb-c107-416f-ba5a-fd96af0e02c1" providerId="ADAL" clId="{B38AB0C6-04B1-4078-9071-A27D554EBFF3}" dt="2020-05-23T23:57:10.733" v="1281" actId="1037"/>
          <ac:spMkLst>
            <pc:docMk/>
            <pc:sldMk cId="2656094256" sldId="637"/>
            <ac:spMk id="15" creationId="{EE8D3BC1-3550-4B13-B256-D4268530895E}"/>
          </ac:spMkLst>
        </pc:spChg>
        <pc:spChg chg="add mod">
          <ac:chgData name="Dinesh Jindal" userId="b939c9bb-c107-416f-ba5a-fd96af0e02c1" providerId="ADAL" clId="{B38AB0C6-04B1-4078-9071-A27D554EBFF3}" dt="2020-05-24T00:12:21.045" v="1573" actId="1036"/>
          <ac:spMkLst>
            <pc:docMk/>
            <pc:sldMk cId="2656094256" sldId="637"/>
            <ac:spMk id="16" creationId="{79759090-BE4D-4119-92FB-DD8A7091411B}"/>
          </ac:spMkLst>
        </pc:spChg>
        <pc:spChg chg="mod">
          <ac:chgData name="Dinesh Jindal" userId="b939c9bb-c107-416f-ba5a-fd96af0e02c1" providerId="ADAL" clId="{B38AB0C6-04B1-4078-9071-A27D554EBFF3}" dt="2020-05-24T03:12:27.034" v="3106" actId="207"/>
          <ac:spMkLst>
            <pc:docMk/>
            <pc:sldMk cId="2656094256" sldId="637"/>
            <ac:spMk id="2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6:04:44.555" v="5376"/>
          <ac:spMkLst>
            <pc:docMk/>
            <pc:sldMk cId="2656094256" sldId="637"/>
            <ac:spMk id="2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2:27.034" v="3106" actId="207"/>
          <ac:spMkLst>
            <pc:docMk/>
            <pc:sldMk cId="2656094256" sldId="637"/>
            <ac:spMk id="25" creationId="{00000000-0000-0000-0000-000000000000}"/>
          </ac:spMkLst>
        </pc:spChg>
      </pc:sldChg>
      <pc:sldChg chg="addSp delSp modSp">
        <pc:chgData name="Dinesh Jindal" userId="b939c9bb-c107-416f-ba5a-fd96af0e02c1" providerId="ADAL" clId="{B38AB0C6-04B1-4078-9071-A27D554EBFF3}" dt="2020-05-24T06:03:40.638" v="5369"/>
        <pc:sldMkLst>
          <pc:docMk/>
          <pc:sldMk cId="1741313773" sldId="638"/>
        </pc:sldMkLst>
        <pc:spChg chg="del">
          <ac:chgData name="Dinesh Jindal" userId="b939c9bb-c107-416f-ba5a-fd96af0e02c1" providerId="ADAL" clId="{B38AB0C6-04B1-4078-9071-A27D554EBFF3}" dt="2020-05-23T23:57:54.991" v="1301" actId="478"/>
          <ac:spMkLst>
            <pc:docMk/>
            <pc:sldMk cId="1741313773" sldId="638"/>
            <ac:spMk id="1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57:58.025" v="1302" actId="478"/>
          <ac:spMkLst>
            <pc:docMk/>
            <pc:sldMk cId="1741313773" sldId="638"/>
            <ac:spMk id="1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3T23:57:59.610" v="1303" actId="478"/>
          <ac:spMkLst>
            <pc:docMk/>
            <pc:sldMk cId="1741313773" sldId="638"/>
            <ac:spMk id="13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4T00:00:09.109" v="1359" actId="1035"/>
          <ac:spMkLst>
            <pc:docMk/>
            <pc:sldMk cId="1741313773" sldId="638"/>
            <ac:spMk id="14" creationId="{A692A3A2-81F3-437E-BFA8-15B185398BDF}"/>
          </ac:spMkLst>
        </pc:spChg>
        <pc:spChg chg="add mod">
          <ac:chgData name="Dinesh Jindal" userId="b939c9bb-c107-416f-ba5a-fd96af0e02c1" providerId="ADAL" clId="{B38AB0C6-04B1-4078-9071-A27D554EBFF3}" dt="2020-05-23T23:59:38.922" v="1333" actId="1036"/>
          <ac:spMkLst>
            <pc:docMk/>
            <pc:sldMk cId="1741313773" sldId="638"/>
            <ac:spMk id="15" creationId="{80A4FAF7-505F-44C2-905F-6C9DD392C860}"/>
          </ac:spMkLst>
        </pc:spChg>
        <pc:spChg chg="add mod">
          <ac:chgData name="Dinesh Jindal" userId="b939c9bb-c107-416f-ba5a-fd96af0e02c1" providerId="ADAL" clId="{B38AB0C6-04B1-4078-9071-A27D554EBFF3}" dt="2020-05-24T00:00:02.918" v="1350" actId="1036"/>
          <ac:spMkLst>
            <pc:docMk/>
            <pc:sldMk cId="1741313773" sldId="638"/>
            <ac:spMk id="16" creationId="{C764297A-7D3E-459E-AE5B-E4FD32A40243}"/>
          </ac:spMkLst>
        </pc:spChg>
        <pc:spChg chg="mod">
          <ac:chgData name="Dinesh Jindal" userId="b939c9bb-c107-416f-ba5a-fd96af0e02c1" providerId="ADAL" clId="{B38AB0C6-04B1-4078-9071-A27D554EBFF3}" dt="2020-05-24T03:12:34.298" v="3107" actId="207"/>
          <ac:spMkLst>
            <pc:docMk/>
            <pc:sldMk cId="1741313773" sldId="638"/>
            <ac:spMk id="2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6:03:40.638" v="5369"/>
          <ac:spMkLst>
            <pc:docMk/>
            <pc:sldMk cId="1741313773" sldId="638"/>
            <ac:spMk id="2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3:12:34.298" v="3107" actId="207"/>
          <ac:spMkLst>
            <pc:docMk/>
            <pc:sldMk cId="1741313773" sldId="638"/>
            <ac:spMk id="25" creationId="{00000000-0000-0000-0000-000000000000}"/>
          </ac:spMkLst>
        </pc:spChg>
      </pc:sldChg>
      <pc:sldChg chg="addSp delSp modSp">
        <pc:chgData name="Dinesh Jindal" userId="b939c9bb-c107-416f-ba5a-fd96af0e02c1" providerId="ADAL" clId="{B38AB0C6-04B1-4078-9071-A27D554EBFF3}" dt="2020-05-24T05:55:12.350" v="5333" actId="20577"/>
        <pc:sldMkLst>
          <pc:docMk/>
          <pc:sldMk cId="2723372106" sldId="641"/>
        </pc:sldMkLst>
        <pc:spChg chg="mod">
          <ac:chgData name="Dinesh Jindal" userId="b939c9bb-c107-416f-ba5a-fd96af0e02c1" providerId="ADAL" clId="{B38AB0C6-04B1-4078-9071-A27D554EBFF3}" dt="2020-05-24T05:01:03.918" v="3625" actId="108"/>
          <ac:spMkLst>
            <pc:docMk/>
            <pc:sldMk cId="2723372106" sldId="641"/>
            <ac:spMk id="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1:05.264" v="3626" actId="108"/>
          <ac:spMkLst>
            <pc:docMk/>
            <pc:sldMk cId="2723372106" sldId="641"/>
            <ac:spMk id="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1:07.629" v="3627" actId="108"/>
          <ac:spMkLst>
            <pc:docMk/>
            <pc:sldMk cId="2723372106" sldId="641"/>
            <ac:spMk id="1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1:09.533" v="3628" actId="108"/>
          <ac:spMkLst>
            <pc:docMk/>
            <pc:sldMk cId="2723372106" sldId="641"/>
            <ac:spMk id="1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1:10.918" v="3629" actId="108"/>
          <ac:spMkLst>
            <pc:docMk/>
            <pc:sldMk cId="2723372106" sldId="641"/>
            <ac:spMk id="1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1:11.902" v="3630" actId="108"/>
          <ac:spMkLst>
            <pc:docMk/>
            <pc:sldMk cId="2723372106" sldId="641"/>
            <ac:spMk id="1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1:53.381" v="3185" actId="108"/>
          <ac:spMkLst>
            <pc:docMk/>
            <pc:sldMk cId="2723372106" sldId="641"/>
            <ac:spMk id="1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1:53.381" v="3185" actId="108"/>
          <ac:spMkLst>
            <pc:docMk/>
            <pc:sldMk cId="2723372106" sldId="641"/>
            <ac:spMk id="1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5:12.350" v="5333" actId="20577"/>
          <ac:spMkLst>
            <pc:docMk/>
            <pc:sldMk cId="2723372106" sldId="641"/>
            <ac:spMk id="1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1:55.137" v="3186" actId="108"/>
          <ac:spMkLst>
            <pc:docMk/>
            <pc:sldMk cId="2723372106" sldId="641"/>
            <ac:spMk id="1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4:50.613" v="5320" actId="20577"/>
          <ac:spMkLst>
            <pc:docMk/>
            <pc:sldMk cId="2723372106" sldId="641"/>
            <ac:spMk id="2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2:01.402" v="3189" actId="108"/>
          <ac:spMkLst>
            <pc:docMk/>
            <pc:sldMk cId="2723372106" sldId="641"/>
            <ac:spMk id="2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4:56.143" v="5325" actId="20577"/>
          <ac:spMkLst>
            <pc:docMk/>
            <pc:sldMk cId="2723372106" sldId="641"/>
            <ac:spMk id="2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2:04.071" v="3190" actId="108"/>
          <ac:spMkLst>
            <pc:docMk/>
            <pc:sldMk cId="2723372106" sldId="641"/>
            <ac:spMk id="2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5:00.313" v="5326" actId="20577"/>
          <ac:spMkLst>
            <pc:docMk/>
            <pc:sldMk cId="2723372106" sldId="641"/>
            <ac:spMk id="2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2:05.915" v="3191" actId="108"/>
          <ac:spMkLst>
            <pc:docMk/>
            <pc:sldMk cId="2723372106" sldId="641"/>
            <ac:spMk id="2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5:05.224" v="5330" actId="20577"/>
          <ac:spMkLst>
            <pc:docMk/>
            <pc:sldMk cId="2723372106" sldId="641"/>
            <ac:spMk id="3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42:07.446" v="3192" actId="108"/>
          <ac:spMkLst>
            <pc:docMk/>
            <pc:sldMk cId="2723372106" sldId="641"/>
            <ac:spMk id="3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5:42.532" v="3576" actId="207"/>
          <ac:spMkLst>
            <pc:docMk/>
            <pc:sldMk cId="2723372106" sldId="641"/>
            <ac:spMk id="3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7:42.864" v="3607" actId="1036"/>
          <ac:spMkLst>
            <pc:docMk/>
            <pc:sldMk cId="2723372106" sldId="641"/>
            <ac:spMk id="3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7:42.864" v="3607" actId="1036"/>
          <ac:spMkLst>
            <pc:docMk/>
            <pc:sldMk cId="2723372106" sldId="641"/>
            <ac:spMk id="3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7:42.864" v="3607" actId="1036"/>
          <ac:spMkLst>
            <pc:docMk/>
            <pc:sldMk cId="2723372106" sldId="641"/>
            <ac:spMk id="3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3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3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8:55.744" v="3612" actId="552"/>
          <ac:spMkLst>
            <pc:docMk/>
            <pc:sldMk cId="2723372106" sldId="641"/>
            <ac:spMk id="3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8:55.744" v="3612" actId="552"/>
          <ac:spMkLst>
            <pc:docMk/>
            <pc:sldMk cId="2723372106" sldId="641"/>
            <ac:spMk id="3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10.014" v="3613" actId="552"/>
          <ac:spMkLst>
            <pc:docMk/>
            <pc:sldMk cId="2723372106" sldId="641"/>
            <ac:spMk id="40" creationId="{00000000-0000-0000-0000-000000000000}"/>
          </ac:spMkLst>
        </pc:spChg>
        <pc:spChg chg="add del mod">
          <ac:chgData name="Dinesh Jindal" userId="b939c9bb-c107-416f-ba5a-fd96af0e02c1" providerId="ADAL" clId="{B38AB0C6-04B1-4078-9071-A27D554EBFF3}" dt="2020-05-24T04:59:10.014" v="3613" actId="552"/>
          <ac:spMkLst>
            <pc:docMk/>
            <pc:sldMk cId="2723372106" sldId="641"/>
            <ac:spMk id="4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24.024" v="3614" actId="552"/>
          <ac:spMkLst>
            <pc:docMk/>
            <pc:sldMk cId="2723372106" sldId="641"/>
            <ac:spMk id="4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24.024" v="3614" actId="552"/>
          <ac:spMkLst>
            <pc:docMk/>
            <pc:sldMk cId="2723372106" sldId="641"/>
            <ac:spMk id="4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39.803" v="3615" actId="552"/>
          <ac:spMkLst>
            <pc:docMk/>
            <pc:sldMk cId="2723372106" sldId="641"/>
            <ac:spMk id="4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39.803" v="3615" actId="552"/>
          <ac:spMkLst>
            <pc:docMk/>
            <pc:sldMk cId="2723372106" sldId="641"/>
            <ac:spMk id="4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49.211" v="3616" actId="552"/>
          <ac:spMkLst>
            <pc:docMk/>
            <pc:sldMk cId="2723372106" sldId="641"/>
            <ac:spMk id="4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49.211" v="3616" actId="552"/>
          <ac:spMkLst>
            <pc:docMk/>
            <pc:sldMk cId="2723372106" sldId="641"/>
            <ac:spMk id="4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8:55.744" v="3612" actId="552"/>
          <ac:spMkLst>
            <pc:docMk/>
            <pc:sldMk cId="2723372106" sldId="641"/>
            <ac:spMk id="4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8:55.744" v="3612" actId="552"/>
          <ac:spMkLst>
            <pc:docMk/>
            <pc:sldMk cId="2723372106" sldId="641"/>
            <ac:spMk id="4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10.014" v="3613" actId="552"/>
          <ac:spMkLst>
            <pc:docMk/>
            <pc:sldMk cId="2723372106" sldId="641"/>
            <ac:spMk id="5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10.014" v="3613" actId="552"/>
          <ac:spMkLst>
            <pc:docMk/>
            <pc:sldMk cId="2723372106" sldId="641"/>
            <ac:spMk id="5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24.024" v="3614" actId="552"/>
          <ac:spMkLst>
            <pc:docMk/>
            <pc:sldMk cId="2723372106" sldId="641"/>
            <ac:spMk id="5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24.024" v="3614" actId="552"/>
          <ac:spMkLst>
            <pc:docMk/>
            <pc:sldMk cId="2723372106" sldId="641"/>
            <ac:spMk id="53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4:51:51.164" v="3497" actId="478"/>
          <ac:spMkLst>
            <pc:docMk/>
            <pc:sldMk cId="2723372106" sldId="641"/>
            <ac:spMk id="56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4:51:57.065" v="3499" actId="478"/>
          <ac:spMkLst>
            <pc:docMk/>
            <pc:sldMk cId="2723372106" sldId="641"/>
            <ac:spMk id="5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49.211" v="3616" actId="552"/>
          <ac:spMkLst>
            <pc:docMk/>
            <pc:sldMk cId="2723372106" sldId="641"/>
            <ac:spMk id="5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8:55.744" v="3612" actId="552"/>
          <ac:spMkLst>
            <pc:docMk/>
            <pc:sldMk cId="2723372106" sldId="641"/>
            <ac:spMk id="5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8:55.744" v="3612" actId="552"/>
          <ac:spMkLst>
            <pc:docMk/>
            <pc:sldMk cId="2723372106" sldId="641"/>
            <ac:spMk id="6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10.014" v="3613" actId="552"/>
          <ac:spMkLst>
            <pc:docMk/>
            <pc:sldMk cId="2723372106" sldId="641"/>
            <ac:spMk id="6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10.014" v="3613" actId="552"/>
          <ac:spMkLst>
            <pc:docMk/>
            <pc:sldMk cId="2723372106" sldId="641"/>
            <ac:spMk id="6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24.024" v="3614" actId="552"/>
          <ac:spMkLst>
            <pc:docMk/>
            <pc:sldMk cId="2723372106" sldId="641"/>
            <ac:spMk id="6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24.024" v="3614" actId="552"/>
          <ac:spMkLst>
            <pc:docMk/>
            <pc:sldMk cId="2723372106" sldId="641"/>
            <ac:spMk id="64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4:52:00.613" v="3500" actId="478"/>
          <ac:spMkLst>
            <pc:docMk/>
            <pc:sldMk cId="2723372106" sldId="641"/>
            <ac:spMk id="6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8:55.744" v="3612" actId="552"/>
          <ac:spMkLst>
            <pc:docMk/>
            <pc:sldMk cId="2723372106" sldId="641"/>
            <ac:spMk id="6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8:55.744" v="3612" actId="552"/>
          <ac:spMkLst>
            <pc:docMk/>
            <pc:sldMk cId="2723372106" sldId="641"/>
            <ac:spMk id="6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10.014" v="3613" actId="552"/>
          <ac:spMkLst>
            <pc:docMk/>
            <pc:sldMk cId="2723372106" sldId="641"/>
            <ac:spMk id="6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10.014" v="3613" actId="552"/>
          <ac:spMkLst>
            <pc:docMk/>
            <pc:sldMk cId="2723372106" sldId="641"/>
            <ac:spMk id="6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24.024" v="3614" actId="552"/>
          <ac:spMkLst>
            <pc:docMk/>
            <pc:sldMk cId="2723372106" sldId="641"/>
            <ac:spMk id="7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24.024" v="3614" actId="552"/>
          <ac:spMkLst>
            <pc:docMk/>
            <pc:sldMk cId="2723372106" sldId="641"/>
            <ac:spMk id="71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4:52:05.073" v="3501" actId="478"/>
          <ac:spMkLst>
            <pc:docMk/>
            <pc:sldMk cId="2723372106" sldId="641"/>
            <ac:spMk id="7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39.803" v="3615" actId="552"/>
          <ac:spMkLst>
            <pc:docMk/>
            <pc:sldMk cId="2723372106" sldId="641"/>
            <ac:spMk id="7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49.211" v="3616" actId="552"/>
          <ac:spMkLst>
            <pc:docMk/>
            <pc:sldMk cId="2723372106" sldId="641"/>
            <ac:spMk id="7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4:59:49.211" v="3616" actId="552"/>
          <ac:spMkLst>
            <pc:docMk/>
            <pc:sldMk cId="2723372106" sldId="641"/>
            <ac:spMk id="7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7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7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7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7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8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8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8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83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4:55:12.013" v="3575" actId="478"/>
          <ac:spMkLst>
            <pc:docMk/>
            <pc:sldMk cId="2723372106" sldId="641"/>
            <ac:spMk id="8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8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8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8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88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4T05:00:33.627" v="3624" actId="1036"/>
          <ac:spMkLst>
            <pc:docMk/>
            <pc:sldMk cId="2723372106" sldId="641"/>
            <ac:spMk id="89" creationId="{F6AC9198-10A9-4152-83E1-E9533E3DC4F5}"/>
          </ac:spMkLst>
        </pc:spChg>
        <pc:spChg chg="add del mod">
          <ac:chgData name="Dinesh Jindal" userId="b939c9bb-c107-416f-ba5a-fd96af0e02c1" providerId="ADAL" clId="{B38AB0C6-04B1-4078-9071-A27D554EBFF3}" dt="2020-05-24T04:53:39.378" v="3540" actId="478"/>
          <ac:spMkLst>
            <pc:docMk/>
            <pc:sldMk cId="2723372106" sldId="641"/>
            <ac:spMk id="90" creationId="{80464A5A-4C19-4F29-888D-61CD65A1E583}"/>
          </ac:spMkLst>
        </pc:spChg>
        <pc:spChg chg="add mod">
          <ac:chgData name="Dinesh Jindal" userId="b939c9bb-c107-416f-ba5a-fd96af0e02c1" providerId="ADAL" clId="{B38AB0C6-04B1-4078-9071-A27D554EBFF3}" dt="2020-05-24T04:59:39.803" v="3615" actId="552"/>
          <ac:spMkLst>
            <pc:docMk/>
            <pc:sldMk cId="2723372106" sldId="641"/>
            <ac:spMk id="91" creationId="{06A31521-75AD-4F69-AB3B-1C8D695F1973}"/>
          </ac:spMkLst>
        </pc:spChg>
        <pc:spChg chg="add mod">
          <ac:chgData name="Dinesh Jindal" userId="b939c9bb-c107-416f-ba5a-fd96af0e02c1" providerId="ADAL" clId="{B38AB0C6-04B1-4078-9071-A27D554EBFF3}" dt="2020-05-24T04:59:39.803" v="3615" actId="552"/>
          <ac:spMkLst>
            <pc:docMk/>
            <pc:sldMk cId="2723372106" sldId="641"/>
            <ac:spMk id="92" creationId="{8BCDCCE4-D68C-4F50-BB4E-B86595619A5F}"/>
          </ac:spMkLst>
        </pc:spChg>
        <pc:spChg chg="add mod">
          <ac:chgData name="Dinesh Jindal" userId="b939c9bb-c107-416f-ba5a-fd96af0e02c1" providerId="ADAL" clId="{B38AB0C6-04B1-4078-9071-A27D554EBFF3}" dt="2020-05-24T04:59:39.803" v="3615" actId="552"/>
          <ac:spMkLst>
            <pc:docMk/>
            <pc:sldMk cId="2723372106" sldId="641"/>
            <ac:spMk id="93" creationId="{EBE1801F-F2FE-4FB2-8979-C3E02CFA1FEB}"/>
          </ac:spMkLst>
        </pc:spChg>
        <pc:spChg chg="add mod">
          <ac:chgData name="Dinesh Jindal" userId="b939c9bb-c107-416f-ba5a-fd96af0e02c1" providerId="ADAL" clId="{B38AB0C6-04B1-4078-9071-A27D554EBFF3}" dt="2020-05-24T04:59:39.803" v="3615" actId="552"/>
          <ac:spMkLst>
            <pc:docMk/>
            <pc:sldMk cId="2723372106" sldId="641"/>
            <ac:spMk id="94" creationId="{F6CFF3B1-D2DB-47A8-B813-BDC52D659B4F}"/>
          </ac:spMkLst>
        </pc:spChg>
        <pc:spChg chg="add del mod">
          <ac:chgData name="Dinesh Jindal" userId="b939c9bb-c107-416f-ba5a-fd96af0e02c1" providerId="ADAL" clId="{B38AB0C6-04B1-4078-9071-A27D554EBFF3}" dt="2020-05-24T04:53:48.289" v="3544" actId="478"/>
          <ac:spMkLst>
            <pc:docMk/>
            <pc:sldMk cId="2723372106" sldId="641"/>
            <ac:spMk id="95" creationId="{BBCB7CED-F2E1-4055-AE28-12D89BC6CE1C}"/>
          </ac:spMkLst>
        </pc:spChg>
        <pc:spChg chg="add del mod">
          <ac:chgData name="Dinesh Jindal" userId="b939c9bb-c107-416f-ba5a-fd96af0e02c1" providerId="ADAL" clId="{B38AB0C6-04B1-4078-9071-A27D554EBFF3}" dt="2020-05-24T04:53:51.826" v="3546" actId="478"/>
          <ac:spMkLst>
            <pc:docMk/>
            <pc:sldMk cId="2723372106" sldId="641"/>
            <ac:spMk id="96" creationId="{1EF8F785-F674-4602-93B9-A258264DBA3F}"/>
          </ac:spMkLst>
        </pc:spChg>
        <pc:spChg chg="add del mod">
          <ac:chgData name="Dinesh Jindal" userId="b939c9bb-c107-416f-ba5a-fd96af0e02c1" providerId="ADAL" clId="{B38AB0C6-04B1-4078-9071-A27D554EBFF3}" dt="2020-05-24T04:53:43.118" v="3541" actId="478"/>
          <ac:spMkLst>
            <pc:docMk/>
            <pc:sldMk cId="2723372106" sldId="641"/>
            <ac:spMk id="97" creationId="{00A86E48-D7B4-41EB-A895-6C1C60C35733}"/>
          </ac:spMkLst>
        </pc:spChg>
        <pc:spChg chg="add del mod">
          <ac:chgData name="Dinesh Jindal" userId="b939c9bb-c107-416f-ba5a-fd96af0e02c1" providerId="ADAL" clId="{B38AB0C6-04B1-4078-9071-A27D554EBFF3}" dt="2020-05-24T04:53:46.169" v="3543" actId="478"/>
          <ac:spMkLst>
            <pc:docMk/>
            <pc:sldMk cId="2723372106" sldId="641"/>
            <ac:spMk id="98" creationId="{2CCD6D80-526E-47A2-8338-36F2F4C7BE93}"/>
          </ac:spMkLst>
        </pc:spChg>
        <pc:spChg chg="add del mod">
          <ac:chgData name="Dinesh Jindal" userId="b939c9bb-c107-416f-ba5a-fd96af0e02c1" providerId="ADAL" clId="{B38AB0C6-04B1-4078-9071-A27D554EBFF3}" dt="2020-05-24T04:53:31.022" v="3536" actId="478"/>
          <ac:spMkLst>
            <pc:docMk/>
            <pc:sldMk cId="2723372106" sldId="641"/>
            <ac:spMk id="99" creationId="{440C123D-F886-4C85-BAC4-C8CCA8B9B41B}"/>
          </ac:spMkLst>
        </pc:spChg>
        <pc:spChg chg="add del mod">
          <ac:chgData name="Dinesh Jindal" userId="b939c9bb-c107-416f-ba5a-fd96af0e02c1" providerId="ADAL" clId="{B38AB0C6-04B1-4078-9071-A27D554EBFF3}" dt="2020-05-24T04:53:34.682" v="3537" actId="478"/>
          <ac:spMkLst>
            <pc:docMk/>
            <pc:sldMk cId="2723372106" sldId="641"/>
            <ac:spMk id="100" creationId="{2D6F8608-1864-407F-AC03-E77AFD308D06}"/>
          </ac:spMkLst>
        </pc:spChg>
        <pc:spChg chg="add del mod">
          <ac:chgData name="Dinesh Jindal" userId="b939c9bb-c107-416f-ba5a-fd96af0e02c1" providerId="ADAL" clId="{B38AB0C6-04B1-4078-9071-A27D554EBFF3}" dt="2020-05-24T04:53:36.477" v="3538" actId="478"/>
          <ac:spMkLst>
            <pc:docMk/>
            <pc:sldMk cId="2723372106" sldId="641"/>
            <ac:spMk id="101" creationId="{71047D08-56F2-4586-9D3C-DECD34668F2C}"/>
          </ac:spMkLst>
        </pc:spChg>
        <pc:grpChg chg="mod">
          <ac:chgData name="Dinesh Jindal" userId="b939c9bb-c107-416f-ba5a-fd96af0e02c1" providerId="ADAL" clId="{B38AB0C6-04B1-4078-9071-A27D554EBFF3}" dt="2020-05-24T04:57:42.864" v="3607" actId="1036"/>
          <ac:grpSpMkLst>
            <pc:docMk/>
            <pc:sldMk cId="2723372106" sldId="641"/>
            <ac:grpSpMk id="17" creationId="{00000000-0000-0000-0000-000000000000}"/>
          </ac:grpSpMkLst>
        </pc:grpChg>
        <pc:grpChg chg="mod">
          <ac:chgData name="Dinesh Jindal" userId="b939c9bb-c107-416f-ba5a-fd96af0e02c1" providerId="ADAL" clId="{B38AB0C6-04B1-4078-9071-A27D554EBFF3}" dt="2020-05-24T04:57:42.864" v="3607" actId="1036"/>
          <ac:grpSpMkLst>
            <pc:docMk/>
            <pc:sldMk cId="2723372106" sldId="641"/>
            <ac:grpSpMk id="20" creationId="{00000000-0000-0000-0000-000000000000}"/>
          </ac:grpSpMkLst>
        </pc:grpChg>
        <pc:grpChg chg="mod">
          <ac:chgData name="Dinesh Jindal" userId="b939c9bb-c107-416f-ba5a-fd96af0e02c1" providerId="ADAL" clId="{B38AB0C6-04B1-4078-9071-A27D554EBFF3}" dt="2020-05-24T04:57:42.864" v="3607" actId="1036"/>
          <ac:grpSpMkLst>
            <pc:docMk/>
            <pc:sldMk cId="2723372106" sldId="641"/>
            <ac:grpSpMk id="23" creationId="{00000000-0000-0000-0000-000000000000}"/>
          </ac:grpSpMkLst>
        </pc:grpChg>
        <pc:grpChg chg="mod">
          <ac:chgData name="Dinesh Jindal" userId="b939c9bb-c107-416f-ba5a-fd96af0e02c1" providerId="ADAL" clId="{B38AB0C6-04B1-4078-9071-A27D554EBFF3}" dt="2020-05-24T05:00:33.627" v="3624" actId="1036"/>
          <ac:grpSpMkLst>
            <pc:docMk/>
            <pc:sldMk cId="2723372106" sldId="641"/>
            <ac:grpSpMk id="26" creationId="{00000000-0000-0000-0000-000000000000}"/>
          </ac:grpSpMkLst>
        </pc:grpChg>
        <pc:grpChg chg="mod">
          <ac:chgData name="Dinesh Jindal" userId="b939c9bb-c107-416f-ba5a-fd96af0e02c1" providerId="ADAL" clId="{B38AB0C6-04B1-4078-9071-A27D554EBFF3}" dt="2020-05-24T05:00:33.627" v="3624" actId="1036"/>
          <ac:grpSpMkLst>
            <pc:docMk/>
            <pc:sldMk cId="2723372106" sldId="641"/>
            <ac:grpSpMk id="29" creationId="{00000000-0000-0000-0000-000000000000}"/>
          </ac:grpSpMkLst>
        </pc:grpChg>
      </pc:sldChg>
      <pc:sldChg chg="addSp delSp modSp">
        <pc:chgData name="Dinesh Jindal" userId="b939c9bb-c107-416f-ba5a-fd96af0e02c1" providerId="ADAL" clId="{B38AB0C6-04B1-4078-9071-A27D554EBFF3}" dt="2020-05-24T05:54:09.640" v="5312" actId="20577"/>
        <pc:sldMkLst>
          <pc:docMk/>
          <pc:sldMk cId="3750015309" sldId="642"/>
        </pc:sldMkLst>
        <pc:spChg chg="mod">
          <ac:chgData name="Dinesh Jindal" userId="b939c9bb-c107-416f-ba5a-fd96af0e02c1" providerId="ADAL" clId="{B38AB0C6-04B1-4078-9071-A27D554EBFF3}" dt="2020-05-24T05:51:57.378" v="5293" actId="108"/>
          <ac:spMkLst>
            <pc:docMk/>
            <pc:sldMk cId="3750015309" sldId="642"/>
            <ac:spMk id="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1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1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50.115" v="5270" actId="12789"/>
          <ac:spMkLst>
            <pc:docMk/>
            <pc:sldMk cId="3750015309" sldId="642"/>
            <ac:spMk id="1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50.115" v="5270" actId="12789"/>
          <ac:spMkLst>
            <pc:docMk/>
            <pc:sldMk cId="3750015309" sldId="642"/>
            <ac:spMk id="1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50.115" v="5270" actId="12789"/>
          <ac:spMkLst>
            <pc:docMk/>
            <pc:sldMk cId="3750015309" sldId="642"/>
            <ac:spMk id="1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58.708" v="5294" actId="108"/>
          <ac:spMkLst>
            <pc:docMk/>
            <pc:sldMk cId="3750015309" sldId="642"/>
            <ac:spMk id="1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1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1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5:45:22.158" v="5123" actId="478"/>
          <ac:spMkLst>
            <pc:docMk/>
            <pc:sldMk cId="3750015309" sldId="642"/>
            <ac:spMk id="2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57.860" v="5275" actId="1036"/>
          <ac:spMkLst>
            <pc:docMk/>
            <pc:sldMk cId="3750015309" sldId="642"/>
            <ac:spMk id="2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06.279" v="5281" actId="1036"/>
          <ac:spMkLst>
            <pc:docMk/>
            <pc:sldMk cId="3750015309" sldId="642"/>
            <ac:spMk id="2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2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13.987" v="5286" actId="1036"/>
          <ac:spMkLst>
            <pc:docMk/>
            <pc:sldMk cId="3750015309" sldId="642"/>
            <ac:spMk id="2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10.763" v="5283" actId="1036"/>
          <ac:spMkLst>
            <pc:docMk/>
            <pc:sldMk cId="3750015309" sldId="642"/>
            <ac:spMk id="2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2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03.332" v="5280" actId="1036"/>
          <ac:spMkLst>
            <pc:docMk/>
            <pc:sldMk cId="3750015309" sldId="642"/>
            <ac:spMk id="2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54.368" v="5291" actId="108"/>
          <ac:spMkLst>
            <pc:docMk/>
            <pc:sldMk cId="3750015309" sldId="642"/>
            <ac:spMk id="2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3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3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6:33.969" v="5138" actId="108"/>
          <ac:spMkLst>
            <pc:docMk/>
            <pc:sldMk cId="3750015309" sldId="642"/>
            <ac:spMk id="3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3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3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3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3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3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55.893" v="5292" actId="108"/>
          <ac:spMkLst>
            <pc:docMk/>
            <pc:sldMk cId="3750015309" sldId="642"/>
            <ac:spMk id="3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4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4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6:28.021" v="5135" actId="108"/>
          <ac:spMkLst>
            <pc:docMk/>
            <pc:sldMk cId="3750015309" sldId="642"/>
            <ac:spMk id="4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4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4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4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4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32.737" v="5263" actId="1036"/>
          <ac:spMkLst>
            <pc:docMk/>
            <pc:sldMk cId="3750015309" sldId="642"/>
            <ac:spMk id="4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4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4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5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5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5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51.822" v="5289" actId="108"/>
          <ac:spMkLst>
            <pc:docMk/>
            <pc:sldMk cId="3750015309" sldId="642"/>
            <ac:spMk id="53" creationId="{00000000-0000-0000-0000-000000000000}"/>
          </ac:spMkLst>
        </pc:spChg>
        <pc:spChg chg="del mod topLvl">
          <ac:chgData name="Dinesh Jindal" userId="b939c9bb-c107-416f-ba5a-fd96af0e02c1" providerId="ADAL" clId="{B38AB0C6-04B1-4078-9071-A27D554EBFF3}" dt="2020-05-24T05:44:59.427" v="5118" actId="478"/>
          <ac:spMkLst>
            <pc:docMk/>
            <pc:sldMk cId="3750015309" sldId="642"/>
            <ac:spMk id="57" creationId="{00000000-0000-0000-0000-000000000000}"/>
          </ac:spMkLst>
        </pc:spChg>
        <pc:spChg chg="del mod topLvl">
          <ac:chgData name="Dinesh Jindal" userId="b939c9bb-c107-416f-ba5a-fd96af0e02c1" providerId="ADAL" clId="{B38AB0C6-04B1-4078-9071-A27D554EBFF3}" dt="2020-05-24T05:45:04.909" v="5119" actId="478"/>
          <ac:spMkLst>
            <pc:docMk/>
            <pc:sldMk cId="3750015309" sldId="642"/>
            <ac:spMk id="58" creationId="{00000000-0000-0000-0000-000000000000}"/>
          </ac:spMkLst>
        </pc:spChg>
        <pc:spChg chg="del mod">
          <ac:chgData name="Dinesh Jindal" userId="b939c9bb-c107-416f-ba5a-fd96af0e02c1" providerId="ADAL" clId="{B38AB0C6-04B1-4078-9071-A27D554EBFF3}" dt="2020-05-24T05:45:08.446" v="5120" actId="478"/>
          <ac:spMkLst>
            <pc:docMk/>
            <pc:sldMk cId="3750015309" sldId="642"/>
            <ac:spMk id="5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6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6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6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6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6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6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2:38.386" v="5295" actId="255"/>
          <ac:spMkLst>
            <pc:docMk/>
            <pc:sldMk cId="3750015309" sldId="642"/>
            <ac:spMk id="6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6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6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52.662" v="5290" actId="108"/>
          <ac:spMkLst>
            <pc:docMk/>
            <pc:sldMk cId="3750015309" sldId="642"/>
            <ac:spMk id="6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7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7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6:30.383" v="5136" actId="108"/>
          <ac:spMkLst>
            <pc:docMk/>
            <pc:sldMk cId="3750015309" sldId="642"/>
            <ac:spMk id="7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2:48.733" v="5297" actId="20577"/>
          <ac:spMkLst>
            <pc:docMk/>
            <pc:sldMk cId="3750015309" sldId="642"/>
            <ac:spMk id="7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7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7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7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25.041" v="5256" actId="1036"/>
          <ac:spMkLst>
            <pc:docMk/>
            <pc:sldMk cId="3750015309" sldId="642"/>
            <ac:spMk id="7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7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49.060" v="5287" actId="108"/>
          <ac:spMkLst>
            <pc:docMk/>
            <pc:sldMk cId="3750015309" sldId="642"/>
            <ac:spMk id="8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8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8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6:36.237" v="5139" actId="108"/>
          <ac:spMkLst>
            <pc:docMk/>
            <pc:sldMk cId="3750015309" sldId="642"/>
            <ac:spMk id="8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8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8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8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8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8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9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9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1:50.532" v="5288" actId="108"/>
          <ac:spMkLst>
            <pc:docMk/>
            <pc:sldMk cId="3750015309" sldId="642"/>
            <ac:spMk id="9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9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3:02.389" v="5055" actId="120"/>
          <ac:spMkLst>
            <pc:docMk/>
            <pc:sldMk cId="3750015309" sldId="642"/>
            <ac:spMk id="9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46:31.610" v="5137" actId="108"/>
          <ac:spMkLst>
            <pc:docMk/>
            <pc:sldMk cId="3750015309" sldId="642"/>
            <ac:spMk id="9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9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9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9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4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5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6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7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8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09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10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1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20.520" v="5251" actId="1035"/>
          <ac:spMkLst>
            <pc:docMk/>
            <pc:sldMk cId="3750015309" sldId="642"/>
            <ac:spMk id="11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13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5:50:12.498" v="5243" actId="255"/>
          <ac:spMkLst>
            <pc:docMk/>
            <pc:sldMk cId="3750015309" sldId="642"/>
            <ac:spMk id="114" creationId="{00000000-0000-0000-0000-000000000000}"/>
          </ac:spMkLst>
        </pc:spChg>
        <pc:spChg chg="add del mod">
          <ac:chgData name="Dinesh Jindal" userId="b939c9bb-c107-416f-ba5a-fd96af0e02c1" providerId="ADAL" clId="{B38AB0C6-04B1-4078-9071-A27D554EBFF3}" dt="2020-05-24T05:43:22.018" v="5075"/>
          <ac:spMkLst>
            <pc:docMk/>
            <pc:sldMk cId="3750015309" sldId="642"/>
            <ac:spMk id="115" creationId="{8D85C0A3-8C33-4DA0-A911-ECAF3D4D008B}"/>
          </ac:spMkLst>
        </pc:spChg>
        <pc:spChg chg="mod">
          <ac:chgData name="Dinesh Jindal" userId="b939c9bb-c107-416f-ba5a-fd96af0e02c1" providerId="ADAL" clId="{B38AB0C6-04B1-4078-9071-A27D554EBFF3}" dt="2020-05-24T05:54:09.640" v="5312" actId="20577"/>
          <ac:spMkLst>
            <pc:docMk/>
            <pc:sldMk cId="3750015309" sldId="642"/>
            <ac:spMk id="117" creationId="{9D5E1D2C-121B-440D-A482-2B5069B0B840}"/>
          </ac:spMkLst>
        </pc:spChg>
        <pc:spChg chg="mod ord">
          <ac:chgData name="Dinesh Jindal" userId="b939c9bb-c107-416f-ba5a-fd96af0e02c1" providerId="ADAL" clId="{B38AB0C6-04B1-4078-9071-A27D554EBFF3}" dt="2020-05-24T05:44:35.598" v="5098" actId="20577"/>
          <ac:spMkLst>
            <pc:docMk/>
            <pc:sldMk cId="3750015309" sldId="642"/>
            <ac:spMk id="120" creationId="{12715D4A-88C4-4347-BEED-22B43AF04C7B}"/>
          </ac:spMkLst>
        </pc:spChg>
        <pc:spChg chg="mod">
          <ac:chgData name="Dinesh Jindal" userId="b939c9bb-c107-416f-ba5a-fd96af0e02c1" providerId="ADAL" clId="{B38AB0C6-04B1-4078-9071-A27D554EBFF3}" dt="2020-05-24T05:44:55.386" v="5117" actId="20577"/>
          <ac:spMkLst>
            <pc:docMk/>
            <pc:sldMk cId="3750015309" sldId="642"/>
            <ac:spMk id="123" creationId="{46A4325E-D897-4845-8D1E-F7B513255AC1}"/>
          </ac:spMkLst>
        </pc:spChg>
        <pc:spChg chg="add mod">
          <ac:chgData name="Dinesh Jindal" userId="b939c9bb-c107-416f-ba5a-fd96af0e02c1" providerId="ADAL" clId="{B38AB0C6-04B1-4078-9071-A27D554EBFF3}" dt="2020-05-24T05:47:03.789" v="5146" actId="1037"/>
          <ac:spMkLst>
            <pc:docMk/>
            <pc:sldMk cId="3750015309" sldId="642"/>
            <ac:spMk id="125" creationId="{564526E1-7D64-4D83-B479-C884A2E1E414}"/>
          </ac:spMkLst>
        </pc:spChg>
        <pc:spChg chg="add mod">
          <ac:chgData name="Dinesh Jindal" userId="b939c9bb-c107-416f-ba5a-fd96af0e02c1" providerId="ADAL" clId="{B38AB0C6-04B1-4078-9071-A27D554EBFF3}" dt="2020-05-24T05:46:13.878" v="5132" actId="1076"/>
          <ac:spMkLst>
            <pc:docMk/>
            <pc:sldMk cId="3750015309" sldId="642"/>
            <ac:spMk id="126" creationId="{E05B9297-16A5-44AB-8397-702A273F9E83}"/>
          </ac:spMkLst>
        </pc:spChg>
        <pc:spChg chg="add mod">
          <ac:chgData name="Dinesh Jindal" userId="b939c9bb-c107-416f-ba5a-fd96af0e02c1" providerId="ADAL" clId="{B38AB0C6-04B1-4078-9071-A27D554EBFF3}" dt="2020-05-24T05:47:16.143" v="5151" actId="1038"/>
          <ac:spMkLst>
            <pc:docMk/>
            <pc:sldMk cId="3750015309" sldId="642"/>
            <ac:spMk id="127" creationId="{982A7617-2CBF-4D4D-BE03-4644ECCBF32B}"/>
          </ac:spMkLst>
        </pc:spChg>
        <pc:grpChg chg="add del">
          <ac:chgData name="Dinesh Jindal" userId="b939c9bb-c107-416f-ba5a-fd96af0e02c1" providerId="ADAL" clId="{B38AB0C6-04B1-4078-9071-A27D554EBFF3}" dt="2020-05-24T05:43:59.796" v="5079" actId="478"/>
          <ac:grpSpMkLst>
            <pc:docMk/>
            <pc:sldMk cId="3750015309" sldId="642"/>
            <ac:grpSpMk id="9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5:44:10.098" v="5081" actId="478"/>
          <ac:grpSpMkLst>
            <pc:docMk/>
            <pc:sldMk cId="3750015309" sldId="642"/>
            <ac:grpSpMk id="17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5:44:59.427" v="5118" actId="478"/>
          <ac:grpSpMkLst>
            <pc:docMk/>
            <pc:sldMk cId="3750015309" sldId="642"/>
            <ac:grpSpMk id="56" creationId="{00000000-0000-0000-0000-000000000000}"/>
          </ac:grpSpMkLst>
        </pc:grpChg>
        <pc:grpChg chg="add mod">
          <ac:chgData name="Dinesh Jindal" userId="b939c9bb-c107-416f-ba5a-fd96af0e02c1" providerId="ADAL" clId="{B38AB0C6-04B1-4078-9071-A27D554EBFF3}" dt="2020-05-24T05:44:06.177" v="5080" actId="1076"/>
          <ac:grpSpMkLst>
            <pc:docMk/>
            <pc:sldMk cId="3750015309" sldId="642"/>
            <ac:grpSpMk id="116" creationId="{037D24AE-BC32-4C46-920C-35162B1FD01D}"/>
          </ac:grpSpMkLst>
        </pc:grpChg>
        <pc:grpChg chg="add mod">
          <ac:chgData name="Dinesh Jindal" userId="b939c9bb-c107-416f-ba5a-fd96af0e02c1" providerId="ADAL" clId="{B38AB0C6-04B1-4078-9071-A27D554EBFF3}" dt="2020-05-24T05:45:29.175" v="5124" actId="1076"/>
          <ac:grpSpMkLst>
            <pc:docMk/>
            <pc:sldMk cId="3750015309" sldId="642"/>
            <ac:grpSpMk id="119" creationId="{1D0C90F4-289A-414B-8D52-72CA67ED6A7B}"/>
          </ac:grpSpMkLst>
        </pc:grpChg>
        <pc:grpChg chg="add mod">
          <ac:chgData name="Dinesh Jindal" userId="b939c9bb-c107-416f-ba5a-fd96af0e02c1" providerId="ADAL" clId="{B38AB0C6-04B1-4078-9071-A27D554EBFF3}" dt="2020-05-24T05:45:34.605" v="5125" actId="1076"/>
          <ac:grpSpMkLst>
            <pc:docMk/>
            <pc:sldMk cId="3750015309" sldId="642"/>
            <ac:grpSpMk id="122" creationId="{AA01154A-82DA-4F48-AC03-0A0B947FE4DC}"/>
          </ac:grpSpMkLst>
        </pc:grpChg>
      </pc:sldChg>
      <pc:sldChg chg="addSp delSp modSp del">
        <pc:chgData name="Dinesh Jindal" userId="b939c9bb-c107-416f-ba5a-fd96af0e02c1" providerId="ADAL" clId="{B38AB0C6-04B1-4078-9071-A27D554EBFF3}" dt="2020-05-24T01:05:06.895" v="2423" actId="2696"/>
        <pc:sldMkLst>
          <pc:docMk/>
          <pc:sldMk cId="2068426692" sldId="644"/>
        </pc:sldMkLst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4T01:04:35.643" v="2402"/>
          <ac:spMkLst>
            <pc:docMk/>
            <pc:sldMk cId="2068426692" sldId="644"/>
            <ac:spMk id="3" creationId="{DEFF454C-5646-4B0F-ADE0-DCA90BCD6B71}"/>
          </ac:spMkLst>
        </pc:spChg>
        <pc:spChg chg="del">
          <ac:chgData name="Dinesh Jindal" userId="b939c9bb-c107-416f-ba5a-fd96af0e02c1" providerId="ADAL" clId="{B38AB0C6-04B1-4078-9071-A27D554EBFF3}" dt="2020-05-24T01:04:35.643" v="2402"/>
          <ac:spMkLst>
            <pc:docMk/>
            <pc:sldMk cId="2068426692" sldId="644"/>
            <ac:spMk id="1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1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8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2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4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5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6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7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8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39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40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41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42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43" creationId="{00000000-0000-0000-0000-000000000000}"/>
          </ac:spMkLst>
        </pc:spChg>
        <pc:spChg chg="del">
          <ac:chgData name="Dinesh Jindal" userId="b939c9bb-c107-416f-ba5a-fd96af0e02c1" providerId="ADAL" clId="{B38AB0C6-04B1-4078-9071-A27D554EBFF3}" dt="2020-05-24T01:04:50.772" v="2421"/>
          <ac:spMkLst>
            <pc:docMk/>
            <pc:sldMk cId="2068426692" sldId="644"/>
            <ac:spMk id="44" creationId="{00000000-0000-0000-0000-000000000000}"/>
          </ac:spMkLst>
        </pc:spChg>
        <pc:grpChg chg="del">
          <ac:chgData name="Dinesh Jindal" userId="b939c9bb-c107-416f-ba5a-fd96af0e02c1" providerId="ADAL" clId="{B38AB0C6-04B1-4078-9071-A27D554EBFF3}" dt="2020-05-24T01:04:50.772" v="2421"/>
          <ac:grpSpMkLst>
            <pc:docMk/>
            <pc:sldMk cId="2068426692" sldId="644"/>
            <ac:grpSpMk id="12" creationId="{00000000-0000-0000-0000-000000000000}"/>
          </ac:grpSpMkLst>
        </pc:grpChg>
        <pc:grpChg chg="del">
          <ac:chgData name="Dinesh Jindal" userId="b939c9bb-c107-416f-ba5a-fd96af0e02c1" providerId="ADAL" clId="{B38AB0C6-04B1-4078-9071-A27D554EBFF3}" dt="2020-05-24T01:04:50.772" v="2421"/>
          <ac:grpSpMkLst>
            <pc:docMk/>
            <pc:sldMk cId="2068426692" sldId="644"/>
            <ac:grpSpMk id="16" creationId="{00000000-0000-0000-0000-000000000000}"/>
          </ac:grpSpMkLst>
        </pc:grpChg>
        <pc:picChg chg="del">
          <ac:chgData name="Dinesh Jindal" userId="b939c9bb-c107-416f-ba5a-fd96af0e02c1" providerId="ADAL" clId="{B38AB0C6-04B1-4078-9071-A27D554EBFF3}" dt="2020-05-24T01:04:50.772" v="2421"/>
          <ac:picMkLst>
            <pc:docMk/>
            <pc:sldMk cId="2068426692" sldId="644"/>
            <ac:picMk id="27" creationId="{00000000-0000-0000-0000-000000000000}"/>
          </ac:picMkLst>
        </pc:picChg>
      </pc:sldChg>
      <pc:sldChg chg="addSp delSp add">
        <pc:chgData name="Dinesh Jindal" userId="b939c9bb-c107-416f-ba5a-fd96af0e02c1" providerId="ADAL" clId="{B38AB0C6-04B1-4078-9071-A27D554EBFF3}" dt="2020-05-23T23:40:29.851" v="760"/>
        <pc:sldMkLst>
          <pc:docMk/>
          <pc:sldMk cId="435929175" sldId="645"/>
        </pc:sldMkLst>
        <pc:spChg chg="add">
          <ac:chgData name="Dinesh Jindal" userId="b939c9bb-c107-416f-ba5a-fd96af0e02c1" providerId="ADAL" clId="{B38AB0C6-04B1-4078-9071-A27D554EBFF3}" dt="2020-05-23T23:40:18.591" v="758"/>
          <ac:spMkLst>
            <pc:docMk/>
            <pc:sldMk cId="435929175" sldId="645"/>
            <ac:spMk id="7" creationId="{7753D7DA-4D7A-47A1-8D9F-72A873719C67}"/>
          </ac:spMkLst>
        </pc:spChg>
        <pc:spChg chg="del">
          <ac:chgData name="Dinesh Jindal" userId="b939c9bb-c107-416f-ba5a-fd96af0e02c1" providerId="ADAL" clId="{B38AB0C6-04B1-4078-9071-A27D554EBFF3}" dt="2020-05-23T23:39:48.885" v="752" actId="478"/>
          <ac:spMkLst>
            <pc:docMk/>
            <pc:sldMk cId="435929175" sldId="645"/>
            <ac:spMk id="11" creationId="{1C1F4BCD-1843-4434-A1BF-A1C74F8D8F74}"/>
          </ac:spMkLst>
        </pc:spChg>
        <pc:spChg chg="add">
          <ac:chgData name="Dinesh Jindal" userId="b939c9bb-c107-416f-ba5a-fd96af0e02c1" providerId="ADAL" clId="{B38AB0C6-04B1-4078-9071-A27D554EBFF3}" dt="2020-05-23T23:40:18.591" v="758"/>
          <ac:spMkLst>
            <pc:docMk/>
            <pc:sldMk cId="435929175" sldId="645"/>
            <ac:spMk id="14" creationId="{20D8D56A-3BBB-4F67-8412-4D7968DF9E4D}"/>
          </ac:spMkLst>
        </pc:spChg>
        <pc:spChg chg="add">
          <ac:chgData name="Dinesh Jindal" userId="b939c9bb-c107-416f-ba5a-fd96af0e02c1" providerId="ADAL" clId="{B38AB0C6-04B1-4078-9071-A27D554EBFF3}" dt="2020-05-23T23:40:29.851" v="760"/>
          <ac:spMkLst>
            <pc:docMk/>
            <pc:sldMk cId="435929175" sldId="645"/>
            <ac:spMk id="15" creationId="{CF824CE4-872D-48D3-96CA-34AF2BD99AC8}"/>
          </ac:spMkLst>
        </pc:spChg>
        <pc:picChg chg="add">
          <ac:chgData name="Dinesh Jindal" userId="b939c9bb-c107-416f-ba5a-fd96af0e02c1" providerId="ADAL" clId="{B38AB0C6-04B1-4078-9071-A27D554EBFF3}" dt="2020-05-23T23:40:18.591" v="758"/>
          <ac:picMkLst>
            <pc:docMk/>
            <pc:sldMk cId="435929175" sldId="645"/>
            <ac:picMk id="8" creationId="{B66A3CDE-4AF4-43CE-A6C5-53BA65160357}"/>
          </ac:picMkLst>
        </pc:picChg>
        <pc:picChg chg="add">
          <ac:chgData name="Dinesh Jindal" userId="b939c9bb-c107-416f-ba5a-fd96af0e02c1" providerId="ADAL" clId="{B38AB0C6-04B1-4078-9071-A27D554EBFF3}" dt="2020-05-23T23:40:18.591" v="758"/>
          <ac:picMkLst>
            <pc:docMk/>
            <pc:sldMk cId="435929175" sldId="645"/>
            <ac:picMk id="9" creationId="{FB457E82-610D-4F16-9559-7720D8ABA1C3}"/>
          </ac:picMkLst>
        </pc:picChg>
        <pc:picChg chg="add">
          <ac:chgData name="Dinesh Jindal" userId="b939c9bb-c107-416f-ba5a-fd96af0e02c1" providerId="ADAL" clId="{B38AB0C6-04B1-4078-9071-A27D554EBFF3}" dt="2020-05-23T23:40:18.591" v="758"/>
          <ac:picMkLst>
            <pc:docMk/>
            <pc:sldMk cId="435929175" sldId="645"/>
            <ac:picMk id="10" creationId="{99666E8D-7024-4EB7-831C-9EFF26D4E623}"/>
          </ac:picMkLst>
        </pc:picChg>
        <pc:picChg chg="add">
          <ac:chgData name="Dinesh Jindal" userId="b939c9bb-c107-416f-ba5a-fd96af0e02c1" providerId="ADAL" clId="{B38AB0C6-04B1-4078-9071-A27D554EBFF3}" dt="2020-05-23T23:40:18.591" v="758"/>
          <ac:picMkLst>
            <pc:docMk/>
            <pc:sldMk cId="435929175" sldId="645"/>
            <ac:picMk id="12" creationId="{E6F2F939-39D0-4DC9-AC58-40609E32A47C}"/>
          </ac:picMkLst>
        </pc:picChg>
        <pc:picChg chg="add">
          <ac:chgData name="Dinesh Jindal" userId="b939c9bb-c107-416f-ba5a-fd96af0e02c1" providerId="ADAL" clId="{B38AB0C6-04B1-4078-9071-A27D554EBFF3}" dt="2020-05-23T23:40:18.591" v="758"/>
          <ac:picMkLst>
            <pc:docMk/>
            <pc:sldMk cId="435929175" sldId="645"/>
            <ac:picMk id="13" creationId="{F3709875-FE61-4A67-974A-EAAB9CD4C330}"/>
          </ac:picMkLst>
        </pc:picChg>
      </pc:sldChg>
      <pc:sldChg chg="addSp delSp modSp add">
        <pc:chgData name="Dinesh Jindal" userId="b939c9bb-c107-416f-ba5a-fd96af0e02c1" providerId="ADAL" clId="{B38AB0C6-04B1-4078-9071-A27D554EBFF3}" dt="2020-05-23T23:41:30.624" v="782" actId="14100"/>
        <pc:sldMkLst>
          <pc:docMk/>
          <pc:sldMk cId="2391267221" sldId="646"/>
        </pc:sldMkLst>
        <pc:spChg chg="del">
          <ac:chgData name="Dinesh Jindal" userId="b939c9bb-c107-416f-ba5a-fd96af0e02c1" providerId="ADAL" clId="{B38AB0C6-04B1-4078-9071-A27D554EBFF3}" dt="2020-05-23T23:40:52.516" v="763" actId="478"/>
          <ac:spMkLst>
            <pc:docMk/>
            <pc:sldMk cId="2391267221" sldId="646"/>
            <ac:spMk id="7" creationId="{7753D7DA-4D7A-47A1-8D9F-72A873719C67}"/>
          </ac:spMkLst>
        </pc:spChg>
        <pc:spChg chg="del">
          <ac:chgData name="Dinesh Jindal" userId="b939c9bb-c107-416f-ba5a-fd96af0e02c1" providerId="ADAL" clId="{B38AB0C6-04B1-4078-9071-A27D554EBFF3}" dt="2020-05-23T23:40:52.516" v="763" actId="478"/>
          <ac:spMkLst>
            <pc:docMk/>
            <pc:sldMk cId="2391267221" sldId="646"/>
            <ac:spMk id="14" creationId="{20D8D56A-3BBB-4F67-8412-4D7968DF9E4D}"/>
          </ac:spMkLst>
        </pc:spChg>
        <pc:spChg chg="mod">
          <ac:chgData name="Dinesh Jindal" userId="b939c9bb-c107-416f-ba5a-fd96af0e02c1" providerId="ADAL" clId="{B38AB0C6-04B1-4078-9071-A27D554EBFF3}" dt="2020-05-23T23:41:07.632" v="767"/>
          <ac:spMkLst>
            <pc:docMk/>
            <pc:sldMk cId="2391267221" sldId="646"/>
            <ac:spMk id="15" creationId="{CF824CE4-872D-48D3-96CA-34AF2BD99AC8}"/>
          </ac:spMkLst>
        </pc:spChg>
        <pc:spChg chg="add">
          <ac:chgData name="Dinesh Jindal" userId="b939c9bb-c107-416f-ba5a-fd96af0e02c1" providerId="ADAL" clId="{B38AB0C6-04B1-4078-9071-A27D554EBFF3}" dt="2020-05-23T23:40:59.516" v="765"/>
          <ac:spMkLst>
            <pc:docMk/>
            <pc:sldMk cId="2391267221" sldId="646"/>
            <ac:spMk id="16" creationId="{FF698F47-E401-41A1-9714-1207E798656D}"/>
          </ac:spMkLst>
        </pc:spChg>
        <pc:spChg chg="add">
          <ac:chgData name="Dinesh Jindal" userId="b939c9bb-c107-416f-ba5a-fd96af0e02c1" providerId="ADAL" clId="{B38AB0C6-04B1-4078-9071-A27D554EBFF3}" dt="2020-05-23T23:40:59.516" v="765"/>
          <ac:spMkLst>
            <pc:docMk/>
            <pc:sldMk cId="2391267221" sldId="646"/>
            <ac:spMk id="17" creationId="{88452205-BF35-49D2-AE98-8F48BFBF6CE6}"/>
          </ac:spMkLst>
        </pc:spChg>
        <pc:spChg chg="add">
          <ac:chgData name="Dinesh Jindal" userId="b939c9bb-c107-416f-ba5a-fd96af0e02c1" providerId="ADAL" clId="{B38AB0C6-04B1-4078-9071-A27D554EBFF3}" dt="2020-05-23T23:40:59.516" v="765"/>
          <ac:spMkLst>
            <pc:docMk/>
            <pc:sldMk cId="2391267221" sldId="646"/>
            <ac:spMk id="18" creationId="{BE78A514-1328-47D8-AF25-6BBCFA262802}"/>
          </ac:spMkLst>
        </pc:spChg>
        <pc:spChg chg="add">
          <ac:chgData name="Dinesh Jindal" userId="b939c9bb-c107-416f-ba5a-fd96af0e02c1" providerId="ADAL" clId="{B38AB0C6-04B1-4078-9071-A27D554EBFF3}" dt="2020-05-23T23:40:59.516" v="765"/>
          <ac:spMkLst>
            <pc:docMk/>
            <pc:sldMk cId="2391267221" sldId="646"/>
            <ac:spMk id="20" creationId="{68D82D7A-93F0-4F99-904F-1CAEF172A552}"/>
          </ac:spMkLst>
        </pc:spChg>
        <pc:graphicFrameChg chg="add mod">
          <ac:chgData name="Dinesh Jindal" userId="b939c9bb-c107-416f-ba5a-fd96af0e02c1" providerId="ADAL" clId="{B38AB0C6-04B1-4078-9071-A27D554EBFF3}" dt="2020-05-23T23:41:25.856" v="781" actId="1038"/>
          <ac:graphicFrameMkLst>
            <pc:docMk/>
            <pc:sldMk cId="2391267221" sldId="646"/>
            <ac:graphicFrameMk id="19" creationId="{ED5EBCCA-A5D2-49CA-A3F8-F2DAB3AAE46D}"/>
          </ac:graphicFrameMkLst>
        </pc:graphicFrameChg>
        <pc:graphicFrameChg chg="add mod">
          <ac:chgData name="Dinesh Jindal" userId="b939c9bb-c107-416f-ba5a-fd96af0e02c1" providerId="ADAL" clId="{B38AB0C6-04B1-4078-9071-A27D554EBFF3}" dt="2020-05-23T23:41:30.624" v="782" actId="14100"/>
          <ac:graphicFrameMkLst>
            <pc:docMk/>
            <pc:sldMk cId="2391267221" sldId="646"/>
            <ac:graphicFrameMk id="21" creationId="{3439C0F4-AC3B-48E5-B818-D529BA053691}"/>
          </ac:graphicFrameMkLst>
        </pc:graphicFrameChg>
        <pc:picChg chg="del">
          <ac:chgData name="Dinesh Jindal" userId="b939c9bb-c107-416f-ba5a-fd96af0e02c1" providerId="ADAL" clId="{B38AB0C6-04B1-4078-9071-A27D554EBFF3}" dt="2020-05-23T23:40:52.516" v="763" actId="478"/>
          <ac:picMkLst>
            <pc:docMk/>
            <pc:sldMk cId="2391267221" sldId="646"/>
            <ac:picMk id="8" creationId="{B66A3CDE-4AF4-43CE-A6C5-53BA65160357}"/>
          </ac:picMkLst>
        </pc:picChg>
        <pc:picChg chg="del">
          <ac:chgData name="Dinesh Jindal" userId="b939c9bb-c107-416f-ba5a-fd96af0e02c1" providerId="ADAL" clId="{B38AB0C6-04B1-4078-9071-A27D554EBFF3}" dt="2020-05-23T23:40:52.516" v="763" actId="478"/>
          <ac:picMkLst>
            <pc:docMk/>
            <pc:sldMk cId="2391267221" sldId="646"/>
            <ac:picMk id="9" creationId="{FB457E82-610D-4F16-9559-7720D8ABA1C3}"/>
          </ac:picMkLst>
        </pc:picChg>
        <pc:picChg chg="del">
          <ac:chgData name="Dinesh Jindal" userId="b939c9bb-c107-416f-ba5a-fd96af0e02c1" providerId="ADAL" clId="{B38AB0C6-04B1-4078-9071-A27D554EBFF3}" dt="2020-05-23T23:40:52.516" v="763" actId="478"/>
          <ac:picMkLst>
            <pc:docMk/>
            <pc:sldMk cId="2391267221" sldId="646"/>
            <ac:picMk id="10" creationId="{99666E8D-7024-4EB7-831C-9EFF26D4E623}"/>
          </ac:picMkLst>
        </pc:picChg>
        <pc:picChg chg="del">
          <ac:chgData name="Dinesh Jindal" userId="b939c9bb-c107-416f-ba5a-fd96af0e02c1" providerId="ADAL" clId="{B38AB0C6-04B1-4078-9071-A27D554EBFF3}" dt="2020-05-23T23:40:52.516" v="763" actId="478"/>
          <ac:picMkLst>
            <pc:docMk/>
            <pc:sldMk cId="2391267221" sldId="646"/>
            <ac:picMk id="12" creationId="{E6F2F939-39D0-4DC9-AC58-40609E32A47C}"/>
          </ac:picMkLst>
        </pc:picChg>
        <pc:picChg chg="del">
          <ac:chgData name="Dinesh Jindal" userId="b939c9bb-c107-416f-ba5a-fd96af0e02c1" providerId="ADAL" clId="{B38AB0C6-04B1-4078-9071-A27D554EBFF3}" dt="2020-05-23T23:40:52.516" v="763" actId="478"/>
          <ac:picMkLst>
            <pc:docMk/>
            <pc:sldMk cId="2391267221" sldId="646"/>
            <ac:picMk id="13" creationId="{F3709875-FE61-4A67-974A-EAAB9CD4C330}"/>
          </ac:picMkLst>
        </pc:picChg>
      </pc:sldChg>
      <pc:sldChg chg="modSp add">
        <pc:chgData name="Dinesh Jindal" userId="b939c9bb-c107-416f-ba5a-fd96af0e02c1" providerId="ADAL" clId="{B38AB0C6-04B1-4078-9071-A27D554EBFF3}" dt="2020-05-24T00:31:04.429" v="1783" actId="20577"/>
        <pc:sldMkLst>
          <pc:docMk/>
          <pc:sldMk cId="526514258" sldId="647"/>
        </pc:sldMkLst>
        <pc:spChg chg="mod">
          <ac:chgData name="Dinesh Jindal" userId="b939c9bb-c107-416f-ba5a-fd96af0e02c1" providerId="ADAL" clId="{B38AB0C6-04B1-4078-9071-A27D554EBFF3}" dt="2020-05-24T00:31:04.429" v="1783" actId="20577"/>
          <ac:spMkLst>
            <pc:docMk/>
            <pc:sldMk cId="526514258" sldId="647"/>
            <ac:spMk id="11" creationId="{86D6944F-E7B6-4BFC-AA51-73BF97F64332}"/>
          </ac:spMkLst>
        </pc:spChg>
      </pc:sldChg>
      <pc:sldChg chg="addSp delSp modSp add">
        <pc:chgData name="Dinesh Jindal" userId="b939c9bb-c107-416f-ba5a-fd96af0e02c1" providerId="ADAL" clId="{B38AB0C6-04B1-4078-9071-A27D554EBFF3}" dt="2020-05-24T00:32:56.781" v="1828" actId="108"/>
        <pc:sldMkLst>
          <pc:docMk/>
          <pc:sldMk cId="2734267994" sldId="648"/>
        </pc:sldMkLst>
        <pc:spChg chg="add">
          <ac:chgData name="Dinesh Jindal" userId="b939c9bb-c107-416f-ba5a-fd96af0e02c1" providerId="ADAL" clId="{B38AB0C6-04B1-4078-9071-A27D554EBFF3}" dt="2020-05-24T00:31:38.688" v="1789"/>
          <ac:spMkLst>
            <pc:docMk/>
            <pc:sldMk cId="2734267994" sldId="648"/>
            <ac:spMk id="7" creationId="{96E22838-979E-4A30-9EE0-7A5FD301DC7A}"/>
          </ac:spMkLst>
        </pc:spChg>
        <pc:spChg chg="add mod">
          <ac:chgData name="Dinesh Jindal" userId="b939c9bb-c107-416f-ba5a-fd96af0e02c1" providerId="ADAL" clId="{B38AB0C6-04B1-4078-9071-A27D554EBFF3}" dt="2020-05-24T00:32:01.654" v="1815" actId="1036"/>
          <ac:spMkLst>
            <pc:docMk/>
            <pc:sldMk cId="2734267994" sldId="648"/>
            <ac:spMk id="8" creationId="{A50E6249-B89D-42F7-9008-CF05BB582109}"/>
          </ac:spMkLst>
        </pc:spChg>
        <pc:spChg chg="add mod">
          <ac:chgData name="Dinesh Jindal" userId="b939c9bb-c107-416f-ba5a-fd96af0e02c1" providerId="ADAL" clId="{B38AB0C6-04B1-4078-9071-A27D554EBFF3}" dt="2020-05-24T00:32:39.785" v="1819" actId="108"/>
          <ac:spMkLst>
            <pc:docMk/>
            <pc:sldMk cId="2734267994" sldId="648"/>
            <ac:spMk id="9" creationId="{5533C7C9-A9FE-439C-BAA6-4A797EBEC404}"/>
          </ac:spMkLst>
        </pc:spChg>
        <pc:spChg chg="add mod">
          <ac:chgData name="Dinesh Jindal" userId="b939c9bb-c107-416f-ba5a-fd96af0e02c1" providerId="ADAL" clId="{B38AB0C6-04B1-4078-9071-A27D554EBFF3}" dt="2020-05-24T00:31:53.620" v="1805" actId="1036"/>
          <ac:spMkLst>
            <pc:docMk/>
            <pc:sldMk cId="2734267994" sldId="648"/>
            <ac:spMk id="10" creationId="{BB1A1337-F80B-4587-82E8-F24A4A923BE3}"/>
          </ac:spMkLst>
        </pc:spChg>
        <pc:spChg chg="del">
          <ac:chgData name="Dinesh Jindal" userId="b939c9bb-c107-416f-ba5a-fd96af0e02c1" providerId="ADAL" clId="{B38AB0C6-04B1-4078-9071-A27D554EBFF3}" dt="2020-05-24T00:31:17.211" v="1785" actId="478"/>
          <ac:spMkLst>
            <pc:docMk/>
            <pc:sldMk cId="2734267994" sldId="648"/>
            <ac:spMk id="11" creationId="{86D6944F-E7B6-4BFC-AA51-73BF97F64332}"/>
          </ac:spMkLst>
        </pc:spChg>
        <pc:spChg chg="add mod">
          <ac:chgData name="Dinesh Jindal" userId="b939c9bb-c107-416f-ba5a-fd96af0e02c1" providerId="ADAL" clId="{B38AB0C6-04B1-4078-9071-A27D554EBFF3}" dt="2020-05-24T00:31:53.620" v="1805" actId="1036"/>
          <ac:spMkLst>
            <pc:docMk/>
            <pc:sldMk cId="2734267994" sldId="648"/>
            <ac:spMk id="12" creationId="{41CB1686-E289-47E4-A96F-FFF419B3A8E5}"/>
          </ac:spMkLst>
        </pc:spChg>
        <pc:spChg chg="mod">
          <ac:chgData name="Dinesh Jindal" userId="b939c9bb-c107-416f-ba5a-fd96af0e02c1" providerId="ADAL" clId="{B38AB0C6-04B1-4078-9071-A27D554EBFF3}" dt="2020-05-24T00:32:46.239" v="1822" actId="108"/>
          <ac:spMkLst>
            <pc:docMk/>
            <pc:sldMk cId="2734267994" sldId="648"/>
            <ac:spMk id="17" creationId="{BCC03CA3-865E-4858-B607-087524D7BF4A}"/>
          </ac:spMkLst>
        </pc:spChg>
        <pc:spChg chg="add mod">
          <ac:chgData name="Dinesh Jindal" userId="b939c9bb-c107-416f-ba5a-fd96af0e02c1" providerId="ADAL" clId="{B38AB0C6-04B1-4078-9071-A27D554EBFF3}" dt="2020-05-24T00:32:18.015" v="1816" actId="108"/>
          <ac:spMkLst>
            <pc:docMk/>
            <pc:sldMk cId="2734267994" sldId="648"/>
            <ac:spMk id="23" creationId="{EF434DAB-1C71-4669-B277-638B230504CF}"/>
          </ac:spMkLst>
        </pc:spChg>
        <pc:spChg chg="mod">
          <ac:chgData name="Dinesh Jindal" userId="b939c9bb-c107-416f-ba5a-fd96af0e02c1" providerId="ADAL" clId="{B38AB0C6-04B1-4078-9071-A27D554EBFF3}" dt="2020-05-24T00:32:50.524" v="1825" actId="108"/>
          <ac:spMkLst>
            <pc:docMk/>
            <pc:sldMk cId="2734267994" sldId="648"/>
            <ac:spMk id="25" creationId="{440A3C3D-367E-4EB6-A1CF-6BFFE0149FD7}"/>
          </ac:spMkLst>
        </pc:spChg>
        <pc:spChg chg="mod">
          <ac:chgData name="Dinesh Jindal" userId="b939c9bb-c107-416f-ba5a-fd96af0e02c1" providerId="ADAL" clId="{B38AB0C6-04B1-4078-9071-A27D554EBFF3}" dt="2020-05-24T00:32:56.781" v="1828" actId="108"/>
          <ac:spMkLst>
            <pc:docMk/>
            <pc:sldMk cId="2734267994" sldId="648"/>
            <ac:spMk id="32" creationId="{223CD39C-31AD-48CD-94DC-7E65C12D258E}"/>
          </ac:spMkLst>
        </pc:spChg>
        <pc:spChg chg="add mod">
          <ac:chgData name="Dinesh Jindal" userId="b939c9bb-c107-416f-ba5a-fd96af0e02c1" providerId="ADAL" clId="{B38AB0C6-04B1-4078-9071-A27D554EBFF3}" dt="2020-05-24T00:32:23.838" v="1818" actId="108"/>
          <ac:spMkLst>
            <pc:docMk/>
            <pc:sldMk cId="2734267994" sldId="648"/>
            <ac:spMk id="38" creationId="{89E37929-CF54-4395-B4E5-F61F266009C1}"/>
          </ac:spMkLst>
        </pc:spChg>
        <pc:spChg chg="add mod">
          <ac:chgData name="Dinesh Jindal" userId="b939c9bb-c107-416f-ba5a-fd96af0e02c1" providerId="ADAL" clId="{B38AB0C6-04B1-4078-9071-A27D554EBFF3}" dt="2020-05-24T00:32:21.210" v="1817" actId="108"/>
          <ac:spMkLst>
            <pc:docMk/>
            <pc:sldMk cId="2734267994" sldId="648"/>
            <ac:spMk id="39" creationId="{34FEBEA1-2ED6-4C55-8EF7-47BECF4FACC2}"/>
          </ac:spMkLst>
        </pc:spChg>
        <pc:grpChg chg="add mod">
          <ac:chgData name="Dinesh Jindal" userId="b939c9bb-c107-416f-ba5a-fd96af0e02c1" providerId="ADAL" clId="{B38AB0C6-04B1-4078-9071-A27D554EBFF3}" dt="2020-05-24T00:31:53.620" v="1805" actId="1036"/>
          <ac:grpSpMkLst>
            <pc:docMk/>
            <pc:sldMk cId="2734267994" sldId="648"/>
            <ac:grpSpMk id="13" creationId="{98FE57B0-062B-4385-A66B-0F75D7AB992E}"/>
          </ac:grpSpMkLst>
        </pc:grpChg>
        <pc:grpChg chg="add mod">
          <ac:chgData name="Dinesh Jindal" userId="b939c9bb-c107-416f-ba5a-fd96af0e02c1" providerId="ADAL" clId="{B38AB0C6-04B1-4078-9071-A27D554EBFF3}" dt="2020-05-24T00:31:53.620" v="1805" actId="1036"/>
          <ac:grpSpMkLst>
            <pc:docMk/>
            <pc:sldMk cId="2734267994" sldId="648"/>
            <ac:grpSpMk id="16" creationId="{E48DD9F9-EB41-4897-8365-C6C07E90DCDC}"/>
          </ac:grpSpMkLst>
        </pc:grpChg>
        <pc:grpChg chg="add mod">
          <ac:chgData name="Dinesh Jindal" userId="b939c9bb-c107-416f-ba5a-fd96af0e02c1" providerId="ADAL" clId="{B38AB0C6-04B1-4078-9071-A27D554EBFF3}" dt="2020-05-24T00:31:53.620" v="1805" actId="1036"/>
          <ac:grpSpMkLst>
            <pc:docMk/>
            <pc:sldMk cId="2734267994" sldId="648"/>
            <ac:grpSpMk id="24" creationId="{00A21FC2-DAE3-402C-B332-CB34C32C899B}"/>
          </ac:grpSpMkLst>
        </pc:grpChg>
        <pc:grpChg chg="add mod">
          <ac:chgData name="Dinesh Jindal" userId="b939c9bb-c107-416f-ba5a-fd96af0e02c1" providerId="ADAL" clId="{B38AB0C6-04B1-4078-9071-A27D554EBFF3}" dt="2020-05-24T00:31:53.620" v="1805" actId="1036"/>
          <ac:grpSpMkLst>
            <pc:docMk/>
            <pc:sldMk cId="2734267994" sldId="648"/>
            <ac:grpSpMk id="31" creationId="{ECC9FFB8-D2F3-4D0E-9B00-D73647E6B427}"/>
          </ac:grpSpMkLst>
        </pc:grpChg>
        <pc:picChg chg="mod">
          <ac:chgData name="Dinesh Jindal" userId="b939c9bb-c107-416f-ba5a-fd96af0e02c1" providerId="ADAL" clId="{B38AB0C6-04B1-4078-9071-A27D554EBFF3}" dt="2020-05-24T00:32:44.126" v="1821" actId="108"/>
          <ac:picMkLst>
            <pc:docMk/>
            <pc:sldMk cId="2734267994" sldId="648"/>
            <ac:picMk id="22" creationId="{FF9656A5-86D8-4C50-8369-755F108E6B46}"/>
          </ac:picMkLst>
        </pc:picChg>
        <pc:picChg chg="mod">
          <ac:chgData name="Dinesh Jindal" userId="b939c9bb-c107-416f-ba5a-fd96af0e02c1" providerId="ADAL" clId="{B38AB0C6-04B1-4078-9071-A27D554EBFF3}" dt="2020-05-24T00:32:48.948" v="1824" actId="108"/>
          <ac:picMkLst>
            <pc:docMk/>
            <pc:sldMk cId="2734267994" sldId="648"/>
            <ac:picMk id="30" creationId="{DF769B6D-55D0-40C7-A73D-EE38685F9804}"/>
          </ac:picMkLst>
        </pc:picChg>
        <pc:picChg chg="mod">
          <ac:chgData name="Dinesh Jindal" userId="b939c9bb-c107-416f-ba5a-fd96af0e02c1" providerId="ADAL" clId="{B38AB0C6-04B1-4078-9071-A27D554EBFF3}" dt="2020-05-24T00:32:54.531" v="1827" actId="108"/>
          <ac:picMkLst>
            <pc:docMk/>
            <pc:sldMk cId="2734267994" sldId="648"/>
            <ac:picMk id="37" creationId="{2465D1C9-6B1E-4D99-8C26-CA6DEAC217B0}"/>
          </ac:picMkLst>
        </pc:picChg>
      </pc:sldChg>
      <pc:sldChg chg="addSp delSp modSp add delAnim modAnim">
        <pc:chgData name="Dinesh Jindal" userId="b939c9bb-c107-416f-ba5a-fd96af0e02c1" providerId="ADAL" clId="{B38AB0C6-04B1-4078-9071-A27D554EBFF3}" dt="2020-05-24T06:18:20.651" v="5459" actId="20577"/>
        <pc:sldMkLst>
          <pc:docMk/>
          <pc:sldMk cId="2358345782" sldId="649"/>
        </pc:sldMkLst>
        <pc:spChg chg="del">
          <ac:chgData name="Dinesh Jindal" userId="b939c9bb-c107-416f-ba5a-fd96af0e02c1" providerId="ADAL" clId="{B38AB0C6-04B1-4078-9071-A27D554EBFF3}" dt="2020-05-24T00:34:30.592" v="1851" actId="478"/>
          <ac:spMkLst>
            <pc:docMk/>
            <pc:sldMk cId="2358345782" sldId="649"/>
            <ac:spMk id="3" creationId="{00000000-0000-0000-0000-000000000000}"/>
          </ac:spMkLst>
        </pc:spChg>
        <pc:spChg chg="add mod">
          <ac:chgData name="Dinesh Jindal" userId="b939c9bb-c107-416f-ba5a-fd96af0e02c1" providerId="ADAL" clId="{B38AB0C6-04B1-4078-9071-A27D554EBFF3}" dt="2020-05-24T00:35:23.052" v="1865" actId="6549"/>
          <ac:spMkLst>
            <pc:docMk/>
            <pc:sldMk cId="2358345782" sldId="649"/>
            <ac:spMk id="7" creationId="{F36FAD1C-5D73-4D9C-8331-F2797852E2A3}"/>
          </ac:spMkLst>
        </pc:spChg>
        <pc:spChg chg="mod topLvl">
          <ac:chgData name="Dinesh Jindal" userId="b939c9bb-c107-416f-ba5a-fd96af0e02c1" providerId="ADAL" clId="{B38AB0C6-04B1-4078-9071-A27D554EBFF3}" dt="2020-05-24T00:41:58.910" v="2098" actId="1035"/>
          <ac:spMkLst>
            <pc:docMk/>
            <pc:sldMk cId="2358345782" sldId="649"/>
            <ac:spMk id="9" creationId="{F54CA128-C9FD-4D05-A9F3-9944C6F88142}"/>
          </ac:spMkLst>
        </pc:spChg>
        <pc:spChg chg="mod">
          <ac:chgData name="Dinesh Jindal" userId="b939c9bb-c107-416f-ba5a-fd96af0e02c1" providerId="ADAL" clId="{B38AB0C6-04B1-4078-9071-A27D554EBFF3}" dt="2020-05-24T00:34:49.327" v="1862"/>
          <ac:spMkLst>
            <pc:docMk/>
            <pc:sldMk cId="2358345782" sldId="649"/>
            <ac:spMk id="11" creationId="{00000000-0000-0000-0000-000000000000}"/>
          </ac:spMkLst>
        </pc:spChg>
        <pc:spChg chg="del topLvl">
          <ac:chgData name="Dinesh Jindal" userId="b939c9bb-c107-416f-ba5a-fd96af0e02c1" providerId="ADAL" clId="{B38AB0C6-04B1-4078-9071-A27D554EBFF3}" dt="2020-05-24T00:35:53.231" v="1868" actId="478"/>
          <ac:spMkLst>
            <pc:docMk/>
            <pc:sldMk cId="2358345782" sldId="649"/>
            <ac:spMk id="12" creationId="{7A3D38D6-830D-44BE-9F7B-14E80C8FB44C}"/>
          </ac:spMkLst>
        </pc:spChg>
        <pc:spChg chg="add mod">
          <ac:chgData name="Dinesh Jindal" userId="b939c9bb-c107-416f-ba5a-fd96af0e02c1" providerId="ADAL" clId="{B38AB0C6-04B1-4078-9071-A27D554EBFF3}" dt="2020-05-24T00:41:46.400" v="2094" actId="14100"/>
          <ac:spMkLst>
            <pc:docMk/>
            <pc:sldMk cId="2358345782" sldId="649"/>
            <ac:spMk id="14" creationId="{5DC7BFF0-F1AB-4E7B-B3D0-D109A44E33B4}"/>
          </ac:spMkLst>
        </pc:spChg>
        <pc:spChg chg="mod topLvl">
          <ac:chgData name="Dinesh Jindal" userId="b939c9bb-c107-416f-ba5a-fd96af0e02c1" providerId="ADAL" clId="{B38AB0C6-04B1-4078-9071-A27D554EBFF3}" dt="2020-05-24T00:41:34.180" v="2086" actId="1035"/>
          <ac:spMkLst>
            <pc:docMk/>
            <pc:sldMk cId="2358345782" sldId="649"/>
            <ac:spMk id="19" creationId="{C338AB2F-46C0-4F24-AB88-FCA081E35BF3}"/>
          </ac:spMkLst>
        </pc:spChg>
        <pc:spChg chg="del topLvl">
          <ac:chgData name="Dinesh Jindal" userId="b939c9bb-c107-416f-ba5a-fd96af0e02c1" providerId="ADAL" clId="{B38AB0C6-04B1-4078-9071-A27D554EBFF3}" dt="2020-05-24T00:36:31.988" v="1875" actId="478"/>
          <ac:spMkLst>
            <pc:docMk/>
            <pc:sldMk cId="2358345782" sldId="649"/>
            <ac:spMk id="21" creationId="{856B0B5F-3D84-41A8-B290-2546F85656AE}"/>
          </ac:spMkLst>
        </pc:spChg>
        <pc:spChg chg="mod topLvl">
          <ac:chgData name="Dinesh Jindal" userId="b939c9bb-c107-416f-ba5a-fd96af0e02c1" providerId="ADAL" clId="{B38AB0C6-04B1-4078-9071-A27D554EBFF3}" dt="2020-05-24T00:41:52.637" v="2095" actId="14100"/>
          <ac:spMkLst>
            <pc:docMk/>
            <pc:sldMk cId="2358345782" sldId="649"/>
            <ac:spMk id="24" creationId="{8D66DFA8-1A88-4E33-93BB-3F613091B586}"/>
          </ac:spMkLst>
        </pc:spChg>
        <pc:spChg chg="del topLvl">
          <ac:chgData name="Dinesh Jindal" userId="b939c9bb-c107-416f-ba5a-fd96af0e02c1" providerId="ADAL" clId="{B38AB0C6-04B1-4078-9071-A27D554EBFF3}" dt="2020-05-24T00:36:38.638" v="1879" actId="478"/>
          <ac:spMkLst>
            <pc:docMk/>
            <pc:sldMk cId="2358345782" sldId="649"/>
            <ac:spMk id="26" creationId="{3BD44F50-1E1F-4511-B08A-C9FA1BF9A75C}"/>
          </ac:spMkLst>
        </pc:spChg>
        <pc:spChg chg="mod topLvl">
          <ac:chgData name="Dinesh Jindal" userId="b939c9bb-c107-416f-ba5a-fd96af0e02c1" providerId="ADAL" clId="{B38AB0C6-04B1-4078-9071-A27D554EBFF3}" dt="2020-05-24T00:41:11.363" v="2064" actId="255"/>
          <ac:spMkLst>
            <pc:docMk/>
            <pc:sldMk cId="2358345782" sldId="649"/>
            <ac:spMk id="29" creationId="{49FEBBCA-B91A-44A3-8A46-7C5369837984}"/>
          </ac:spMkLst>
        </pc:spChg>
        <pc:spChg chg="del topLvl">
          <ac:chgData name="Dinesh Jindal" userId="b939c9bb-c107-416f-ba5a-fd96af0e02c1" providerId="ADAL" clId="{B38AB0C6-04B1-4078-9071-A27D554EBFF3}" dt="2020-05-24T00:36:42.750" v="1881" actId="478"/>
          <ac:spMkLst>
            <pc:docMk/>
            <pc:sldMk cId="2358345782" sldId="649"/>
            <ac:spMk id="31" creationId="{457771CC-1D9A-4A10-A14F-E82019246B22}"/>
          </ac:spMkLst>
        </pc:spChg>
        <pc:spChg chg="mod topLvl">
          <ac:chgData name="Dinesh Jindal" userId="b939c9bb-c107-416f-ba5a-fd96af0e02c1" providerId="ADAL" clId="{B38AB0C6-04B1-4078-9071-A27D554EBFF3}" dt="2020-05-24T06:18:20.651" v="5459" actId="20577"/>
          <ac:spMkLst>
            <pc:docMk/>
            <pc:sldMk cId="2358345782" sldId="649"/>
            <ac:spMk id="34" creationId="{1BCAB279-477E-4DE6-8209-AE4C2D71125D}"/>
          </ac:spMkLst>
        </pc:spChg>
        <pc:spChg chg="del topLvl">
          <ac:chgData name="Dinesh Jindal" userId="b939c9bb-c107-416f-ba5a-fd96af0e02c1" providerId="ADAL" clId="{B38AB0C6-04B1-4078-9071-A27D554EBFF3}" dt="2020-05-24T00:36:46.590" v="1883" actId="478"/>
          <ac:spMkLst>
            <pc:docMk/>
            <pc:sldMk cId="2358345782" sldId="649"/>
            <ac:spMk id="36" creationId="{20F06697-96C2-4F9C-9796-FADB4BBFEE78}"/>
          </ac:spMkLst>
        </pc:spChg>
        <pc:spChg chg="mod topLvl">
          <ac:chgData name="Dinesh Jindal" userId="b939c9bb-c107-416f-ba5a-fd96af0e02c1" providerId="ADAL" clId="{B38AB0C6-04B1-4078-9071-A27D554EBFF3}" dt="2020-05-24T00:41:11.363" v="2064" actId="255"/>
          <ac:spMkLst>
            <pc:docMk/>
            <pc:sldMk cId="2358345782" sldId="649"/>
            <ac:spMk id="39" creationId="{770069B8-71A6-46C4-AB66-3F0B4D8C763E}"/>
          </ac:spMkLst>
        </pc:spChg>
        <pc:spChg chg="del topLvl">
          <ac:chgData name="Dinesh Jindal" userId="b939c9bb-c107-416f-ba5a-fd96af0e02c1" providerId="ADAL" clId="{B38AB0C6-04B1-4078-9071-A27D554EBFF3}" dt="2020-05-24T00:36:50.870" v="1885" actId="478"/>
          <ac:spMkLst>
            <pc:docMk/>
            <pc:sldMk cId="2358345782" sldId="649"/>
            <ac:spMk id="41" creationId="{1E22103C-A1D1-4D55-A35A-E8001A43F6AE}"/>
          </ac:spMkLst>
        </pc:spChg>
        <pc:spChg chg="add del mod">
          <ac:chgData name="Dinesh Jindal" userId="b939c9bb-c107-416f-ba5a-fd96af0e02c1" providerId="ADAL" clId="{B38AB0C6-04B1-4078-9071-A27D554EBFF3}" dt="2020-05-24T00:37:33.828" v="1946" actId="478"/>
          <ac:spMkLst>
            <pc:docMk/>
            <pc:sldMk cId="2358345782" sldId="649"/>
            <ac:spMk id="43" creationId="{7DC40649-B033-4BCE-B9CD-5D53F2BE14F6}"/>
          </ac:spMkLst>
        </pc:spChg>
        <pc:spChg chg="add del mod">
          <ac:chgData name="Dinesh Jindal" userId="b939c9bb-c107-416f-ba5a-fd96af0e02c1" providerId="ADAL" clId="{B38AB0C6-04B1-4078-9071-A27D554EBFF3}" dt="2020-05-24T00:37:33.828" v="1946" actId="478"/>
          <ac:spMkLst>
            <pc:docMk/>
            <pc:sldMk cId="2358345782" sldId="649"/>
            <ac:spMk id="44" creationId="{8A37971D-59D5-4B0C-92BB-841E149B75D1}"/>
          </ac:spMkLst>
        </pc:spChg>
        <pc:spChg chg="add mod">
          <ac:chgData name="Dinesh Jindal" userId="b939c9bb-c107-416f-ba5a-fd96af0e02c1" providerId="ADAL" clId="{B38AB0C6-04B1-4078-9071-A27D554EBFF3}" dt="2020-05-24T00:40:35.113" v="2060" actId="552"/>
          <ac:spMkLst>
            <pc:docMk/>
            <pc:sldMk cId="2358345782" sldId="649"/>
            <ac:spMk id="45" creationId="{1E09AEAC-3908-4498-847B-41D86B498C74}"/>
          </ac:spMkLst>
        </pc:spChg>
        <pc:spChg chg="add mod">
          <ac:chgData name="Dinesh Jindal" userId="b939c9bb-c107-416f-ba5a-fd96af0e02c1" providerId="ADAL" clId="{B38AB0C6-04B1-4078-9071-A27D554EBFF3}" dt="2020-05-24T00:40:35.113" v="2060" actId="552"/>
          <ac:spMkLst>
            <pc:docMk/>
            <pc:sldMk cId="2358345782" sldId="649"/>
            <ac:spMk id="46" creationId="{08F53F6E-BEE1-4934-9FB9-00E48CA638ED}"/>
          </ac:spMkLst>
        </pc:spChg>
        <pc:spChg chg="add mod">
          <ac:chgData name="Dinesh Jindal" userId="b939c9bb-c107-416f-ba5a-fd96af0e02c1" providerId="ADAL" clId="{B38AB0C6-04B1-4078-9071-A27D554EBFF3}" dt="2020-05-24T00:41:34.180" v="2086" actId="1035"/>
          <ac:spMkLst>
            <pc:docMk/>
            <pc:sldMk cId="2358345782" sldId="649"/>
            <ac:spMk id="47" creationId="{EF750FDD-C374-4725-8CA3-5804C89D7BFD}"/>
          </ac:spMkLst>
        </pc:spChg>
        <pc:spChg chg="add mod">
          <ac:chgData name="Dinesh Jindal" userId="b939c9bb-c107-416f-ba5a-fd96af0e02c1" providerId="ADAL" clId="{B38AB0C6-04B1-4078-9071-A27D554EBFF3}" dt="2020-05-24T00:41:27.678" v="2079" actId="1035"/>
          <ac:spMkLst>
            <pc:docMk/>
            <pc:sldMk cId="2358345782" sldId="649"/>
            <ac:spMk id="48" creationId="{1DB9D328-A163-4CBF-8A48-10D3A26F388A}"/>
          </ac:spMkLst>
        </pc:spChg>
        <pc:spChg chg="add mod">
          <ac:chgData name="Dinesh Jindal" userId="b939c9bb-c107-416f-ba5a-fd96af0e02c1" providerId="ADAL" clId="{B38AB0C6-04B1-4078-9071-A27D554EBFF3}" dt="2020-05-24T00:41:20.756" v="2070" actId="1036"/>
          <ac:spMkLst>
            <pc:docMk/>
            <pc:sldMk cId="2358345782" sldId="649"/>
            <ac:spMk id="49" creationId="{AED0CDC4-325D-4690-BCF4-F45A2CBFAAAB}"/>
          </ac:spMkLst>
        </pc:spChg>
        <pc:spChg chg="add mod">
          <ac:chgData name="Dinesh Jindal" userId="b939c9bb-c107-416f-ba5a-fd96af0e02c1" providerId="ADAL" clId="{B38AB0C6-04B1-4078-9071-A27D554EBFF3}" dt="2020-05-24T00:40:35.113" v="2060" actId="552"/>
          <ac:spMkLst>
            <pc:docMk/>
            <pc:sldMk cId="2358345782" sldId="649"/>
            <ac:spMk id="50" creationId="{9BCB072B-D804-4AB5-BF5C-C311131AFDBA}"/>
          </ac:spMkLst>
        </pc:spChg>
        <pc:spChg chg="add mod">
          <ac:chgData name="Dinesh Jindal" userId="b939c9bb-c107-416f-ba5a-fd96af0e02c1" providerId="ADAL" clId="{B38AB0C6-04B1-4078-9071-A27D554EBFF3}" dt="2020-05-24T00:40:35.113" v="2060" actId="552"/>
          <ac:spMkLst>
            <pc:docMk/>
            <pc:sldMk cId="2358345782" sldId="649"/>
            <ac:spMk id="51" creationId="{8FC0FD99-0E12-427C-9BD1-026DE6DC7C5C}"/>
          </ac:spMkLst>
        </pc:spChg>
        <pc:grpChg chg="add del">
          <ac:chgData name="Dinesh Jindal" userId="b939c9bb-c107-416f-ba5a-fd96af0e02c1" providerId="ADAL" clId="{B38AB0C6-04B1-4078-9071-A27D554EBFF3}" dt="2020-05-24T00:35:53.231" v="1868" actId="478"/>
          <ac:grpSpMkLst>
            <pc:docMk/>
            <pc:sldMk cId="2358345782" sldId="649"/>
            <ac:grpSpMk id="8" creationId="{A6FB831E-9E4E-416F-A9C6-59A623FADE4E}"/>
          </ac:grpSpMkLst>
        </pc:grpChg>
        <pc:grpChg chg="del">
          <ac:chgData name="Dinesh Jindal" userId="b939c9bb-c107-416f-ba5a-fd96af0e02c1" providerId="ADAL" clId="{B38AB0C6-04B1-4078-9071-A27D554EBFF3}" dt="2020-05-24T00:35:48.816" v="1867" actId="478"/>
          <ac:grpSpMkLst>
            <pc:docMk/>
            <pc:sldMk cId="2358345782" sldId="649"/>
            <ac:grpSpMk id="10" creationId="{39624E9D-6C91-4C8C-9332-F673DF527171}"/>
          </ac:grpSpMkLst>
        </pc:grpChg>
        <pc:grpChg chg="add del">
          <ac:chgData name="Dinesh Jindal" userId="b939c9bb-c107-416f-ba5a-fd96af0e02c1" providerId="ADAL" clId="{B38AB0C6-04B1-4078-9071-A27D554EBFF3}" dt="2020-05-24T00:36:24.200" v="1871" actId="478"/>
          <ac:grpSpMkLst>
            <pc:docMk/>
            <pc:sldMk cId="2358345782" sldId="649"/>
            <ac:grpSpMk id="15" creationId="{DAA00C7F-63B6-4133-885B-52B1846FC8D7}"/>
          </ac:grpSpMkLst>
        </pc:grpChg>
        <pc:grpChg chg="add del">
          <ac:chgData name="Dinesh Jindal" userId="b939c9bb-c107-416f-ba5a-fd96af0e02c1" providerId="ADAL" clId="{B38AB0C6-04B1-4078-9071-A27D554EBFF3}" dt="2020-05-24T00:36:31.988" v="1875" actId="478"/>
          <ac:grpSpMkLst>
            <pc:docMk/>
            <pc:sldMk cId="2358345782" sldId="649"/>
            <ac:grpSpMk id="18" creationId="{8572C442-C8DD-45AE-A26B-FEC44A6CC988}"/>
          </ac:grpSpMkLst>
        </pc:grpChg>
        <pc:grpChg chg="del">
          <ac:chgData name="Dinesh Jindal" userId="b939c9bb-c107-416f-ba5a-fd96af0e02c1" providerId="ADAL" clId="{B38AB0C6-04B1-4078-9071-A27D554EBFF3}" dt="2020-05-24T00:36:26.165" v="1872" actId="478"/>
          <ac:grpSpMkLst>
            <pc:docMk/>
            <pc:sldMk cId="2358345782" sldId="649"/>
            <ac:grpSpMk id="20" creationId="{6EE9BCFF-7A3A-4283-8761-814A306DEAA9}"/>
          </ac:grpSpMkLst>
        </pc:grpChg>
        <pc:grpChg chg="add del">
          <ac:chgData name="Dinesh Jindal" userId="b939c9bb-c107-416f-ba5a-fd96af0e02c1" providerId="ADAL" clId="{B38AB0C6-04B1-4078-9071-A27D554EBFF3}" dt="2020-05-24T00:36:38.638" v="1879" actId="478"/>
          <ac:grpSpMkLst>
            <pc:docMk/>
            <pc:sldMk cId="2358345782" sldId="649"/>
            <ac:grpSpMk id="23" creationId="{B01D5B9B-557C-4408-8896-C539FDA295E0}"/>
          </ac:grpSpMkLst>
        </pc:grpChg>
        <pc:grpChg chg="del">
          <ac:chgData name="Dinesh Jindal" userId="b939c9bb-c107-416f-ba5a-fd96af0e02c1" providerId="ADAL" clId="{B38AB0C6-04B1-4078-9071-A27D554EBFF3}" dt="2020-05-24T00:36:33.805" v="1876" actId="478"/>
          <ac:grpSpMkLst>
            <pc:docMk/>
            <pc:sldMk cId="2358345782" sldId="649"/>
            <ac:grpSpMk id="25" creationId="{55619979-32A6-4181-8DC1-34811C500327}"/>
          </ac:grpSpMkLst>
        </pc:grpChg>
        <pc:grpChg chg="add del">
          <ac:chgData name="Dinesh Jindal" userId="b939c9bb-c107-416f-ba5a-fd96af0e02c1" providerId="ADAL" clId="{B38AB0C6-04B1-4078-9071-A27D554EBFF3}" dt="2020-05-24T00:36:42.750" v="1881" actId="478"/>
          <ac:grpSpMkLst>
            <pc:docMk/>
            <pc:sldMk cId="2358345782" sldId="649"/>
            <ac:grpSpMk id="28" creationId="{7D32DDA3-65D7-4B6B-BEDF-8CA6E06675FB}"/>
          </ac:grpSpMkLst>
        </pc:grpChg>
        <pc:grpChg chg="del">
          <ac:chgData name="Dinesh Jindal" userId="b939c9bb-c107-416f-ba5a-fd96af0e02c1" providerId="ADAL" clId="{B38AB0C6-04B1-4078-9071-A27D554EBFF3}" dt="2020-05-24T00:36:41.196" v="1880" actId="478"/>
          <ac:grpSpMkLst>
            <pc:docMk/>
            <pc:sldMk cId="2358345782" sldId="649"/>
            <ac:grpSpMk id="30" creationId="{A6FB7D7F-3F22-4893-9A9A-7C083FF8C951}"/>
          </ac:grpSpMkLst>
        </pc:grpChg>
        <pc:grpChg chg="add del">
          <ac:chgData name="Dinesh Jindal" userId="b939c9bb-c107-416f-ba5a-fd96af0e02c1" providerId="ADAL" clId="{B38AB0C6-04B1-4078-9071-A27D554EBFF3}" dt="2020-05-24T00:36:46.590" v="1883" actId="478"/>
          <ac:grpSpMkLst>
            <pc:docMk/>
            <pc:sldMk cId="2358345782" sldId="649"/>
            <ac:grpSpMk id="33" creationId="{BBCC3479-25DC-4D52-9D3E-09D00D94F84A}"/>
          </ac:grpSpMkLst>
        </pc:grpChg>
        <pc:grpChg chg="del">
          <ac:chgData name="Dinesh Jindal" userId="b939c9bb-c107-416f-ba5a-fd96af0e02c1" providerId="ADAL" clId="{B38AB0C6-04B1-4078-9071-A27D554EBFF3}" dt="2020-05-24T00:36:44.942" v="1882" actId="478"/>
          <ac:grpSpMkLst>
            <pc:docMk/>
            <pc:sldMk cId="2358345782" sldId="649"/>
            <ac:grpSpMk id="35" creationId="{09105675-E8D0-4548-BF43-700A22ABA179}"/>
          </ac:grpSpMkLst>
        </pc:grpChg>
        <pc:grpChg chg="add del">
          <ac:chgData name="Dinesh Jindal" userId="b939c9bb-c107-416f-ba5a-fd96af0e02c1" providerId="ADAL" clId="{B38AB0C6-04B1-4078-9071-A27D554EBFF3}" dt="2020-05-24T00:36:50.870" v="1885" actId="478"/>
          <ac:grpSpMkLst>
            <pc:docMk/>
            <pc:sldMk cId="2358345782" sldId="649"/>
            <ac:grpSpMk id="38" creationId="{619FD0EB-73F9-43CE-9340-CB174E4FCFF2}"/>
          </ac:grpSpMkLst>
        </pc:grpChg>
        <pc:grpChg chg="del">
          <ac:chgData name="Dinesh Jindal" userId="b939c9bb-c107-416f-ba5a-fd96af0e02c1" providerId="ADAL" clId="{B38AB0C6-04B1-4078-9071-A27D554EBFF3}" dt="2020-05-24T00:36:48.970" v="1884" actId="478"/>
          <ac:grpSpMkLst>
            <pc:docMk/>
            <pc:sldMk cId="2358345782" sldId="649"/>
            <ac:grpSpMk id="40" creationId="{A7C3B9A2-6A63-49BB-AC70-FB8BA10353A6}"/>
          </ac:grpSpMkLst>
        </pc:grpChg>
        <pc:picChg chg="del">
          <ac:chgData name="Dinesh Jindal" userId="b939c9bb-c107-416f-ba5a-fd96af0e02c1" providerId="ADAL" clId="{B38AB0C6-04B1-4078-9071-A27D554EBFF3}" dt="2020-05-24T00:35:48.816" v="1867" actId="478"/>
          <ac:picMkLst>
            <pc:docMk/>
            <pc:sldMk cId="2358345782" sldId="649"/>
            <ac:picMk id="13" creationId="{EBDF95B5-5293-4E7C-B7CD-3CCFEB4044C8}"/>
          </ac:picMkLst>
        </pc:picChg>
        <pc:picChg chg="del">
          <ac:chgData name="Dinesh Jindal" userId="b939c9bb-c107-416f-ba5a-fd96af0e02c1" providerId="ADAL" clId="{B38AB0C6-04B1-4078-9071-A27D554EBFF3}" dt="2020-05-24T00:36:26.165" v="1872" actId="478"/>
          <ac:picMkLst>
            <pc:docMk/>
            <pc:sldMk cId="2358345782" sldId="649"/>
            <ac:picMk id="22" creationId="{860D4362-62EE-489E-A48F-210EDD09916E}"/>
          </ac:picMkLst>
        </pc:picChg>
        <pc:picChg chg="del">
          <ac:chgData name="Dinesh Jindal" userId="b939c9bb-c107-416f-ba5a-fd96af0e02c1" providerId="ADAL" clId="{B38AB0C6-04B1-4078-9071-A27D554EBFF3}" dt="2020-05-24T00:36:33.805" v="1876" actId="478"/>
          <ac:picMkLst>
            <pc:docMk/>
            <pc:sldMk cId="2358345782" sldId="649"/>
            <ac:picMk id="27" creationId="{4D3AEFA2-296E-46C0-9E5C-ABBE2E45B381}"/>
          </ac:picMkLst>
        </pc:picChg>
        <pc:picChg chg="del">
          <ac:chgData name="Dinesh Jindal" userId="b939c9bb-c107-416f-ba5a-fd96af0e02c1" providerId="ADAL" clId="{B38AB0C6-04B1-4078-9071-A27D554EBFF3}" dt="2020-05-24T00:36:41.196" v="1880" actId="478"/>
          <ac:picMkLst>
            <pc:docMk/>
            <pc:sldMk cId="2358345782" sldId="649"/>
            <ac:picMk id="32" creationId="{7480BF1B-C140-45E8-A8EF-A54E04C24B78}"/>
          </ac:picMkLst>
        </pc:picChg>
        <pc:picChg chg="del">
          <ac:chgData name="Dinesh Jindal" userId="b939c9bb-c107-416f-ba5a-fd96af0e02c1" providerId="ADAL" clId="{B38AB0C6-04B1-4078-9071-A27D554EBFF3}" dt="2020-05-24T00:36:44.942" v="1882" actId="478"/>
          <ac:picMkLst>
            <pc:docMk/>
            <pc:sldMk cId="2358345782" sldId="649"/>
            <ac:picMk id="37" creationId="{0C4B77EF-4F85-42AF-91A5-D40A1134E1E8}"/>
          </ac:picMkLst>
        </pc:picChg>
        <pc:picChg chg="del">
          <ac:chgData name="Dinesh Jindal" userId="b939c9bb-c107-416f-ba5a-fd96af0e02c1" providerId="ADAL" clId="{B38AB0C6-04B1-4078-9071-A27D554EBFF3}" dt="2020-05-24T00:36:48.970" v="1884" actId="478"/>
          <ac:picMkLst>
            <pc:docMk/>
            <pc:sldMk cId="2358345782" sldId="649"/>
            <ac:picMk id="42" creationId="{EC26B3F8-283E-420B-90BB-E39B48AC0232}"/>
          </ac:picMkLst>
        </pc:picChg>
        <pc:picChg chg="del">
          <ac:chgData name="Dinesh Jindal" userId="b939c9bb-c107-416f-ba5a-fd96af0e02c1" providerId="ADAL" clId="{B38AB0C6-04B1-4078-9071-A27D554EBFF3}" dt="2020-05-24T00:34:25.063" v="1850" actId="478"/>
          <ac:picMkLst>
            <pc:docMk/>
            <pc:sldMk cId="2358345782" sldId="649"/>
            <ac:picMk id="5122" creationId="{00000000-0000-0000-0000-000000000000}"/>
          </ac:picMkLst>
        </pc:picChg>
      </pc:sldChg>
      <pc:sldChg chg="addSp delSp modSp add">
        <pc:chgData name="Dinesh Jindal" userId="b939c9bb-c107-416f-ba5a-fd96af0e02c1" providerId="ADAL" clId="{B38AB0C6-04B1-4078-9071-A27D554EBFF3}" dt="2020-05-24T00:57:06.334" v="2321" actId="1076"/>
        <pc:sldMkLst>
          <pc:docMk/>
          <pc:sldMk cId="2059656877" sldId="650"/>
        </pc:sldMkLst>
        <pc:spChg chg="mod">
          <ac:chgData name="Dinesh Jindal" userId="b939c9bb-c107-416f-ba5a-fd96af0e02c1" providerId="ADAL" clId="{B38AB0C6-04B1-4078-9071-A27D554EBFF3}" dt="2020-05-24T00:43:03.141" v="2103"/>
          <ac:spMkLst>
            <pc:docMk/>
            <pc:sldMk cId="2059656877" sldId="650"/>
            <ac:spMk id="7" creationId="{96E22838-979E-4A30-9EE0-7A5FD301DC7A}"/>
          </ac:spMkLst>
        </pc:spChg>
        <pc:spChg chg="mod">
          <ac:chgData name="Dinesh Jindal" userId="b939c9bb-c107-416f-ba5a-fd96af0e02c1" providerId="ADAL" clId="{B38AB0C6-04B1-4078-9071-A27D554EBFF3}" dt="2020-05-24T00:43:13.931" v="2105"/>
          <ac:spMkLst>
            <pc:docMk/>
            <pc:sldMk cId="2059656877" sldId="650"/>
            <ac:spMk id="8" creationId="{A50E6249-B89D-42F7-9008-CF05BB582109}"/>
          </ac:spMkLst>
        </pc:spChg>
        <pc:spChg chg="del">
          <ac:chgData name="Dinesh Jindal" userId="b939c9bb-c107-416f-ba5a-fd96af0e02c1" providerId="ADAL" clId="{B38AB0C6-04B1-4078-9071-A27D554EBFF3}" dt="2020-05-24T00:43:47.669" v="2106" actId="478"/>
          <ac:spMkLst>
            <pc:docMk/>
            <pc:sldMk cId="2059656877" sldId="650"/>
            <ac:spMk id="9" creationId="{5533C7C9-A9FE-439C-BAA6-4A797EBEC404}"/>
          </ac:spMkLst>
        </pc:spChg>
        <pc:spChg chg="del">
          <ac:chgData name="Dinesh Jindal" userId="b939c9bb-c107-416f-ba5a-fd96af0e02c1" providerId="ADAL" clId="{B38AB0C6-04B1-4078-9071-A27D554EBFF3}" dt="2020-05-24T00:43:47.669" v="2106" actId="478"/>
          <ac:spMkLst>
            <pc:docMk/>
            <pc:sldMk cId="2059656877" sldId="650"/>
            <ac:spMk id="10" creationId="{BB1A1337-F80B-4587-82E8-F24A4A923BE3}"/>
          </ac:spMkLst>
        </pc:spChg>
        <pc:spChg chg="del">
          <ac:chgData name="Dinesh Jindal" userId="b939c9bb-c107-416f-ba5a-fd96af0e02c1" providerId="ADAL" clId="{B38AB0C6-04B1-4078-9071-A27D554EBFF3}" dt="2020-05-24T00:43:47.669" v="2106" actId="478"/>
          <ac:spMkLst>
            <pc:docMk/>
            <pc:sldMk cId="2059656877" sldId="650"/>
            <ac:spMk id="12" creationId="{41CB1686-E289-47E4-A96F-FFF419B3A8E5}"/>
          </ac:spMkLst>
        </pc:spChg>
        <pc:spChg chg="del">
          <ac:chgData name="Dinesh Jindal" userId="b939c9bb-c107-416f-ba5a-fd96af0e02c1" providerId="ADAL" clId="{B38AB0C6-04B1-4078-9071-A27D554EBFF3}" dt="2020-05-24T00:43:47.669" v="2106" actId="478"/>
          <ac:spMkLst>
            <pc:docMk/>
            <pc:sldMk cId="2059656877" sldId="650"/>
            <ac:spMk id="23" creationId="{EF434DAB-1C71-4669-B277-638B230504CF}"/>
          </ac:spMkLst>
        </pc:spChg>
        <pc:spChg chg="del">
          <ac:chgData name="Dinesh Jindal" userId="b939c9bb-c107-416f-ba5a-fd96af0e02c1" providerId="ADAL" clId="{B38AB0C6-04B1-4078-9071-A27D554EBFF3}" dt="2020-05-24T00:43:47.669" v="2106" actId="478"/>
          <ac:spMkLst>
            <pc:docMk/>
            <pc:sldMk cId="2059656877" sldId="650"/>
            <ac:spMk id="38" creationId="{89E37929-CF54-4395-B4E5-F61F266009C1}"/>
          </ac:spMkLst>
        </pc:spChg>
        <pc:spChg chg="del">
          <ac:chgData name="Dinesh Jindal" userId="b939c9bb-c107-416f-ba5a-fd96af0e02c1" providerId="ADAL" clId="{B38AB0C6-04B1-4078-9071-A27D554EBFF3}" dt="2020-05-24T00:43:47.669" v="2106" actId="478"/>
          <ac:spMkLst>
            <pc:docMk/>
            <pc:sldMk cId="2059656877" sldId="650"/>
            <ac:spMk id="39" creationId="{34FEBEA1-2ED6-4C55-8EF7-47BECF4FACC2}"/>
          </ac:spMkLst>
        </pc:spChg>
        <pc:spChg chg="mod">
          <ac:chgData name="Dinesh Jindal" userId="b939c9bb-c107-416f-ba5a-fd96af0e02c1" providerId="ADAL" clId="{B38AB0C6-04B1-4078-9071-A27D554EBFF3}" dt="2020-05-24T00:45:13.877" v="2135" actId="108"/>
          <ac:spMkLst>
            <pc:docMk/>
            <pc:sldMk cId="2059656877" sldId="650"/>
            <ac:spMk id="41" creationId="{357ACFF0-463F-46D7-A505-86A0A6F43C2D}"/>
          </ac:spMkLst>
        </pc:spChg>
        <pc:spChg chg="add mod">
          <ac:chgData name="Dinesh Jindal" userId="b939c9bb-c107-416f-ba5a-fd96af0e02c1" providerId="ADAL" clId="{B38AB0C6-04B1-4078-9071-A27D554EBFF3}" dt="2020-05-24T00:57:06.334" v="2321" actId="1076"/>
          <ac:spMkLst>
            <pc:docMk/>
            <pc:sldMk cId="2059656877" sldId="650"/>
            <ac:spMk id="47" creationId="{F9B09AB8-487F-40F5-BC63-AF9EC1B9D697}"/>
          </ac:spMkLst>
        </pc:spChg>
        <pc:spChg chg="mod">
          <ac:chgData name="Dinesh Jindal" userId="b939c9bb-c107-416f-ba5a-fd96af0e02c1" providerId="ADAL" clId="{B38AB0C6-04B1-4078-9071-A27D554EBFF3}" dt="2020-05-24T00:45:16.586" v="2138" actId="108"/>
          <ac:spMkLst>
            <pc:docMk/>
            <pc:sldMk cId="2059656877" sldId="650"/>
            <ac:spMk id="49" creationId="{A574B382-7FF7-4997-9AC3-F2F7AD98A4F7}"/>
          </ac:spMkLst>
        </pc:spChg>
        <pc:spChg chg="add mod">
          <ac:chgData name="Dinesh Jindal" userId="b939c9bb-c107-416f-ba5a-fd96af0e02c1" providerId="ADAL" clId="{B38AB0C6-04B1-4078-9071-A27D554EBFF3}" dt="2020-05-24T00:44:45.704" v="2131" actId="108"/>
          <ac:spMkLst>
            <pc:docMk/>
            <pc:sldMk cId="2059656877" sldId="650"/>
            <ac:spMk id="55" creationId="{C64D03E9-6D3F-4C91-9F2E-C047B4312AA6}"/>
          </ac:spMkLst>
        </pc:spChg>
        <pc:spChg chg="add mod">
          <ac:chgData name="Dinesh Jindal" userId="b939c9bb-c107-416f-ba5a-fd96af0e02c1" providerId="ADAL" clId="{B38AB0C6-04B1-4078-9071-A27D554EBFF3}" dt="2020-05-24T00:44:44.498" v="2130" actId="108"/>
          <ac:spMkLst>
            <pc:docMk/>
            <pc:sldMk cId="2059656877" sldId="650"/>
            <ac:spMk id="56" creationId="{502DDACB-E505-4EE0-A8D0-F326BAB523C3}"/>
          </ac:spMkLst>
        </pc:spChg>
        <pc:spChg chg="mod">
          <ac:chgData name="Dinesh Jindal" userId="b939c9bb-c107-416f-ba5a-fd96af0e02c1" providerId="ADAL" clId="{B38AB0C6-04B1-4078-9071-A27D554EBFF3}" dt="2020-05-24T00:45:19.831" v="2141" actId="108"/>
          <ac:spMkLst>
            <pc:docMk/>
            <pc:sldMk cId="2059656877" sldId="650"/>
            <ac:spMk id="58" creationId="{9B66A7F4-B442-4965-BC93-EC54D525967F}"/>
          </ac:spMkLst>
        </pc:spChg>
        <pc:spChg chg="add mod">
          <ac:chgData name="Dinesh Jindal" userId="b939c9bb-c107-416f-ba5a-fd96af0e02c1" providerId="ADAL" clId="{B38AB0C6-04B1-4078-9071-A27D554EBFF3}" dt="2020-05-24T00:45:09.279" v="2132" actId="108"/>
          <ac:spMkLst>
            <pc:docMk/>
            <pc:sldMk cId="2059656877" sldId="650"/>
            <ac:spMk id="64" creationId="{843702AA-26E9-439B-975C-93C780ED2443}"/>
          </ac:spMkLst>
        </pc:spChg>
        <pc:spChg chg="add mod">
          <ac:chgData name="Dinesh Jindal" userId="b939c9bb-c107-416f-ba5a-fd96af0e02c1" providerId="ADAL" clId="{B38AB0C6-04B1-4078-9071-A27D554EBFF3}" dt="2020-05-24T00:44:12.164" v="2127" actId="1036"/>
          <ac:spMkLst>
            <pc:docMk/>
            <pc:sldMk cId="2059656877" sldId="650"/>
            <ac:spMk id="65" creationId="{E0A40C27-5ADB-423A-BFC6-C4C419A277D2}"/>
          </ac:spMkLst>
        </pc:spChg>
        <pc:spChg chg="add mod">
          <ac:chgData name="Dinesh Jindal" userId="b939c9bb-c107-416f-ba5a-fd96af0e02c1" providerId="ADAL" clId="{B38AB0C6-04B1-4078-9071-A27D554EBFF3}" dt="2020-05-24T00:44:12.164" v="2127" actId="1036"/>
          <ac:spMkLst>
            <pc:docMk/>
            <pc:sldMk cId="2059656877" sldId="650"/>
            <ac:spMk id="66" creationId="{C1F8EB8C-E392-42A5-ACC7-2CE27D25F2F8}"/>
          </ac:spMkLst>
        </pc:spChg>
        <pc:grpChg chg="del">
          <ac:chgData name="Dinesh Jindal" userId="b939c9bb-c107-416f-ba5a-fd96af0e02c1" providerId="ADAL" clId="{B38AB0C6-04B1-4078-9071-A27D554EBFF3}" dt="2020-05-24T00:43:47.669" v="2106" actId="478"/>
          <ac:grpSpMkLst>
            <pc:docMk/>
            <pc:sldMk cId="2059656877" sldId="650"/>
            <ac:grpSpMk id="13" creationId="{98FE57B0-062B-4385-A66B-0F75D7AB992E}"/>
          </ac:grpSpMkLst>
        </pc:grpChg>
        <pc:grpChg chg="del">
          <ac:chgData name="Dinesh Jindal" userId="b939c9bb-c107-416f-ba5a-fd96af0e02c1" providerId="ADAL" clId="{B38AB0C6-04B1-4078-9071-A27D554EBFF3}" dt="2020-05-24T00:43:47.669" v="2106" actId="478"/>
          <ac:grpSpMkLst>
            <pc:docMk/>
            <pc:sldMk cId="2059656877" sldId="650"/>
            <ac:grpSpMk id="16" creationId="{E48DD9F9-EB41-4897-8365-C6C07E90DCDC}"/>
          </ac:grpSpMkLst>
        </pc:grpChg>
        <pc:grpChg chg="del">
          <ac:chgData name="Dinesh Jindal" userId="b939c9bb-c107-416f-ba5a-fd96af0e02c1" providerId="ADAL" clId="{B38AB0C6-04B1-4078-9071-A27D554EBFF3}" dt="2020-05-24T00:43:47.669" v="2106" actId="478"/>
          <ac:grpSpMkLst>
            <pc:docMk/>
            <pc:sldMk cId="2059656877" sldId="650"/>
            <ac:grpSpMk id="24" creationId="{00A21FC2-DAE3-402C-B332-CB34C32C899B}"/>
          </ac:grpSpMkLst>
        </pc:grpChg>
        <pc:grpChg chg="del">
          <ac:chgData name="Dinesh Jindal" userId="b939c9bb-c107-416f-ba5a-fd96af0e02c1" providerId="ADAL" clId="{B38AB0C6-04B1-4078-9071-A27D554EBFF3}" dt="2020-05-24T00:44:00.112" v="2107" actId="478"/>
          <ac:grpSpMkLst>
            <pc:docMk/>
            <pc:sldMk cId="2059656877" sldId="650"/>
            <ac:grpSpMk id="31" creationId="{ECC9FFB8-D2F3-4D0E-9B00-D73647E6B427}"/>
          </ac:grpSpMkLst>
        </pc:grpChg>
        <pc:grpChg chg="add mod">
          <ac:chgData name="Dinesh Jindal" userId="b939c9bb-c107-416f-ba5a-fd96af0e02c1" providerId="ADAL" clId="{B38AB0C6-04B1-4078-9071-A27D554EBFF3}" dt="2020-05-24T00:44:12.164" v="2127" actId="1036"/>
          <ac:grpSpMkLst>
            <pc:docMk/>
            <pc:sldMk cId="2059656877" sldId="650"/>
            <ac:grpSpMk id="40" creationId="{0787BEC9-E6A3-45BF-AEF2-4907DF4A172D}"/>
          </ac:grpSpMkLst>
        </pc:grpChg>
        <pc:grpChg chg="add mod">
          <ac:chgData name="Dinesh Jindal" userId="b939c9bb-c107-416f-ba5a-fd96af0e02c1" providerId="ADAL" clId="{B38AB0C6-04B1-4078-9071-A27D554EBFF3}" dt="2020-05-24T00:44:12.164" v="2127" actId="1036"/>
          <ac:grpSpMkLst>
            <pc:docMk/>
            <pc:sldMk cId="2059656877" sldId="650"/>
            <ac:grpSpMk id="48" creationId="{8A6A753C-880D-4E56-902E-2A11A2CE7527}"/>
          </ac:grpSpMkLst>
        </pc:grpChg>
        <pc:grpChg chg="add mod">
          <ac:chgData name="Dinesh Jindal" userId="b939c9bb-c107-416f-ba5a-fd96af0e02c1" providerId="ADAL" clId="{B38AB0C6-04B1-4078-9071-A27D554EBFF3}" dt="2020-05-24T00:44:12.164" v="2127" actId="1036"/>
          <ac:grpSpMkLst>
            <pc:docMk/>
            <pc:sldMk cId="2059656877" sldId="650"/>
            <ac:grpSpMk id="57" creationId="{03B0F754-A89D-4245-8A89-F3EE27D8533C}"/>
          </ac:grpSpMkLst>
        </pc:grpChg>
        <pc:grpChg chg="add mod">
          <ac:chgData name="Dinesh Jindal" userId="b939c9bb-c107-416f-ba5a-fd96af0e02c1" providerId="ADAL" clId="{B38AB0C6-04B1-4078-9071-A27D554EBFF3}" dt="2020-05-24T00:44:12.164" v="2127" actId="1036"/>
          <ac:grpSpMkLst>
            <pc:docMk/>
            <pc:sldMk cId="2059656877" sldId="650"/>
            <ac:grpSpMk id="67" creationId="{2B898354-F09C-4010-8F8D-DD7AA9BC0DC4}"/>
          </ac:grpSpMkLst>
        </pc:grpChg>
        <pc:picChg chg="mod">
          <ac:chgData name="Dinesh Jindal" userId="b939c9bb-c107-416f-ba5a-fd96af0e02c1" providerId="ADAL" clId="{B38AB0C6-04B1-4078-9071-A27D554EBFF3}" dt="2020-05-24T00:45:13.036" v="2134" actId="108"/>
          <ac:picMkLst>
            <pc:docMk/>
            <pc:sldMk cId="2059656877" sldId="650"/>
            <ac:picMk id="46" creationId="{574BA2A6-5F5E-4C38-A936-F230CB8F5EC7}"/>
          </ac:picMkLst>
        </pc:picChg>
        <pc:picChg chg="mod">
          <ac:chgData name="Dinesh Jindal" userId="b939c9bb-c107-416f-ba5a-fd96af0e02c1" providerId="ADAL" clId="{B38AB0C6-04B1-4078-9071-A27D554EBFF3}" dt="2020-05-24T00:45:15.774" v="2137" actId="108"/>
          <ac:picMkLst>
            <pc:docMk/>
            <pc:sldMk cId="2059656877" sldId="650"/>
            <ac:picMk id="54" creationId="{F718FF54-9570-46EF-95E0-1A5C568997BF}"/>
          </ac:picMkLst>
        </pc:picChg>
        <pc:picChg chg="mod">
          <ac:chgData name="Dinesh Jindal" userId="b939c9bb-c107-416f-ba5a-fd96af0e02c1" providerId="ADAL" clId="{B38AB0C6-04B1-4078-9071-A27D554EBFF3}" dt="2020-05-24T00:45:18.995" v="2140" actId="108"/>
          <ac:picMkLst>
            <pc:docMk/>
            <pc:sldMk cId="2059656877" sldId="650"/>
            <ac:picMk id="63" creationId="{0F64815B-8CAE-4DEE-861C-3134AD161897}"/>
          </ac:picMkLst>
        </pc:picChg>
      </pc:sldChg>
      <pc:sldChg chg="add del">
        <pc:chgData name="Dinesh Jindal" userId="b939c9bb-c107-416f-ba5a-fd96af0e02c1" providerId="ADAL" clId="{B38AB0C6-04B1-4078-9071-A27D554EBFF3}" dt="2020-05-24T00:46:39.062" v="2158"/>
        <pc:sldMkLst>
          <pc:docMk/>
          <pc:sldMk cId="2445809161" sldId="651"/>
        </pc:sldMkLst>
      </pc:sldChg>
      <pc:sldChg chg="modSp add modAnim">
        <pc:chgData name="Dinesh Jindal" userId="b939c9bb-c107-416f-ba5a-fd96af0e02c1" providerId="ADAL" clId="{B38AB0C6-04B1-4078-9071-A27D554EBFF3}" dt="2020-05-24T06:11:54.676" v="5436"/>
        <pc:sldMkLst>
          <pc:docMk/>
          <pc:sldMk cId="2967092952" sldId="651"/>
        </pc:sldMkLst>
        <pc:spChg chg="mod">
          <ac:chgData name="Dinesh Jindal" userId="b939c9bb-c107-416f-ba5a-fd96af0e02c1" providerId="ADAL" clId="{B38AB0C6-04B1-4078-9071-A27D554EBFF3}" dt="2020-05-24T00:48:34.271" v="2178" actId="108"/>
          <ac:spMkLst>
            <pc:docMk/>
            <pc:sldMk cId="2967092952" sldId="651"/>
            <ac:spMk id="9" creationId="{F54CA128-C9FD-4D05-A9F3-9944C6F88142}"/>
          </ac:spMkLst>
        </pc:spChg>
        <pc:spChg chg="mod">
          <ac:chgData name="Dinesh Jindal" userId="b939c9bb-c107-416f-ba5a-fd96af0e02c1" providerId="ADAL" clId="{B38AB0C6-04B1-4078-9071-A27D554EBFF3}" dt="2020-05-24T00:46:54.883" v="2161" actId="20577"/>
          <ac:spMkLst>
            <pc:docMk/>
            <pc:sldMk cId="2967092952" sldId="651"/>
            <ac:spMk id="1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0:49:10.767" v="2199" actId="1076"/>
          <ac:spMkLst>
            <pc:docMk/>
            <pc:sldMk cId="2967092952" sldId="651"/>
            <ac:spMk id="14" creationId="{5DC7BFF0-F1AB-4E7B-B3D0-D109A44E33B4}"/>
          </ac:spMkLst>
        </pc:spChg>
        <pc:spChg chg="mod">
          <ac:chgData name="Dinesh Jindal" userId="b939c9bb-c107-416f-ba5a-fd96af0e02c1" providerId="ADAL" clId="{B38AB0C6-04B1-4078-9071-A27D554EBFF3}" dt="2020-05-24T00:48:53.347" v="2193" actId="1035"/>
          <ac:spMkLst>
            <pc:docMk/>
            <pc:sldMk cId="2967092952" sldId="651"/>
            <ac:spMk id="19" creationId="{C338AB2F-46C0-4F24-AB88-FCA081E35BF3}"/>
          </ac:spMkLst>
        </pc:spChg>
        <pc:spChg chg="mod">
          <ac:chgData name="Dinesh Jindal" userId="b939c9bb-c107-416f-ba5a-fd96af0e02c1" providerId="ADAL" clId="{B38AB0C6-04B1-4078-9071-A27D554EBFF3}" dt="2020-05-24T00:48:35.956" v="2181" actId="108"/>
          <ac:spMkLst>
            <pc:docMk/>
            <pc:sldMk cId="2967092952" sldId="651"/>
            <ac:spMk id="24" creationId="{8D66DFA8-1A88-4E33-93BB-3F613091B586}"/>
          </ac:spMkLst>
        </pc:spChg>
        <pc:spChg chg="mod">
          <ac:chgData name="Dinesh Jindal" userId="b939c9bb-c107-416f-ba5a-fd96af0e02c1" providerId="ADAL" clId="{B38AB0C6-04B1-4078-9071-A27D554EBFF3}" dt="2020-05-24T00:48:36.643" v="2182" actId="108"/>
          <ac:spMkLst>
            <pc:docMk/>
            <pc:sldMk cId="2967092952" sldId="651"/>
            <ac:spMk id="29" creationId="{49FEBBCA-B91A-44A3-8A46-7C5369837984}"/>
          </ac:spMkLst>
        </pc:spChg>
        <pc:spChg chg="mod">
          <ac:chgData name="Dinesh Jindal" userId="b939c9bb-c107-416f-ba5a-fd96af0e02c1" providerId="ADAL" clId="{B38AB0C6-04B1-4078-9071-A27D554EBFF3}" dt="2020-05-24T00:48:37.237" v="2183" actId="108"/>
          <ac:spMkLst>
            <pc:docMk/>
            <pc:sldMk cId="2967092952" sldId="651"/>
            <ac:spMk id="34" creationId="{1BCAB279-477E-4DE6-8209-AE4C2D71125D}"/>
          </ac:spMkLst>
        </pc:spChg>
        <pc:spChg chg="mod">
          <ac:chgData name="Dinesh Jindal" userId="b939c9bb-c107-416f-ba5a-fd96af0e02c1" providerId="ADAL" clId="{B38AB0C6-04B1-4078-9071-A27D554EBFF3}" dt="2020-05-24T00:48:37.778" v="2184" actId="108"/>
          <ac:spMkLst>
            <pc:docMk/>
            <pc:sldMk cId="2967092952" sldId="651"/>
            <ac:spMk id="39" creationId="{770069B8-71A6-46C4-AB66-3F0B4D8C763E}"/>
          </ac:spMkLst>
        </pc:spChg>
        <pc:spChg chg="mod">
          <ac:chgData name="Dinesh Jindal" userId="b939c9bb-c107-416f-ba5a-fd96af0e02c1" providerId="ADAL" clId="{B38AB0C6-04B1-4078-9071-A27D554EBFF3}" dt="2020-05-24T00:49:07.820" v="2198" actId="1076"/>
          <ac:spMkLst>
            <pc:docMk/>
            <pc:sldMk cId="2967092952" sldId="651"/>
            <ac:spMk id="46" creationId="{08F53F6E-BEE1-4934-9FB9-00E48CA638ED}"/>
          </ac:spMkLst>
        </pc:spChg>
      </pc:sldChg>
      <pc:sldChg chg="modSp add">
        <pc:chgData name="Dinesh Jindal" userId="b939c9bb-c107-416f-ba5a-fd96af0e02c1" providerId="ADAL" clId="{B38AB0C6-04B1-4078-9071-A27D554EBFF3}" dt="2020-05-24T00:50:29.031" v="2212" actId="20577"/>
        <pc:sldMkLst>
          <pc:docMk/>
          <pc:sldMk cId="3904973786" sldId="652"/>
        </pc:sldMkLst>
        <pc:spChg chg="mod">
          <ac:chgData name="Dinesh Jindal" userId="b939c9bb-c107-416f-ba5a-fd96af0e02c1" providerId="ADAL" clId="{B38AB0C6-04B1-4078-9071-A27D554EBFF3}" dt="2020-05-24T00:50:29.031" v="2212" actId="20577"/>
          <ac:spMkLst>
            <pc:docMk/>
            <pc:sldMk cId="3904973786" sldId="652"/>
            <ac:spMk id="11" creationId="{106E1937-1501-4B00-AFEA-C271FF9BE8DF}"/>
          </ac:spMkLst>
        </pc:spChg>
      </pc:sldChg>
      <pc:sldChg chg="addSp delSp modSp add">
        <pc:chgData name="Dinesh Jindal" userId="b939c9bb-c107-416f-ba5a-fd96af0e02c1" providerId="ADAL" clId="{B38AB0C6-04B1-4078-9071-A27D554EBFF3}" dt="2020-05-24T00:58:04.395" v="2342" actId="14100"/>
        <pc:sldMkLst>
          <pc:docMk/>
          <pc:sldMk cId="3185672816" sldId="653"/>
        </pc:sldMkLst>
        <pc:spChg chg="mod">
          <ac:chgData name="Dinesh Jindal" userId="b939c9bb-c107-416f-ba5a-fd96af0e02c1" providerId="ADAL" clId="{B38AB0C6-04B1-4078-9071-A27D554EBFF3}" dt="2020-05-24T00:56:40.094" v="2302"/>
          <ac:spMkLst>
            <pc:docMk/>
            <pc:sldMk cId="3185672816" sldId="653"/>
            <ac:spMk id="7" creationId="{96E22838-979E-4A30-9EE0-7A5FD301DC7A}"/>
          </ac:spMkLst>
        </pc:spChg>
        <pc:spChg chg="mod">
          <ac:chgData name="Dinesh Jindal" userId="b939c9bb-c107-416f-ba5a-fd96af0e02c1" providerId="ADAL" clId="{B38AB0C6-04B1-4078-9071-A27D554EBFF3}" dt="2020-05-24T00:58:04.395" v="2342" actId="14100"/>
          <ac:spMkLst>
            <pc:docMk/>
            <pc:sldMk cId="3185672816" sldId="653"/>
            <ac:spMk id="8" creationId="{A50E6249-B89D-42F7-9008-CF05BB582109}"/>
          </ac:spMkLst>
        </pc:spChg>
        <pc:spChg chg="mod">
          <ac:chgData name="Dinesh Jindal" userId="b939c9bb-c107-416f-ba5a-fd96af0e02c1" providerId="ADAL" clId="{B38AB0C6-04B1-4078-9071-A27D554EBFF3}" dt="2020-05-24T00:57:46.902" v="2330" actId="108"/>
          <ac:spMkLst>
            <pc:docMk/>
            <pc:sldMk cId="3185672816" sldId="653"/>
            <ac:spMk id="37" creationId="{3BCAD2CC-BB1F-44D3-BD1A-79D3B8EB1DA6}"/>
          </ac:spMkLst>
        </pc:spChg>
        <pc:spChg chg="del">
          <ac:chgData name="Dinesh Jindal" userId="b939c9bb-c107-416f-ba5a-fd96af0e02c1" providerId="ADAL" clId="{B38AB0C6-04B1-4078-9071-A27D554EBFF3}" dt="2020-05-24T00:56:22.767" v="2298" actId="478"/>
          <ac:spMkLst>
            <pc:docMk/>
            <pc:sldMk cId="3185672816" sldId="653"/>
            <ac:spMk id="47" creationId="{F9B09AB8-487F-40F5-BC63-AF9EC1B9D697}"/>
          </ac:spMkLst>
        </pc:spChg>
        <pc:spChg chg="del">
          <ac:chgData name="Dinesh Jindal" userId="b939c9bb-c107-416f-ba5a-fd96af0e02c1" providerId="ADAL" clId="{B38AB0C6-04B1-4078-9071-A27D554EBFF3}" dt="2020-05-24T00:56:22.767" v="2298" actId="478"/>
          <ac:spMkLst>
            <pc:docMk/>
            <pc:sldMk cId="3185672816" sldId="653"/>
            <ac:spMk id="55" creationId="{C64D03E9-6D3F-4C91-9F2E-C047B4312AA6}"/>
          </ac:spMkLst>
        </pc:spChg>
        <pc:spChg chg="del">
          <ac:chgData name="Dinesh Jindal" userId="b939c9bb-c107-416f-ba5a-fd96af0e02c1" providerId="ADAL" clId="{B38AB0C6-04B1-4078-9071-A27D554EBFF3}" dt="2020-05-24T00:56:22.767" v="2298" actId="478"/>
          <ac:spMkLst>
            <pc:docMk/>
            <pc:sldMk cId="3185672816" sldId="653"/>
            <ac:spMk id="56" creationId="{502DDACB-E505-4EE0-A8D0-F326BAB523C3}"/>
          </ac:spMkLst>
        </pc:spChg>
        <pc:spChg chg="del">
          <ac:chgData name="Dinesh Jindal" userId="b939c9bb-c107-416f-ba5a-fd96af0e02c1" providerId="ADAL" clId="{B38AB0C6-04B1-4078-9071-A27D554EBFF3}" dt="2020-05-24T00:56:22.767" v="2298" actId="478"/>
          <ac:spMkLst>
            <pc:docMk/>
            <pc:sldMk cId="3185672816" sldId="653"/>
            <ac:spMk id="64" creationId="{843702AA-26E9-439B-975C-93C780ED2443}"/>
          </ac:spMkLst>
        </pc:spChg>
        <pc:spChg chg="del">
          <ac:chgData name="Dinesh Jindal" userId="b939c9bb-c107-416f-ba5a-fd96af0e02c1" providerId="ADAL" clId="{B38AB0C6-04B1-4078-9071-A27D554EBFF3}" dt="2020-05-24T00:56:22.767" v="2298" actId="478"/>
          <ac:spMkLst>
            <pc:docMk/>
            <pc:sldMk cId="3185672816" sldId="653"/>
            <ac:spMk id="65" creationId="{E0A40C27-5ADB-423A-BFC6-C4C419A277D2}"/>
          </ac:spMkLst>
        </pc:spChg>
        <pc:spChg chg="del">
          <ac:chgData name="Dinesh Jindal" userId="b939c9bb-c107-416f-ba5a-fd96af0e02c1" providerId="ADAL" clId="{B38AB0C6-04B1-4078-9071-A27D554EBFF3}" dt="2020-05-24T00:56:22.767" v="2298" actId="478"/>
          <ac:spMkLst>
            <pc:docMk/>
            <pc:sldMk cId="3185672816" sldId="653"/>
            <ac:spMk id="66" creationId="{C1F8EB8C-E392-42A5-ACC7-2CE27D25F2F8}"/>
          </ac:spMkLst>
        </pc:spChg>
        <pc:spChg chg="add mod">
          <ac:chgData name="Dinesh Jindal" userId="b939c9bb-c107-416f-ba5a-fd96af0e02c1" providerId="ADAL" clId="{B38AB0C6-04B1-4078-9071-A27D554EBFF3}" dt="2020-05-24T00:57:22.093" v="2322" actId="108"/>
          <ac:spMkLst>
            <pc:docMk/>
            <pc:sldMk cId="3185672816" sldId="653"/>
            <ac:spMk id="73" creationId="{42A32488-5D36-4CC3-B18F-004E835F694C}"/>
          </ac:spMkLst>
        </pc:spChg>
        <pc:spChg chg="mod">
          <ac:chgData name="Dinesh Jindal" userId="b939c9bb-c107-416f-ba5a-fd96af0e02c1" providerId="ADAL" clId="{B38AB0C6-04B1-4078-9071-A27D554EBFF3}" dt="2020-05-24T00:57:49.604" v="2333" actId="108"/>
          <ac:spMkLst>
            <pc:docMk/>
            <pc:sldMk cId="3185672816" sldId="653"/>
            <ac:spMk id="75" creationId="{CB5CE400-322F-471C-BA1F-5B0123DFC5BB}"/>
          </ac:spMkLst>
        </pc:spChg>
        <pc:spChg chg="add mod">
          <ac:chgData name="Dinesh Jindal" userId="b939c9bb-c107-416f-ba5a-fd96af0e02c1" providerId="ADAL" clId="{B38AB0C6-04B1-4078-9071-A27D554EBFF3}" dt="2020-05-24T00:57:23.148" v="2323" actId="108"/>
          <ac:spMkLst>
            <pc:docMk/>
            <pc:sldMk cId="3185672816" sldId="653"/>
            <ac:spMk id="81" creationId="{4BD7BF99-D8D0-44BE-B826-50A33ACAA119}"/>
          </ac:spMkLst>
        </pc:spChg>
        <pc:spChg chg="mod">
          <ac:chgData name="Dinesh Jindal" userId="b939c9bb-c107-416f-ba5a-fd96af0e02c1" providerId="ADAL" clId="{B38AB0C6-04B1-4078-9071-A27D554EBFF3}" dt="2020-05-24T00:57:42.432" v="2327" actId="108"/>
          <ac:spMkLst>
            <pc:docMk/>
            <pc:sldMk cId="3185672816" sldId="653"/>
            <ac:spMk id="83" creationId="{633FBEF3-EA86-474B-BE94-E8F042D53238}"/>
          </ac:spMkLst>
        </pc:spChg>
        <pc:grpChg chg="add mod">
          <ac:chgData name="Dinesh Jindal" userId="b939c9bb-c107-416f-ba5a-fd96af0e02c1" providerId="ADAL" clId="{B38AB0C6-04B1-4078-9071-A27D554EBFF3}" dt="2020-05-24T00:56:55.750" v="2318" actId="1036"/>
          <ac:grpSpMkLst>
            <pc:docMk/>
            <pc:sldMk cId="3185672816" sldId="653"/>
            <ac:grpSpMk id="36" creationId="{718E1C2C-4204-4D44-A86B-58E61FF36AE3}"/>
          </ac:grpSpMkLst>
        </pc:grpChg>
        <pc:grpChg chg="del">
          <ac:chgData name="Dinesh Jindal" userId="b939c9bb-c107-416f-ba5a-fd96af0e02c1" providerId="ADAL" clId="{B38AB0C6-04B1-4078-9071-A27D554EBFF3}" dt="2020-05-24T00:56:22.767" v="2298" actId="478"/>
          <ac:grpSpMkLst>
            <pc:docMk/>
            <pc:sldMk cId="3185672816" sldId="653"/>
            <ac:grpSpMk id="40" creationId="{0787BEC9-E6A3-45BF-AEF2-4907DF4A172D}"/>
          </ac:grpSpMkLst>
        </pc:grpChg>
        <pc:grpChg chg="del">
          <ac:chgData name="Dinesh Jindal" userId="b939c9bb-c107-416f-ba5a-fd96af0e02c1" providerId="ADAL" clId="{B38AB0C6-04B1-4078-9071-A27D554EBFF3}" dt="2020-05-24T00:56:22.767" v="2298" actId="478"/>
          <ac:grpSpMkLst>
            <pc:docMk/>
            <pc:sldMk cId="3185672816" sldId="653"/>
            <ac:grpSpMk id="48" creationId="{8A6A753C-880D-4E56-902E-2A11A2CE7527}"/>
          </ac:grpSpMkLst>
        </pc:grpChg>
        <pc:grpChg chg="del">
          <ac:chgData name="Dinesh Jindal" userId="b939c9bb-c107-416f-ba5a-fd96af0e02c1" providerId="ADAL" clId="{B38AB0C6-04B1-4078-9071-A27D554EBFF3}" dt="2020-05-24T00:56:22.767" v="2298" actId="478"/>
          <ac:grpSpMkLst>
            <pc:docMk/>
            <pc:sldMk cId="3185672816" sldId="653"/>
            <ac:grpSpMk id="57" creationId="{03B0F754-A89D-4245-8A89-F3EE27D8533C}"/>
          </ac:grpSpMkLst>
        </pc:grpChg>
        <pc:grpChg chg="del">
          <ac:chgData name="Dinesh Jindal" userId="b939c9bb-c107-416f-ba5a-fd96af0e02c1" providerId="ADAL" clId="{B38AB0C6-04B1-4078-9071-A27D554EBFF3}" dt="2020-05-24T00:56:22.767" v="2298" actId="478"/>
          <ac:grpSpMkLst>
            <pc:docMk/>
            <pc:sldMk cId="3185672816" sldId="653"/>
            <ac:grpSpMk id="67" creationId="{2B898354-F09C-4010-8F8D-DD7AA9BC0DC4}"/>
          </ac:grpSpMkLst>
        </pc:grpChg>
        <pc:grpChg chg="add mod">
          <ac:chgData name="Dinesh Jindal" userId="b939c9bb-c107-416f-ba5a-fd96af0e02c1" providerId="ADAL" clId="{B38AB0C6-04B1-4078-9071-A27D554EBFF3}" dt="2020-05-24T00:56:55.750" v="2318" actId="1036"/>
          <ac:grpSpMkLst>
            <pc:docMk/>
            <pc:sldMk cId="3185672816" sldId="653"/>
            <ac:grpSpMk id="74" creationId="{BC594DC3-D6E0-4952-BE83-28A66E1016F3}"/>
          </ac:grpSpMkLst>
        </pc:grpChg>
        <pc:grpChg chg="add mod">
          <ac:chgData name="Dinesh Jindal" userId="b939c9bb-c107-416f-ba5a-fd96af0e02c1" providerId="ADAL" clId="{B38AB0C6-04B1-4078-9071-A27D554EBFF3}" dt="2020-05-24T00:56:55.750" v="2318" actId="1036"/>
          <ac:grpSpMkLst>
            <pc:docMk/>
            <pc:sldMk cId="3185672816" sldId="653"/>
            <ac:grpSpMk id="82" creationId="{8E146A7C-1211-493A-A182-10F02C08E2BF}"/>
          </ac:grpSpMkLst>
        </pc:grpChg>
        <pc:picChg chg="mod">
          <ac:chgData name="Dinesh Jindal" userId="b939c9bb-c107-416f-ba5a-fd96af0e02c1" providerId="ADAL" clId="{B38AB0C6-04B1-4078-9071-A27D554EBFF3}" dt="2020-05-24T00:57:45.647" v="2329" actId="108"/>
          <ac:picMkLst>
            <pc:docMk/>
            <pc:sldMk cId="3185672816" sldId="653"/>
            <ac:picMk id="72" creationId="{20A5BAC4-C742-46C2-8482-6C1E61C6DB06}"/>
          </ac:picMkLst>
        </pc:picChg>
        <pc:picChg chg="mod">
          <ac:chgData name="Dinesh Jindal" userId="b939c9bb-c107-416f-ba5a-fd96af0e02c1" providerId="ADAL" clId="{B38AB0C6-04B1-4078-9071-A27D554EBFF3}" dt="2020-05-24T00:57:49.058" v="2332" actId="108"/>
          <ac:picMkLst>
            <pc:docMk/>
            <pc:sldMk cId="3185672816" sldId="653"/>
            <ac:picMk id="80" creationId="{61F3F4FF-36D1-4080-AC7D-C45319092283}"/>
          </ac:picMkLst>
        </pc:picChg>
        <pc:picChg chg="mod">
          <ac:chgData name="Dinesh Jindal" userId="b939c9bb-c107-416f-ba5a-fd96af0e02c1" providerId="ADAL" clId="{B38AB0C6-04B1-4078-9071-A27D554EBFF3}" dt="2020-05-24T00:57:39.450" v="2326" actId="108"/>
          <ac:picMkLst>
            <pc:docMk/>
            <pc:sldMk cId="3185672816" sldId="653"/>
            <ac:picMk id="88" creationId="{F21B1ED3-25EF-44C1-BFD4-8D007D232D10}"/>
          </ac:picMkLst>
        </pc:picChg>
      </pc:sldChg>
      <pc:sldChg chg="modSp add modAnim">
        <pc:chgData name="Dinesh Jindal" userId="b939c9bb-c107-416f-ba5a-fd96af0e02c1" providerId="ADAL" clId="{B38AB0C6-04B1-4078-9071-A27D554EBFF3}" dt="2020-05-24T06:13:02.655" v="5444" actId="20577"/>
        <pc:sldMkLst>
          <pc:docMk/>
          <pc:sldMk cId="2829812101" sldId="654"/>
        </pc:sldMkLst>
        <pc:spChg chg="mod">
          <ac:chgData name="Dinesh Jindal" userId="b939c9bb-c107-416f-ba5a-fd96af0e02c1" providerId="ADAL" clId="{B38AB0C6-04B1-4078-9071-A27D554EBFF3}" dt="2020-05-24T01:01:32.331" v="2378" actId="108"/>
          <ac:spMkLst>
            <pc:docMk/>
            <pc:sldMk cId="2829812101" sldId="654"/>
            <ac:spMk id="9" creationId="{F54CA128-C9FD-4D05-A9F3-9944C6F88142}"/>
          </ac:spMkLst>
        </pc:spChg>
        <pc:spChg chg="mod">
          <ac:chgData name="Dinesh Jindal" userId="b939c9bb-c107-416f-ba5a-fd96af0e02c1" providerId="ADAL" clId="{B38AB0C6-04B1-4078-9071-A27D554EBFF3}" dt="2020-05-24T00:58:54.744" v="2344" actId="20577"/>
          <ac:spMkLst>
            <pc:docMk/>
            <pc:sldMk cId="2829812101" sldId="654"/>
            <ac:spMk id="11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4T01:01:53.028" v="2385" actId="14100"/>
          <ac:spMkLst>
            <pc:docMk/>
            <pc:sldMk cId="2829812101" sldId="654"/>
            <ac:spMk id="14" creationId="{5DC7BFF0-F1AB-4E7B-B3D0-D109A44E33B4}"/>
          </ac:spMkLst>
        </pc:spChg>
        <pc:spChg chg="mod">
          <ac:chgData name="Dinesh Jindal" userId="b939c9bb-c107-416f-ba5a-fd96af0e02c1" providerId="ADAL" clId="{B38AB0C6-04B1-4078-9071-A27D554EBFF3}" dt="2020-05-24T01:01:33.746" v="2380" actId="108"/>
          <ac:spMkLst>
            <pc:docMk/>
            <pc:sldMk cId="2829812101" sldId="654"/>
            <ac:spMk id="19" creationId="{C338AB2F-46C0-4F24-AB88-FCA081E35BF3}"/>
          </ac:spMkLst>
        </pc:spChg>
        <pc:spChg chg="mod">
          <ac:chgData name="Dinesh Jindal" userId="b939c9bb-c107-416f-ba5a-fd96af0e02c1" providerId="ADAL" clId="{B38AB0C6-04B1-4078-9071-A27D554EBFF3}" dt="2020-05-24T01:01:34.818" v="2381" actId="108"/>
          <ac:spMkLst>
            <pc:docMk/>
            <pc:sldMk cId="2829812101" sldId="654"/>
            <ac:spMk id="24" creationId="{8D66DFA8-1A88-4E33-93BB-3F613091B586}"/>
          </ac:spMkLst>
        </pc:spChg>
        <pc:spChg chg="mod">
          <ac:chgData name="Dinesh Jindal" userId="b939c9bb-c107-416f-ba5a-fd96af0e02c1" providerId="ADAL" clId="{B38AB0C6-04B1-4078-9071-A27D554EBFF3}" dt="2020-05-24T01:01:35.710" v="2382" actId="108"/>
          <ac:spMkLst>
            <pc:docMk/>
            <pc:sldMk cId="2829812101" sldId="654"/>
            <ac:spMk id="29" creationId="{49FEBBCA-B91A-44A3-8A46-7C5369837984}"/>
          </ac:spMkLst>
        </pc:spChg>
        <pc:spChg chg="mod">
          <ac:chgData name="Dinesh Jindal" userId="b939c9bb-c107-416f-ba5a-fd96af0e02c1" providerId="ADAL" clId="{B38AB0C6-04B1-4078-9071-A27D554EBFF3}" dt="2020-05-24T06:13:02.655" v="5444" actId="20577"/>
          <ac:spMkLst>
            <pc:docMk/>
            <pc:sldMk cId="2829812101" sldId="654"/>
            <ac:spMk id="34" creationId="{1BCAB279-477E-4DE6-8209-AE4C2D71125D}"/>
          </ac:spMkLst>
        </pc:spChg>
        <pc:spChg chg="mod">
          <ac:chgData name="Dinesh Jindal" userId="b939c9bb-c107-416f-ba5a-fd96af0e02c1" providerId="ADAL" clId="{B38AB0C6-04B1-4078-9071-A27D554EBFF3}" dt="2020-05-24T01:01:37.395" v="2384" actId="108"/>
          <ac:spMkLst>
            <pc:docMk/>
            <pc:sldMk cId="2829812101" sldId="654"/>
            <ac:spMk id="39" creationId="{770069B8-71A6-46C4-AB66-3F0B4D8C763E}"/>
          </ac:spMkLst>
        </pc:spChg>
      </pc:sldChg>
      <pc:sldChg chg="addSp delSp modSp add">
        <pc:chgData name="Dinesh Jindal" userId="b939c9bb-c107-416f-ba5a-fd96af0e02c1" providerId="ADAL" clId="{B38AB0C6-04B1-4078-9071-A27D554EBFF3}" dt="2020-05-24T05:02:15.662" v="3637" actId="1037"/>
        <pc:sldMkLst>
          <pc:docMk/>
          <pc:sldMk cId="776593482" sldId="655"/>
        </pc:sldMkLst>
        <pc:spChg chg="add mod">
          <ac:chgData name="Dinesh Jindal" userId="b939c9bb-c107-416f-ba5a-fd96af0e02c1" providerId="ADAL" clId="{B38AB0C6-04B1-4078-9071-A27D554EBFF3}" dt="2020-05-24T01:04:42.847" v="2420" actId="1035"/>
          <ac:spMkLst>
            <pc:docMk/>
            <pc:sldMk cId="776593482" sldId="655"/>
            <ac:spMk id="7" creationId="{B3A2E42E-CF0D-497E-9C47-54E32C17470E}"/>
          </ac:spMkLst>
        </pc:spChg>
        <pc:spChg chg="add">
          <ac:chgData name="Dinesh Jindal" userId="b939c9bb-c107-416f-ba5a-fd96af0e02c1" providerId="ADAL" clId="{B38AB0C6-04B1-4078-9071-A27D554EBFF3}" dt="2020-05-24T01:04:53.849" v="2422"/>
          <ac:spMkLst>
            <pc:docMk/>
            <pc:sldMk cId="776593482" sldId="655"/>
            <ac:spMk id="8" creationId="{C3343ECB-7FC7-4DD3-8542-9BBE5F98B4EB}"/>
          </ac:spMkLst>
        </pc:spChg>
        <pc:spChg chg="del">
          <ac:chgData name="Dinesh Jindal" userId="b939c9bb-c107-416f-ba5a-fd96af0e02c1" providerId="ADAL" clId="{B38AB0C6-04B1-4078-9071-A27D554EBFF3}" dt="2020-05-24T01:04:28.762" v="2401" actId="478"/>
          <ac:spMkLst>
            <pc:docMk/>
            <pc:sldMk cId="776593482" sldId="655"/>
            <ac:spMk id="12" creationId="{6C99734E-D543-4F0C-ADE2-37ED96531B00}"/>
          </ac:spMkLst>
        </pc:spChg>
        <pc:spChg chg="add">
          <ac:chgData name="Dinesh Jindal" userId="b939c9bb-c107-416f-ba5a-fd96af0e02c1" providerId="ADAL" clId="{B38AB0C6-04B1-4078-9071-A27D554EBFF3}" dt="2020-05-24T01:04:53.849" v="2422"/>
          <ac:spMkLst>
            <pc:docMk/>
            <pc:sldMk cId="776593482" sldId="655"/>
            <ac:spMk id="17" creationId="{4D4713DC-7DF4-4EBD-AE35-34477D3F497F}"/>
          </ac:spMkLst>
        </pc:spChg>
        <pc:spChg chg="add">
          <ac:chgData name="Dinesh Jindal" userId="b939c9bb-c107-416f-ba5a-fd96af0e02c1" providerId="ADAL" clId="{B38AB0C6-04B1-4078-9071-A27D554EBFF3}" dt="2020-05-24T01:04:53.849" v="2422"/>
          <ac:spMkLst>
            <pc:docMk/>
            <pc:sldMk cId="776593482" sldId="655"/>
            <ac:spMk id="18" creationId="{0F0195F0-4F52-449A-9292-5E3DDD6FE953}"/>
          </ac:spMkLst>
        </pc:spChg>
        <pc:spChg chg="add">
          <ac:chgData name="Dinesh Jindal" userId="b939c9bb-c107-416f-ba5a-fd96af0e02c1" providerId="ADAL" clId="{B38AB0C6-04B1-4078-9071-A27D554EBFF3}" dt="2020-05-24T01:04:53.849" v="2422"/>
          <ac:spMkLst>
            <pc:docMk/>
            <pc:sldMk cId="776593482" sldId="655"/>
            <ac:spMk id="19" creationId="{5C291BF2-9933-4AFF-A8F3-DF591839F66C}"/>
          </ac:spMkLst>
        </pc:spChg>
        <pc:spChg chg="add">
          <ac:chgData name="Dinesh Jindal" userId="b939c9bb-c107-416f-ba5a-fd96af0e02c1" providerId="ADAL" clId="{B38AB0C6-04B1-4078-9071-A27D554EBFF3}" dt="2020-05-24T01:04:53.849" v="2422"/>
          <ac:spMkLst>
            <pc:docMk/>
            <pc:sldMk cId="776593482" sldId="655"/>
            <ac:spMk id="20" creationId="{E8645873-8DD3-4F3C-9AD3-17E9E47FCD4C}"/>
          </ac:spMkLst>
        </pc:spChg>
        <pc:spChg chg="add mod">
          <ac:chgData name="Dinesh Jindal" userId="b939c9bb-c107-416f-ba5a-fd96af0e02c1" providerId="ADAL" clId="{B38AB0C6-04B1-4078-9071-A27D554EBFF3}" dt="2020-05-24T05:02:12.459" v="3632" actId="122"/>
          <ac:spMkLst>
            <pc:docMk/>
            <pc:sldMk cId="776593482" sldId="655"/>
            <ac:spMk id="21" creationId="{1EB80773-DED4-43B9-9068-4AEFF3291901}"/>
          </ac:spMkLst>
        </pc:spChg>
        <pc:spChg chg="add mod">
          <ac:chgData name="Dinesh Jindal" userId="b939c9bb-c107-416f-ba5a-fd96af0e02c1" providerId="ADAL" clId="{B38AB0C6-04B1-4078-9071-A27D554EBFF3}" dt="2020-05-24T05:02:15.662" v="3637" actId="1037"/>
          <ac:spMkLst>
            <pc:docMk/>
            <pc:sldMk cId="776593482" sldId="655"/>
            <ac:spMk id="22" creationId="{3492B92B-CF83-4AC6-B3BA-AEA605893DB3}"/>
          </ac:spMkLst>
        </pc:spChg>
        <pc:spChg chg="add mod">
          <ac:chgData name="Dinesh Jindal" userId="b939c9bb-c107-416f-ba5a-fd96af0e02c1" providerId="ADAL" clId="{B38AB0C6-04B1-4078-9071-A27D554EBFF3}" dt="2020-05-24T01:06:26.573" v="2433" actId="255"/>
          <ac:spMkLst>
            <pc:docMk/>
            <pc:sldMk cId="776593482" sldId="655"/>
            <ac:spMk id="23" creationId="{0F58BF6F-355E-4AD8-A780-AA7E35C22A6F}"/>
          </ac:spMkLst>
        </pc:spChg>
        <pc:spChg chg="add mod">
          <ac:chgData name="Dinesh Jindal" userId="b939c9bb-c107-416f-ba5a-fd96af0e02c1" providerId="ADAL" clId="{B38AB0C6-04B1-4078-9071-A27D554EBFF3}" dt="2020-05-24T01:06:35.588" v="2435" actId="108"/>
          <ac:spMkLst>
            <pc:docMk/>
            <pc:sldMk cId="776593482" sldId="655"/>
            <ac:spMk id="24" creationId="{8AE5BD67-8D71-4D5E-A743-72015B2CA57D}"/>
          </ac:spMkLst>
        </pc:spChg>
        <pc:spChg chg="add mod">
          <ac:chgData name="Dinesh Jindal" userId="b939c9bb-c107-416f-ba5a-fd96af0e02c1" providerId="ADAL" clId="{B38AB0C6-04B1-4078-9071-A27D554EBFF3}" dt="2020-05-24T01:06:36.904" v="2436" actId="108"/>
          <ac:spMkLst>
            <pc:docMk/>
            <pc:sldMk cId="776593482" sldId="655"/>
            <ac:spMk id="26" creationId="{413FCA35-6D76-4CE1-9F35-CB96CA7BAA06}"/>
          </ac:spMkLst>
        </pc:spChg>
        <pc:spChg chg="add mod">
          <ac:chgData name="Dinesh Jindal" userId="b939c9bb-c107-416f-ba5a-fd96af0e02c1" providerId="ADAL" clId="{B38AB0C6-04B1-4078-9071-A27D554EBFF3}" dt="2020-05-24T01:07:03.625" v="2438" actId="108"/>
          <ac:spMkLst>
            <pc:docMk/>
            <pc:sldMk cId="776593482" sldId="655"/>
            <ac:spMk id="27" creationId="{BDA08733-CDB6-4BA3-B0E1-E6EC0642932D}"/>
          </ac:spMkLst>
        </pc:spChg>
        <pc:spChg chg="add mod">
          <ac:chgData name="Dinesh Jindal" userId="b939c9bb-c107-416f-ba5a-fd96af0e02c1" providerId="ADAL" clId="{B38AB0C6-04B1-4078-9071-A27D554EBFF3}" dt="2020-05-24T01:07:09.354" v="2439" actId="108"/>
          <ac:spMkLst>
            <pc:docMk/>
            <pc:sldMk cId="776593482" sldId="655"/>
            <ac:spMk id="28" creationId="{D8EC040D-62C6-4DF5-9264-6687883A7A03}"/>
          </ac:spMkLst>
        </pc:spChg>
        <pc:spChg chg="add mod">
          <ac:chgData name="Dinesh Jindal" userId="b939c9bb-c107-416f-ba5a-fd96af0e02c1" providerId="ADAL" clId="{B38AB0C6-04B1-4078-9071-A27D554EBFF3}" dt="2020-05-24T01:07:10.477" v="2440" actId="108"/>
          <ac:spMkLst>
            <pc:docMk/>
            <pc:sldMk cId="776593482" sldId="655"/>
            <ac:spMk id="29" creationId="{929FB62B-1764-48A7-9439-E1EFBD2236FA}"/>
          </ac:spMkLst>
        </pc:spChg>
        <pc:spChg chg="add mod">
          <ac:chgData name="Dinesh Jindal" userId="b939c9bb-c107-416f-ba5a-fd96af0e02c1" providerId="ADAL" clId="{B38AB0C6-04B1-4078-9071-A27D554EBFF3}" dt="2020-05-24T01:07:11.456" v="2441" actId="108"/>
          <ac:spMkLst>
            <pc:docMk/>
            <pc:sldMk cId="776593482" sldId="655"/>
            <ac:spMk id="30" creationId="{05C4DDAC-893C-44C1-B0C4-67E4E1B26C67}"/>
          </ac:spMkLst>
        </pc:spChg>
        <pc:spChg chg="add mod">
          <ac:chgData name="Dinesh Jindal" userId="b939c9bb-c107-416f-ba5a-fd96af0e02c1" providerId="ADAL" clId="{B38AB0C6-04B1-4078-9071-A27D554EBFF3}" dt="2020-05-24T01:06:40.645" v="2437" actId="108"/>
          <ac:spMkLst>
            <pc:docMk/>
            <pc:sldMk cId="776593482" sldId="655"/>
            <ac:spMk id="31" creationId="{6FF549B2-C79E-4ABF-8D8B-DA035FFCAF4A}"/>
          </ac:spMkLst>
        </pc:spChg>
        <pc:spChg chg="add mod">
          <ac:chgData name="Dinesh Jindal" userId="b939c9bb-c107-416f-ba5a-fd96af0e02c1" providerId="ADAL" clId="{B38AB0C6-04B1-4078-9071-A27D554EBFF3}" dt="2020-05-24T01:06:34.515" v="2434" actId="108"/>
          <ac:spMkLst>
            <pc:docMk/>
            <pc:sldMk cId="776593482" sldId="655"/>
            <ac:spMk id="32" creationId="{EA608B54-B370-4AD3-9EA0-757DDEF15240}"/>
          </ac:spMkLst>
        </pc:spChg>
        <pc:spChg chg="add mod">
          <ac:chgData name="Dinesh Jindal" userId="b939c9bb-c107-416f-ba5a-fd96af0e02c1" providerId="ADAL" clId="{B38AB0C6-04B1-4078-9071-A27D554EBFF3}" dt="2020-05-24T01:07:57.900" v="2447" actId="14100"/>
          <ac:spMkLst>
            <pc:docMk/>
            <pc:sldMk cId="776593482" sldId="655"/>
            <ac:spMk id="33" creationId="{88F20652-D702-48A5-B339-FE264B9E1A32}"/>
          </ac:spMkLst>
        </pc:spChg>
        <pc:spChg chg="add mod">
          <ac:chgData name="Dinesh Jindal" userId="b939c9bb-c107-416f-ba5a-fd96af0e02c1" providerId="ADAL" clId="{B38AB0C6-04B1-4078-9071-A27D554EBFF3}" dt="2020-05-24T01:13:47.592" v="2644" actId="207"/>
          <ac:spMkLst>
            <pc:docMk/>
            <pc:sldMk cId="776593482" sldId="655"/>
            <ac:spMk id="34" creationId="{82175AF1-6564-4DCD-A2BB-E749EE113D77}"/>
          </ac:spMkLst>
        </pc:spChg>
        <pc:spChg chg="add mod">
          <ac:chgData name="Dinesh Jindal" userId="b939c9bb-c107-416f-ba5a-fd96af0e02c1" providerId="ADAL" clId="{B38AB0C6-04B1-4078-9071-A27D554EBFF3}" dt="2020-05-24T01:05:45.675" v="2426" actId="242"/>
          <ac:spMkLst>
            <pc:docMk/>
            <pc:sldMk cId="776593482" sldId="655"/>
            <ac:spMk id="35" creationId="{37C770D2-E772-48BA-A5C4-64F1E46FE7A3}"/>
          </ac:spMkLst>
        </pc:spChg>
        <pc:spChg chg="add mod">
          <ac:chgData name="Dinesh Jindal" userId="b939c9bb-c107-416f-ba5a-fd96af0e02c1" providerId="ADAL" clId="{B38AB0C6-04B1-4078-9071-A27D554EBFF3}" dt="2020-05-24T01:06:05.049" v="2429" actId="108"/>
          <ac:spMkLst>
            <pc:docMk/>
            <pc:sldMk cId="776593482" sldId="655"/>
            <ac:spMk id="36" creationId="{0B17FA99-A403-4E7E-8D90-C8B687C47D7A}"/>
          </ac:spMkLst>
        </pc:spChg>
        <pc:spChg chg="add mod">
          <ac:chgData name="Dinesh Jindal" userId="b939c9bb-c107-416f-ba5a-fd96af0e02c1" providerId="ADAL" clId="{B38AB0C6-04B1-4078-9071-A27D554EBFF3}" dt="2020-05-24T01:05:54.839" v="2427" actId="108"/>
          <ac:spMkLst>
            <pc:docMk/>
            <pc:sldMk cId="776593482" sldId="655"/>
            <ac:spMk id="37" creationId="{FB61DD52-F2E0-495D-AD56-73D4EB51A173}"/>
          </ac:spMkLst>
        </pc:spChg>
        <pc:spChg chg="add mod">
          <ac:chgData name="Dinesh Jindal" userId="b939c9bb-c107-416f-ba5a-fd96af0e02c1" providerId="ADAL" clId="{B38AB0C6-04B1-4078-9071-A27D554EBFF3}" dt="2020-05-24T01:06:06.307" v="2430" actId="108"/>
          <ac:spMkLst>
            <pc:docMk/>
            <pc:sldMk cId="776593482" sldId="655"/>
            <ac:spMk id="38" creationId="{EDD1C629-49DF-47D7-A99F-1F212EB137BB}"/>
          </ac:spMkLst>
        </pc:spChg>
        <pc:spChg chg="add mod">
          <ac:chgData name="Dinesh Jindal" userId="b939c9bb-c107-416f-ba5a-fd96af0e02c1" providerId="ADAL" clId="{B38AB0C6-04B1-4078-9071-A27D554EBFF3}" dt="2020-05-24T01:05:59.094" v="2428" actId="108"/>
          <ac:spMkLst>
            <pc:docMk/>
            <pc:sldMk cId="776593482" sldId="655"/>
            <ac:spMk id="39" creationId="{CD04C608-1C4C-45BB-99FF-506CDB297368}"/>
          </ac:spMkLst>
        </pc:spChg>
        <pc:spChg chg="add">
          <ac:chgData name="Dinesh Jindal" userId="b939c9bb-c107-416f-ba5a-fd96af0e02c1" providerId="ADAL" clId="{B38AB0C6-04B1-4078-9071-A27D554EBFF3}" dt="2020-05-24T01:04:53.849" v="2422"/>
          <ac:spMkLst>
            <pc:docMk/>
            <pc:sldMk cId="776593482" sldId="655"/>
            <ac:spMk id="40" creationId="{C59A6522-6635-4610-B7E6-9CAA37884132}"/>
          </ac:spMkLst>
        </pc:spChg>
        <pc:spChg chg="add">
          <ac:chgData name="Dinesh Jindal" userId="b939c9bb-c107-416f-ba5a-fd96af0e02c1" providerId="ADAL" clId="{B38AB0C6-04B1-4078-9071-A27D554EBFF3}" dt="2020-05-24T01:04:53.849" v="2422"/>
          <ac:spMkLst>
            <pc:docMk/>
            <pc:sldMk cId="776593482" sldId="655"/>
            <ac:spMk id="41" creationId="{8244D6DD-263B-4613-9485-5A64D53FAE27}"/>
          </ac:spMkLst>
        </pc:spChg>
        <pc:spChg chg="add">
          <ac:chgData name="Dinesh Jindal" userId="b939c9bb-c107-416f-ba5a-fd96af0e02c1" providerId="ADAL" clId="{B38AB0C6-04B1-4078-9071-A27D554EBFF3}" dt="2020-05-24T01:04:53.849" v="2422"/>
          <ac:spMkLst>
            <pc:docMk/>
            <pc:sldMk cId="776593482" sldId="655"/>
            <ac:spMk id="42" creationId="{1F751320-630D-43D3-AFFD-2D4831AC2376}"/>
          </ac:spMkLst>
        </pc:spChg>
        <pc:grpChg chg="add">
          <ac:chgData name="Dinesh Jindal" userId="b939c9bb-c107-416f-ba5a-fd96af0e02c1" providerId="ADAL" clId="{B38AB0C6-04B1-4078-9071-A27D554EBFF3}" dt="2020-05-24T01:04:53.849" v="2422"/>
          <ac:grpSpMkLst>
            <pc:docMk/>
            <pc:sldMk cId="776593482" sldId="655"/>
            <ac:grpSpMk id="9" creationId="{5F9DA6E8-948B-41B5-8E4B-53932B4FCD8C}"/>
          </ac:grpSpMkLst>
        </pc:grpChg>
        <pc:grpChg chg="add">
          <ac:chgData name="Dinesh Jindal" userId="b939c9bb-c107-416f-ba5a-fd96af0e02c1" providerId="ADAL" clId="{B38AB0C6-04B1-4078-9071-A27D554EBFF3}" dt="2020-05-24T01:04:53.849" v="2422"/>
          <ac:grpSpMkLst>
            <pc:docMk/>
            <pc:sldMk cId="776593482" sldId="655"/>
            <ac:grpSpMk id="14" creationId="{C73A933D-50AE-41A9-A8EC-10B669AF5BF1}"/>
          </ac:grpSpMkLst>
        </pc:grpChg>
        <pc:picChg chg="add">
          <ac:chgData name="Dinesh Jindal" userId="b939c9bb-c107-416f-ba5a-fd96af0e02c1" providerId="ADAL" clId="{B38AB0C6-04B1-4078-9071-A27D554EBFF3}" dt="2020-05-24T01:04:53.849" v="2422"/>
          <ac:picMkLst>
            <pc:docMk/>
            <pc:sldMk cId="776593482" sldId="655"/>
            <ac:picMk id="25" creationId="{26EDF1B0-F37C-47E9-92D5-9C0712BDC02F}"/>
          </ac:picMkLst>
        </pc:picChg>
      </pc:sldChg>
      <pc:sldChg chg="add">
        <pc:chgData name="Dinesh Jindal" userId="b939c9bb-c107-416f-ba5a-fd96af0e02c1" providerId="ADAL" clId="{B38AB0C6-04B1-4078-9071-A27D554EBFF3}" dt="2020-05-24T01:14:43.286" v="2645"/>
        <pc:sldMkLst>
          <pc:docMk/>
          <pc:sldMk cId="464889826" sldId="656"/>
        </pc:sldMkLst>
      </pc:sldChg>
      <pc:sldChg chg="addSp delSp modSp add">
        <pc:chgData name="Dinesh Jindal" userId="b939c9bb-c107-416f-ba5a-fd96af0e02c1" providerId="ADAL" clId="{B38AB0C6-04B1-4078-9071-A27D554EBFF3}" dt="2020-05-24T05:22:58.521" v="4731" actId="208"/>
        <pc:sldMkLst>
          <pc:docMk/>
          <pc:sldMk cId="3933793869" sldId="657"/>
        </pc:sldMkLst>
        <pc:spChg chg="add mod">
          <ac:chgData name="Dinesh Jindal" userId="b939c9bb-c107-416f-ba5a-fd96af0e02c1" providerId="ADAL" clId="{B38AB0C6-04B1-4078-9071-A27D554EBFF3}" dt="2020-05-24T05:03:47.607" v="3648" actId="242"/>
          <ac:spMkLst>
            <pc:docMk/>
            <pc:sldMk cId="3933793869" sldId="657"/>
            <ac:spMk id="7" creationId="{B13716EF-F06C-4AC9-8D04-980AEF29E9DC}"/>
          </ac:spMkLst>
        </pc:spChg>
        <pc:spChg chg="add mod">
          <ac:chgData name="Dinesh Jindal" userId="b939c9bb-c107-416f-ba5a-fd96af0e02c1" providerId="ADAL" clId="{B38AB0C6-04B1-4078-9071-A27D554EBFF3}" dt="2020-05-24T05:03:47.607" v="3648" actId="242"/>
          <ac:spMkLst>
            <pc:docMk/>
            <pc:sldMk cId="3933793869" sldId="657"/>
            <ac:spMk id="8" creationId="{430DD101-4580-4709-9911-95C91DFF5F49}"/>
          </ac:spMkLst>
        </pc:spChg>
        <pc:spChg chg="add mod">
          <ac:chgData name="Dinesh Jindal" userId="b939c9bb-c107-416f-ba5a-fd96af0e02c1" providerId="ADAL" clId="{B38AB0C6-04B1-4078-9071-A27D554EBFF3}" dt="2020-05-24T05:03:47.607" v="3648" actId="242"/>
          <ac:spMkLst>
            <pc:docMk/>
            <pc:sldMk cId="3933793869" sldId="657"/>
            <ac:spMk id="9" creationId="{9F3A89A9-BB1E-4816-8B12-BDA0B84D43DE}"/>
          </ac:spMkLst>
        </pc:spChg>
        <pc:spChg chg="del">
          <ac:chgData name="Dinesh Jindal" userId="b939c9bb-c107-416f-ba5a-fd96af0e02c1" providerId="ADAL" clId="{B38AB0C6-04B1-4078-9071-A27D554EBFF3}" dt="2020-05-24T01:26:00.554" v="2800" actId="478"/>
          <ac:spMkLst>
            <pc:docMk/>
            <pc:sldMk cId="3933793869" sldId="657"/>
            <ac:spMk id="11" creationId="{08AAE7DC-A6DD-48DE-98E3-76FFD872E8FF}"/>
          </ac:spMkLst>
        </pc:spChg>
        <pc:spChg chg="add mod">
          <ac:chgData name="Dinesh Jindal" userId="b939c9bb-c107-416f-ba5a-fd96af0e02c1" providerId="ADAL" clId="{B38AB0C6-04B1-4078-9071-A27D554EBFF3}" dt="2020-05-24T02:49:27.235" v="2885" actId="108"/>
          <ac:spMkLst>
            <pc:docMk/>
            <pc:sldMk cId="3933793869" sldId="657"/>
            <ac:spMk id="19" creationId="{15A585E0-FFE2-4B4A-885B-64B4448019D9}"/>
          </ac:spMkLst>
        </pc:spChg>
        <pc:spChg chg="add mod">
          <ac:chgData name="Dinesh Jindal" userId="b939c9bb-c107-416f-ba5a-fd96af0e02c1" providerId="ADAL" clId="{B38AB0C6-04B1-4078-9071-A27D554EBFF3}" dt="2020-05-24T01:26:08.943" v="2826" actId="1038"/>
          <ac:spMkLst>
            <pc:docMk/>
            <pc:sldMk cId="3933793869" sldId="657"/>
            <ac:spMk id="20" creationId="{9CA9C66D-11C6-434B-BA83-B322E88DEC9C}"/>
          </ac:spMkLst>
        </pc:spChg>
        <pc:spChg chg="add mod">
          <ac:chgData name="Dinesh Jindal" userId="b939c9bb-c107-416f-ba5a-fd96af0e02c1" providerId="ADAL" clId="{B38AB0C6-04B1-4078-9071-A27D554EBFF3}" dt="2020-05-24T01:26:08.943" v="2826" actId="1038"/>
          <ac:spMkLst>
            <pc:docMk/>
            <pc:sldMk cId="3933793869" sldId="657"/>
            <ac:spMk id="21" creationId="{9A223C8A-4B45-476B-BC11-539F93A0BE53}"/>
          </ac:spMkLst>
        </pc:spChg>
        <pc:spChg chg="add mod">
          <ac:chgData name="Dinesh Jindal" userId="b939c9bb-c107-416f-ba5a-fd96af0e02c1" providerId="ADAL" clId="{B38AB0C6-04B1-4078-9071-A27D554EBFF3}" dt="2020-05-24T01:26:08.943" v="2826" actId="1038"/>
          <ac:spMkLst>
            <pc:docMk/>
            <pc:sldMk cId="3933793869" sldId="657"/>
            <ac:spMk id="22" creationId="{8E26D117-37BD-4926-948D-0367DAD120D9}"/>
          </ac:spMkLst>
        </pc:spChg>
        <pc:spChg chg="add mod">
          <ac:chgData name="Dinesh Jindal" userId="b939c9bb-c107-416f-ba5a-fd96af0e02c1" providerId="ADAL" clId="{B38AB0C6-04B1-4078-9071-A27D554EBFF3}" dt="2020-05-24T01:26:08.943" v="2826" actId="1038"/>
          <ac:spMkLst>
            <pc:docMk/>
            <pc:sldMk cId="3933793869" sldId="657"/>
            <ac:spMk id="23" creationId="{CE3E1579-F298-4B0A-8153-4722E2382363}"/>
          </ac:spMkLst>
        </pc:spChg>
        <pc:spChg chg="add mod">
          <ac:chgData name="Dinesh Jindal" userId="b939c9bb-c107-416f-ba5a-fd96af0e02c1" providerId="ADAL" clId="{B38AB0C6-04B1-4078-9071-A27D554EBFF3}" dt="2020-05-24T01:26:08.943" v="2826" actId="1038"/>
          <ac:spMkLst>
            <pc:docMk/>
            <pc:sldMk cId="3933793869" sldId="657"/>
            <ac:spMk id="24" creationId="{F8B9ED81-6A66-4D69-AE37-0F876BEBE1F5}"/>
          </ac:spMkLst>
        </pc:spChg>
        <pc:spChg chg="add mod">
          <ac:chgData name="Dinesh Jindal" userId="b939c9bb-c107-416f-ba5a-fd96af0e02c1" providerId="ADAL" clId="{B38AB0C6-04B1-4078-9071-A27D554EBFF3}" dt="2020-05-24T01:26:08.943" v="2826" actId="1038"/>
          <ac:spMkLst>
            <pc:docMk/>
            <pc:sldMk cId="3933793869" sldId="657"/>
            <ac:spMk id="25" creationId="{76AE8513-9F62-43C1-A90D-B31209D1F917}"/>
          </ac:spMkLst>
        </pc:spChg>
        <pc:spChg chg="add del mod">
          <ac:chgData name="Dinesh Jindal" userId="b939c9bb-c107-416f-ba5a-fd96af0e02c1" providerId="ADAL" clId="{B38AB0C6-04B1-4078-9071-A27D554EBFF3}" dt="2020-05-24T05:14:13.234" v="4165" actId="478"/>
          <ac:spMkLst>
            <pc:docMk/>
            <pc:sldMk cId="3933793869" sldId="657"/>
            <ac:spMk id="29" creationId="{6B9661A5-C556-42F9-BF74-0FB779B9FCC7}"/>
          </ac:spMkLst>
        </pc:spChg>
        <pc:spChg chg="add del mod">
          <ac:chgData name="Dinesh Jindal" userId="b939c9bb-c107-416f-ba5a-fd96af0e02c1" providerId="ADAL" clId="{B38AB0C6-04B1-4078-9071-A27D554EBFF3}" dt="2020-05-24T05:09:09.777" v="3763" actId="478"/>
          <ac:spMkLst>
            <pc:docMk/>
            <pc:sldMk cId="3933793869" sldId="657"/>
            <ac:spMk id="30" creationId="{43917122-C5BE-46E3-B8E3-47C57D66E758}"/>
          </ac:spMkLst>
        </pc:spChg>
        <pc:spChg chg="add del mod">
          <ac:chgData name="Dinesh Jindal" userId="b939c9bb-c107-416f-ba5a-fd96af0e02c1" providerId="ADAL" clId="{B38AB0C6-04B1-4078-9071-A27D554EBFF3}" dt="2020-05-24T05:06:40.411" v="3739" actId="478"/>
          <ac:spMkLst>
            <pc:docMk/>
            <pc:sldMk cId="3933793869" sldId="657"/>
            <ac:spMk id="31" creationId="{5CA2394A-30B7-451B-8158-50C374D9FD81}"/>
          </ac:spMkLst>
        </pc:spChg>
        <pc:spChg chg="add del mod">
          <ac:chgData name="Dinesh Jindal" userId="b939c9bb-c107-416f-ba5a-fd96af0e02c1" providerId="ADAL" clId="{B38AB0C6-04B1-4078-9071-A27D554EBFF3}" dt="2020-05-24T05:14:49.350" v="4251" actId="478"/>
          <ac:spMkLst>
            <pc:docMk/>
            <pc:sldMk cId="3933793869" sldId="657"/>
            <ac:spMk id="32" creationId="{3C07814A-0C9F-427F-84B5-BF593854DC61}"/>
          </ac:spMkLst>
        </pc:spChg>
        <pc:spChg chg="add mod">
          <ac:chgData name="Dinesh Jindal" userId="b939c9bb-c107-416f-ba5a-fd96af0e02c1" providerId="ADAL" clId="{B38AB0C6-04B1-4078-9071-A27D554EBFF3}" dt="2020-05-24T01:26:08.943" v="2826" actId="1038"/>
          <ac:spMkLst>
            <pc:docMk/>
            <pc:sldMk cId="3933793869" sldId="657"/>
            <ac:spMk id="37" creationId="{02739AD5-AB19-465F-91D0-FE80DFA04B40}"/>
          </ac:spMkLst>
        </pc:spChg>
        <pc:spChg chg="add del mod">
          <ac:chgData name="Dinesh Jindal" userId="b939c9bb-c107-416f-ba5a-fd96af0e02c1" providerId="ADAL" clId="{B38AB0C6-04B1-4078-9071-A27D554EBFF3}" dt="2020-05-24T05:07:10.974" v="3751" actId="478"/>
          <ac:spMkLst>
            <pc:docMk/>
            <pc:sldMk cId="3933793869" sldId="657"/>
            <ac:spMk id="38" creationId="{F4BE0A71-BAC6-48DA-A70B-320974537B3E}"/>
          </ac:spMkLst>
        </pc:spChg>
        <pc:spChg chg="add mod">
          <ac:chgData name="Dinesh Jindal" userId="b939c9bb-c107-416f-ba5a-fd96af0e02c1" providerId="ADAL" clId="{B38AB0C6-04B1-4078-9071-A27D554EBFF3}" dt="2020-05-24T01:26:08.943" v="2826" actId="1038"/>
          <ac:spMkLst>
            <pc:docMk/>
            <pc:sldMk cId="3933793869" sldId="657"/>
            <ac:spMk id="40" creationId="{78811CE6-F206-4202-8F34-C7AD1E97A1C4}"/>
          </ac:spMkLst>
        </pc:spChg>
        <pc:spChg chg="add mod">
          <ac:chgData name="Dinesh Jindal" userId="b939c9bb-c107-416f-ba5a-fd96af0e02c1" providerId="ADAL" clId="{B38AB0C6-04B1-4078-9071-A27D554EBFF3}" dt="2020-05-24T01:27:56.914" v="2859" actId="14100"/>
          <ac:spMkLst>
            <pc:docMk/>
            <pc:sldMk cId="3933793869" sldId="657"/>
            <ac:spMk id="41" creationId="{E992B53E-0D1B-4A0B-8866-2EAEDC1CC46D}"/>
          </ac:spMkLst>
        </pc:spChg>
        <pc:spChg chg="add mod">
          <ac:chgData name="Dinesh Jindal" userId="b939c9bb-c107-416f-ba5a-fd96af0e02c1" providerId="ADAL" clId="{B38AB0C6-04B1-4078-9071-A27D554EBFF3}" dt="2020-05-24T01:28:27.518" v="2863" actId="14100"/>
          <ac:spMkLst>
            <pc:docMk/>
            <pc:sldMk cId="3933793869" sldId="657"/>
            <ac:spMk id="42" creationId="{D108865B-EF41-496F-B881-8EDE25CAA1D9}"/>
          </ac:spMkLst>
        </pc:spChg>
        <pc:spChg chg="add del mod">
          <ac:chgData name="Dinesh Jindal" userId="b939c9bb-c107-416f-ba5a-fd96af0e02c1" providerId="ADAL" clId="{B38AB0C6-04B1-4078-9071-A27D554EBFF3}" dt="2020-05-24T05:06:54.986" v="3743" actId="478"/>
          <ac:spMkLst>
            <pc:docMk/>
            <pc:sldMk cId="3933793869" sldId="657"/>
            <ac:spMk id="43" creationId="{49FDEFFB-BDF2-4C67-9228-08FC2B137324}"/>
          </ac:spMkLst>
        </pc:spChg>
        <pc:spChg chg="add del mod">
          <ac:chgData name="Dinesh Jindal" userId="b939c9bb-c107-416f-ba5a-fd96af0e02c1" providerId="ADAL" clId="{B38AB0C6-04B1-4078-9071-A27D554EBFF3}" dt="2020-05-24T05:12:16.785" v="3842" actId="478"/>
          <ac:spMkLst>
            <pc:docMk/>
            <pc:sldMk cId="3933793869" sldId="657"/>
            <ac:spMk id="44" creationId="{E5E7E9C0-7C9F-424F-A347-AD4E40AC3DE6}"/>
          </ac:spMkLst>
        </pc:spChg>
        <pc:spChg chg="add del mod">
          <ac:chgData name="Dinesh Jindal" userId="b939c9bb-c107-416f-ba5a-fd96af0e02c1" providerId="ADAL" clId="{B38AB0C6-04B1-4078-9071-A27D554EBFF3}" dt="2020-05-24T05:12:16.785" v="3842" actId="478"/>
          <ac:spMkLst>
            <pc:docMk/>
            <pc:sldMk cId="3933793869" sldId="657"/>
            <ac:spMk id="45" creationId="{C42A9293-55A9-4EF7-BDF6-2DF656E38B94}"/>
          </ac:spMkLst>
        </pc:spChg>
        <pc:spChg chg="add del mod">
          <ac:chgData name="Dinesh Jindal" userId="b939c9bb-c107-416f-ba5a-fd96af0e02c1" providerId="ADAL" clId="{B38AB0C6-04B1-4078-9071-A27D554EBFF3}" dt="2020-05-24T05:12:16.785" v="3842" actId="478"/>
          <ac:spMkLst>
            <pc:docMk/>
            <pc:sldMk cId="3933793869" sldId="657"/>
            <ac:spMk id="46" creationId="{6120FF2C-65E5-4055-96C3-5D715895C51A}"/>
          </ac:spMkLst>
        </pc:spChg>
        <pc:spChg chg="add del mod">
          <ac:chgData name="Dinesh Jindal" userId="b939c9bb-c107-416f-ba5a-fd96af0e02c1" providerId="ADAL" clId="{B38AB0C6-04B1-4078-9071-A27D554EBFF3}" dt="2020-05-24T05:12:16.785" v="3842" actId="478"/>
          <ac:spMkLst>
            <pc:docMk/>
            <pc:sldMk cId="3933793869" sldId="657"/>
            <ac:spMk id="47" creationId="{57F4377F-6FB3-4809-B140-FE7C900D702F}"/>
          </ac:spMkLst>
        </pc:spChg>
        <pc:spChg chg="add del mod">
          <ac:chgData name="Dinesh Jindal" userId="b939c9bb-c107-416f-ba5a-fd96af0e02c1" providerId="ADAL" clId="{B38AB0C6-04B1-4078-9071-A27D554EBFF3}" dt="2020-05-24T05:12:16.785" v="3842" actId="478"/>
          <ac:spMkLst>
            <pc:docMk/>
            <pc:sldMk cId="3933793869" sldId="657"/>
            <ac:spMk id="48" creationId="{3BADDF8E-B258-4792-95C4-0C7C1EC9F9A7}"/>
          </ac:spMkLst>
        </pc:spChg>
        <pc:spChg chg="add del mod">
          <ac:chgData name="Dinesh Jindal" userId="b939c9bb-c107-416f-ba5a-fd96af0e02c1" providerId="ADAL" clId="{B38AB0C6-04B1-4078-9071-A27D554EBFF3}" dt="2020-05-24T05:12:16.785" v="3842" actId="478"/>
          <ac:spMkLst>
            <pc:docMk/>
            <pc:sldMk cId="3933793869" sldId="657"/>
            <ac:spMk id="49" creationId="{F4E41E23-6B16-44FB-9B9D-6DDE709BB613}"/>
          </ac:spMkLst>
        </pc:spChg>
        <pc:spChg chg="add del mod">
          <ac:chgData name="Dinesh Jindal" userId="b939c9bb-c107-416f-ba5a-fd96af0e02c1" providerId="ADAL" clId="{B38AB0C6-04B1-4078-9071-A27D554EBFF3}" dt="2020-05-24T05:12:16.785" v="3842" actId="478"/>
          <ac:spMkLst>
            <pc:docMk/>
            <pc:sldMk cId="3933793869" sldId="657"/>
            <ac:spMk id="50" creationId="{A02A4F82-1863-4A80-A8B6-F6034EE0A30C}"/>
          </ac:spMkLst>
        </pc:spChg>
        <pc:spChg chg="add del mod">
          <ac:chgData name="Dinesh Jindal" userId="b939c9bb-c107-416f-ba5a-fd96af0e02c1" providerId="ADAL" clId="{B38AB0C6-04B1-4078-9071-A27D554EBFF3}" dt="2020-05-24T05:12:16.785" v="3842" actId="478"/>
          <ac:spMkLst>
            <pc:docMk/>
            <pc:sldMk cId="3933793869" sldId="657"/>
            <ac:spMk id="51" creationId="{732D0059-3D98-4FC5-8E6B-B74D5FE87215}"/>
          </ac:spMkLst>
        </pc:spChg>
        <pc:spChg chg="add del mod">
          <ac:chgData name="Dinesh Jindal" userId="b939c9bb-c107-416f-ba5a-fd96af0e02c1" providerId="ADAL" clId="{B38AB0C6-04B1-4078-9071-A27D554EBFF3}" dt="2020-05-24T05:12:16.785" v="3842" actId="478"/>
          <ac:spMkLst>
            <pc:docMk/>
            <pc:sldMk cId="3933793869" sldId="657"/>
            <ac:spMk id="52" creationId="{E882BA08-FCE8-479A-8CA0-F6A48880FC72}"/>
          </ac:spMkLst>
        </pc:spChg>
        <pc:spChg chg="add del mod">
          <ac:chgData name="Dinesh Jindal" userId="b939c9bb-c107-416f-ba5a-fd96af0e02c1" providerId="ADAL" clId="{B38AB0C6-04B1-4078-9071-A27D554EBFF3}" dt="2020-05-24T05:07:13.877" v="3753" actId="478"/>
          <ac:spMkLst>
            <pc:docMk/>
            <pc:sldMk cId="3933793869" sldId="657"/>
            <ac:spMk id="53" creationId="{8D7FCADA-4EA1-4C7A-BB2C-94AEAD0E9DE1}"/>
          </ac:spMkLst>
        </pc:spChg>
        <pc:spChg chg="add del mod">
          <ac:chgData name="Dinesh Jindal" userId="b939c9bb-c107-416f-ba5a-fd96af0e02c1" providerId="ADAL" clId="{B38AB0C6-04B1-4078-9071-A27D554EBFF3}" dt="2020-05-24T05:07:14.911" v="3755" actId="478"/>
          <ac:spMkLst>
            <pc:docMk/>
            <pc:sldMk cId="3933793869" sldId="657"/>
            <ac:spMk id="54" creationId="{8B09FAAF-F5F8-4AF8-AAA7-28CFB097F4B2}"/>
          </ac:spMkLst>
        </pc:spChg>
        <pc:spChg chg="add del mod">
          <ac:chgData name="Dinesh Jindal" userId="b939c9bb-c107-416f-ba5a-fd96af0e02c1" providerId="ADAL" clId="{B38AB0C6-04B1-4078-9071-A27D554EBFF3}" dt="2020-05-24T05:07:16.649" v="3756" actId="478"/>
          <ac:spMkLst>
            <pc:docMk/>
            <pc:sldMk cId="3933793869" sldId="657"/>
            <ac:spMk id="55" creationId="{5499555C-F193-4EC2-9C4D-629D711D7756}"/>
          </ac:spMkLst>
        </pc:spChg>
        <pc:spChg chg="add del mod">
          <ac:chgData name="Dinesh Jindal" userId="b939c9bb-c107-416f-ba5a-fd96af0e02c1" providerId="ADAL" clId="{B38AB0C6-04B1-4078-9071-A27D554EBFF3}" dt="2020-05-24T05:07:01.483" v="3746" actId="478"/>
          <ac:spMkLst>
            <pc:docMk/>
            <pc:sldMk cId="3933793869" sldId="657"/>
            <ac:spMk id="56" creationId="{0F1E9481-A5F1-42AA-B78D-C24DC952C733}"/>
          </ac:spMkLst>
        </pc:spChg>
        <pc:spChg chg="add del mod">
          <ac:chgData name="Dinesh Jindal" userId="b939c9bb-c107-416f-ba5a-fd96af0e02c1" providerId="ADAL" clId="{B38AB0C6-04B1-4078-9071-A27D554EBFF3}" dt="2020-05-24T05:06:58.268" v="3744" actId="478"/>
          <ac:spMkLst>
            <pc:docMk/>
            <pc:sldMk cId="3933793869" sldId="657"/>
            <ac:spMk id="57" creationId="{DFCEB90A-4610-4CFA-B981-B0BFFFC065D7}"/>
          </ac:spMkLst>
        </pc:spChg>
        <pc:spChg chg="add del mod">
          <ac:chgData name="Dinesh Jindal" userId="b939c9bb-c107-416f-ba5a-fd96af0e02c1" providerId="ADAL" clId="{B38AB0C6-04B1-4078-9071-A27D554EBFF3}" dt="2020-05-24T05:06:59.897" v="3745" actId="478"/>
          <ac:spMkLst>
            <pc:docMk/>
            <pc:sldMk cId="3933793869" sldId="657"/>
            <ac:spMk id="58" creationId="{954A8B41-5556-436C-B4CA-161AEEFD3F65}"/>
          </ac:spMkLst>
        </pc:spChg>
        <pc:spChg chg="add del mod">
          <ac:chgData name="Dinesh Jindal" userId="b939c9bb-c107-416f-ba5a-fd96af0e02c1" providerId="ADAL" clId="{B38AB0C6-04B1-4078-9071-A27D554EBFF3}" dt="2020-05-24T05:17:50.576" v="4327" actId="478"/>
          <ac:spMkLst>
            <pc:docMk/>
            <pc:sldMk cId="3933793869" sldId="657"/>
            <ac:spMk id="59" creationId="{EADF5D6D-E717-469B-AED1-48D012A111CD}"/>
          </ac:spMkLst>
        </pc:spChg>
        <pc:spChg chg="add del mod">
          <ac:chgData name="Dinesh Jindal" userId="b939c9bb-c107-416f-ba5a-fd96af0e02c1" providerId="ADAL" clId="{B38AB0C6-04B1-4078-9071-A27D554EBFF3}" dt="2020-05-24T05:08:42.784" v="3759" actId="478"/>
          <ac:spMkLst>
            <pc:docMk/>
            <pc:sldMk cId="3933793869" sldId="657"/>
            <ac:spMk id="60" creationId="{D6C822F1-38E3-452C-8DE2-99F7D6D4FA06}"/>
          </ac:spMkLst>
        </pc:spChg>
        <pc:spChg chg="add del mod">
          <ac:chgData name="Dinesh Jindal" userId="b939c9bb-c107-416f-ba5a-fd96af0e02c1" providerId="ADAL" clId="{B38AB0C6-04B1-4078-9071-A27D554EBFF3}" dt="2020-05-24T05:17:50.576" v="4327" actId="478"/>
          <ac:spMkLst>
            <pc:docMk/>
            <pc:sldMk cId="3933793869" sldId="657"/>
            <ac:spMk id="61" creationId="{BB92B2F9-130A-44C9-A650-741727B68951}"/>
          </ac:spMkLst>
        </pc:spChg>
        <pc:spChg chg="add del mod">
          <ac:chgData name="Dinesh Jindal" userId="b939c9bb-c107-416f-ba5a-fd96af0e02c1" providerId="ADAL" clId="{B38AB0C6-04B1-4078-9071-A27D554EBFF3}" dt="2020-05-24T05:08:42.784" v="3759" actId="478"/>
          <ac:spMkLst>
            <pc:docMk/>
            <pc:sldMk cId="3933793869" sldId="657"/>
            <ac:spMk id="62" creationId="{BBEB7145-E2A0-46F8-93C7-165A0271A86C}"/>
          </ac:spMkLst>
        </pc:spChg>
        <pc:spChg chg="add del mod">
          <ac:chgData name="Dinesh Jindal" userId="b939c9bb-c107-416f-ba5a-fd96af0e02c1" providerId="ADAL" clId="{B38AB0C6-04B1-4078-9071-A27D554EBFF3}" dt="2020-05-24T05:17:50.576" v="4327" actId="478"/>
          <ac:spMkLst>
            <pc:docMk/>
            <pc:sldMk cId="3933793869" sldId="657"/>
            <ac:spMk id="63" creationId="{0F47A748-FE45-457D-9B90-CC2D95473272}"/>
          </ac:spMkLst>
        </pc:spChg>
        <pc:spChg chg="add del mod">
          <ac:chgData name="Dinesh Jindal" userId="b939c9bb-c107-416f-ba5a-fd96af0e02c1" providerId="ADAL" clId="{B38AB0C6-04B1-4078-9071-A27D554EBFF3}" dt="2020-05-24T05:07:05.381" v="3747" actId="478"/>
          <ac:spMkLst>
            <pc:docMk/>
            <pc:sldMk cId="3933793869" sldId="657"/>
            <ac:spMk id="64" creationId="{B03A8F72-41FF-4F1C-9F97-D2CBD01BF449}"/>
          </ac:spMkLst>
        </pc:spChg>
        <pc:spChg chg="add del mod">
          <ac:chgData name="Dinesh Jindal" userId="b939c9bb-c107-416f-ba5a-fd96af0e02c1" providerId="ADAL" clId="{B38AB0C6-04B1-4078-9071-A27D554EBFF3}" dt="2020-05-24T05:07:19.178" v="3757" actId="478"/>
          <ac:spMkLst>
            <pc:docMk/>
            <pc:sldMk cId="3933793869" sldId="657"/>
            <ac:spMk id="65" creationId="{769C50EE-ECF8-47BB-A80D-555A253BA919}"/>
          </ac:spMkLst>
        </pc:spChg>
        <pc:spChg chg="add del mod">
          <ac:chgData name="Dinesh Jindal" userId="b939c9bb-c107-416f-ba5a-fd96af0e02c1" providerId="ADAL" clId="{B38AB0C6-04B1-4078-9071-A27D554EBFF3}" dt="2020-05-24T05:07:06.975" v="3748" actId="478"/>
          <ac:spMkLst>
            <pc:docMk/>
            <pc:sldMk cId="3933793869" sldId="657"/>
            <ac:spMk id="66" creationId="{9E0B813E-3F0B-414C-92FC-D579579204E1}"/>
          </ac:spMkLst>
        </pc:spChg>
        <pc:spChg chg="add del mod">
          <ac:chgData name="Dinesh Jindal" userId="b939c9bb-c107-416f-ba5a-fd96af0e02c1" providerId="ADAL" clId="{B38AB0C6-04B1-4078-9071-A27D554EBFF3}" dt="2020-05-24T05:07:20.789" v="3758" actId="478"/>
          <ac:spMkLst>
            <pc:docMk/>
            <pc:sldMk cId="3933793869" sldId="657"/>
            <ac:spMk id="67" creationId="{9A0D0783-5E10-4E93-901C-494927CF80D5}"/>
          </ac:spMkLst>
        </pc:spChg>
        <pc:spChg chg="add del mod">
          <ac:chgData name="Dinesh Jindal" userId="b939c9bb-c107-416f-ba5a-fd96af0e02c1" providerId="ADAL" clId="{B38AB0C6-04B1-4078-9071-A27D554EBFF3}" dt="2020-05-24T05:07:08.791" v="3749" actId="478"/>
          <ac:spMkLst>
            <pc:docMk/>
            <pc:sldMk cId="3933793869" sldId="657"/>
            <ac:spMk id="68" creationId="{63E2BD96-7C01-4970-A94F-741FE911C4F3}"/>
          </ac:spMkLst>
        </pc:spChg>
        <pc:spChg chg="add mod">
          <ac:chgData name="Dinesh Jindal" userId="b939c9bb-c107-416f-ba5a-fd96af0e02c1" providerId="ADAL" clId="{B38AB0C6-04B1-4078-9071-A27D554EBFF3}" dt="2020-05-24T01:26:25.673" v="2833" actId="1038"/>
          <ac:spMkLst>
            <pc:docMk/>
            <pc:sldMk cId="3933793869" sldId="657"/>
            <ac:spMk id="69" creationId="{1BFF7ABE-865A-4BDA-90BF-EDD82243D149}"/>
          </ac:spMkLst>
        </pc:spChg>
        <pc:spChg chg="add mod">
          <ac:chgData name="Dinesh Jindal" userId="b939c9bb-c107-416f-ba5a-fd96af0e02c1" providerId="ADAL" clId="{B38AB0C6-04B1-4078-9071-A27D554EBFF3}" dt="2020-05-24T01:29:17.159" v="2871" actId="255"/>
          <ac:spMkLst>
            <pc:docMk/>
            <pc:sldMk cId="3933793869" sldId="657"/>
            <ac:spMk id="70" creationId="{608F7CF4-C645-4B34-971F-B67177A9ACA1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78" creationId="{AA24FE5F-B12C-4E52-9E15-C26768CA425D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79" creationId="{AE750F19-EE36-41F6-AD9A-4ED2A82731A2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81" creationId="{08AE03BD-B58C-4503-94B8-DF03F7425A6A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82" creationId="{0C97BB00-29D9-4AE7-86C8-4721FE540801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96" creationId="{A3EA27BE-6AA4-4390-8C1F-7D2706986690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97" creationId="{6EB1DD75-6D2C-4DD3-81C2-C0ABB24EEC72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99" creationId="{E7EB97E5-2F54-4578-B75B-A31605ACDA88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100" creationId="{CFCA8271-0F59-48A8-B598-CABBD36B8C86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102" creationId="{B3430A74-7A02-4AFA-9A4C-E238D473990A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103" creationId="{A6A248C6-27B4-42F3-ADF2-8CFF9E001C6C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105" creationId="{7BE3B3CF-D077-4C4E-91EB-35058EBF8473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106" creationId="{59A5A393-5490-4DBD-9AF8-5FBA8CF8086E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108" creationId="{491AA34C-D69A-46BD-BB2D-0B21B134797A}"/>
          </ac:spMkLst>
        </pc:spChg>
        <pc:spChg chg="mod">
          <ac:chgData name="Dinesh Jindal" userId="b939c9bb-c107-416f-ba5a-fd96af0e02c1" providerId="ADAL" clId="{B38AB0C6-04B1-4078-9071-A27D554EBFF3}" dt="2020-05-24T05:17:12.523" v="4296" actId="692"/>
          <ac:spMkLst>
            <pc:docMk/>
            <pc:sldMk cId="3933793869" sldId="657"/>
            <ac:spMk id="109" creationId="{BC91611B-65F7-4802-8ABB-6B58D8F30D41}"/>
          </ac:spMkLst>
        </pc:spChg>
        <pc:spChg chg="mod">
          <ac:chgData name="Dinesh Jindal" userId="b939c9bb-c107-416f-ba5a-fd96af0e02c1" providerId="ADAL" clId="{B38AB0C6-04B1-4078-9071-A27D554EBFF3}" dt="2020-05-24T05:11:26.621" v="3834" actId="208"/>
          <ac:spMkLst>
            <pc:docMk/>
            <pc:sldMk cId="3933793869" sldId="657"/>
            <ac:spMk id="114" creationId="{11DDB605-70BA-4125-ADCB-AC70288C56B8}"/>
          </ac:spMkLst>
        </pc:spChg>
        <pc:spChg chg="mod">
          <ac:chgData name="Dinesh Jindal" userId="b939c9bb-c107-416f-ba5a-fd96af0e02c1" providerId="ADAL" clId="{B38AB0C6-04B1-4078-9071-A27D554EBFF3}" dt="2020-05-24T05:11:26.621" v="3834" actId="208"/>
          <ac:spMkLst>
            <pc:docMk/>
            <pc:sldMk cId="3933793869" sldId="657"/>
            <ac:spMk id="115" creationId="{9A5FC4C5-A5E2-42D7-A921-1838AA7AB1ED}"/>
          </ac:spMkLst>
        </pc:spChg>
        <pc:spChg chg="mod">
          <ac:chgData name="Dinesh Jindal" userId="b939c9bb-c107-416f-ba5a-fd96af0e02c1" providerId="ADAL" clId="{B38AB0C6-04B1-4078-9071-A27D554EBFF3}" dt="2020-05-24T05:22:58.521" v="4731" actId="208"/>
          <ac:spMkLst>
            <pc:docMk/>
            <pc:sldMk cId="3933793869" sldId="657"/>
            <ac:spMk id="150" creationId="{1862863F-8522-46C4-8E7A-7F6139313D2A}"/>
          </ac:spMkLst>
        </pc:spChg>
        <pc:spChg chg="mod">
          <ac:chgData name="Dinesh Jindal" userId="b939c9bb-c107-416f-ba5a-fd96af0e02c1" providerId="ADAL" clId="{B38AB0C6-04B1-4078-9071-A27D554EBFF3}" dt="2020-05-24T05:22:58.521" v="4731" actId="208"/>
          <ac:spMkLst>
            <pc:docMk/>
            <pc:sldMk cId="3933793869" sldId="657"/>
            <ac:spMk id="151" creationId="{7F1B0ECC-9DBD-4007-98BD-AC74FC1780B2}"/>
          </ac:spMkLst>
        </pc:spChg>
        <pc:spChg chg="mod">
          <ac:chgData name="Dinesh Jindal" userId="b939c9bb-c107-416f-ba5a-fd96af0e02c1" providerId="ADAL" clId="{B38AB0C6-04B1-4078-9071-A27D554EBFF3}" dt="2020-05-24T05:21:37.648" v="4725" actId="692"/>
          <ac:spMkLst>
            <pc:docMk/>
            <pc:sldMk cId="3933793869" sldId="657"/>
            <ac:spMk id="165" creationId="{0E77A517-8AD3-41B0-8323-E4351123AA03}"/>
          </ac:spMkLst>
        </pc:spChg>
        <pc:spChg chg="mod">
          <ac:chgData name="Dinesh Jindal" userId="b939c9bb-c107-416f-ba5a-fd96af0e02c1" providerId="ADAL" clId="{B38AB0C6-04B1-4078-9071-A27D554EBFF3}" dt="2020-05-24T05:21:37.648" v="4725" actId="692"/>
          <ac:spMkLst>
            <pc:docMk/>
            <pc:sldMk cId="3933793869" sldId="657"/>
            <ac:spMk id="166" creationId="{30AA9FB9-ADFE-4327-AFEA-D125F1680DDB}"/>
          </ac:spMkLst>
        </pc:spChg>
        <pc:grpChg chg="add mod">
          <ac:chgData name="Dinesh Jindal" userId="b939c9bb-c107-416f-ba5a-fd96af0e02c1" providerId="ADAL" clId="{B38AB0C6-04B1-4078-9071-A27D554EBFF3}" dt="2020-05-24T05:20:58.518" v="4717" actId="1076"/>
          <ac:grpSpMkLst>
            <pc:docMk/>
            <pc:sldMk cId="3933793869" sldId="657"/>
            <ac:grpSpMk id="33" creationId="{A157E831-EDE4-49B4-B353-B049439A8918}"/>
          </ac:grpSpMkLst>
        </pc:grpChg>
        <pc:grpChg chg="add mod">
          <ac:chgData name="Dinesh Jindal" userId="b939c9bb-c107-416f-ba5a-fd96af0e02c1" providerId="ADAL" clId="{B38AB0C6-04B1-4078-9071-A27D554EBFF3}" dt="2020-05-24T05:18:33.626" v="4462" actId="552"/>
          <ac:grpSpMkLst>
            <pc:docMk/>
            <pc:sldMk cId="3933793869" sldId="657"/>
            <ac:grpSpMk id="71" creationId="{517A4916-CAB9-494D-B6EF-FECE872F3640}"/>
          </ac:grpSpMkLst>
        </pc:grpChg>
        <pc:grpChg chg="add mod">
          <ac:chgData name="Dinesh Jindal" userId="b939c9bb-c107-416f-ba5a-fd96af0e02c1" providerId="ADAL" clId="{B38AB0C6-04B1-4078-9071-A27D554EBFF3}" dt="2020-05-24T05:18:33.626" v="4462" actId="552"/>
          <ac:grpSpMkLst>
            <pc:docMk/>
            <pc:sldMk cId="3933793869" sldId="657"/>
            <ac:grpSpMk id="74" creationId="{14B62ECD-1AEA-4D37-99C2-00A53A7E9652}"/>
          </ac:grpSpMkLst>
        </pc:grpChg>
        <pc:grpChg chg="add mod">
          <ac:chgData name="Dinesh Jindal" userId="b939c9bb-c107-416f-ba5a-fd96af0e02c1" providerId="ADAL" clId="{B38AB0C6-04B1-4078-9071-A27D554EBFF3}" dt="2020-05-24T05:19:18.138" v="4624" actId="552"/>
          <ac:grpSpMkLst>
            <pc:docMk/>
            <pc:sldMk cId="3933793869" sldId="657"/>
            <ac:grpSpMk id="77" creationId="{86C56CBD-0792-4ABA-B6F9-2E4BD3C0CBBA}"/>
          </ac:grpSpMkLst>
        </pc:grpChg>
        <pc:grpChg chg="add mod">
          <ac:chgData name="Dinesh Jindal" userId="b939c9bb-c107-416f-ba5a-fd96af0e02c1" providerId="ADAL" clId="{B38AB0C6-04B1-4078-9071-A27D554EBFF3}" dt="2020-05-24T05:19:18.138" v="4624" actId="552"/>
          <ac:grpSpMkLst>
            <pc:docMk/>
            <pc:sldMk cId="3933793869" sldId="657"/>
            <ac:grpSpMk id="80" creationId="{A3998D2E-7D24-44E8-86EC-E0A70D8161E7}"/>
          </ac:grpSpMkLst>
        </pc:grpChg>
        <pc:grpChg chg="add mod">
          <ac:chgData name="Dinesh Jindal" userId="b939c9bb-c107-416f-ba5a-fd96af0e02c1" providerId="ADAL" clId="{B38AB0C6-04B1-4078-9071-A27D554EBFF3}" dt="2020-05-24T05:22:06.688" v="4728" actId="554"/>
          <ac:grpSpMkLst>
            <pc:docMk/>
            <pc:sldMk cId="3933793869" sldId="657"/>
            <ac:grpSpMk id="83" creationId="{58981A43-BAB2-423E-AE0C-3FF4E2FF97A8}"/>
          </ac:grpSpMkLst>
        </pc:grpChg>
        <pc:grpChg chg="add mod">
          <ac:chgData name="Dinesh Jindal" userId="b939c9bb-c107-416f-ba5a-fd96af0e02c1" providerId="ADAL" clId="{B38AB0C6-04B1-4078-9071-A27D554EBFF3}" dt="2020-05-24T05:22:20.890" v="4729" actId="554"/>
          <ac:grpSpMkLst>
            <pc:docMk/>
            <pc:sldMk cId="3933793869" sldId="657"/>
            <ac:grpSpMk id="86" creationId="{C440B528-662C-46AC-8A15-0D60AFFD8460}"/>
          </ac:grpSpMkLst>
        </pc:grpChg>
        <pc:grpChg chg="add mod">
          <ac:chgData name="Dinesh Jindal" userId="b939c9bb-c107-416f-ba5a-fd96af0e02c1" providerId="ADAL" clId="{B38AB0C6-04B1-4078-9071-A27D554EBFF3}" dt="2020-05-24T05:20:38.988" v="4710" actId="1035"/>
          <ac:grpSpMkLst>
            <pc:docMk/>
            <pc:sldMk cId="3933793869" sldId="657"/>
            <ac:grpSpMk id="89" creationId="{22E2042C-3768-4B6F-8560-7803247D1B79}"/>
          </ac:grpSpMkLst>
        </pc:grpChg>
        <pc:grpChg chg="add mod">
          <ac:chgData name="Dinesh Jindal" userId="b939c9bb-c107-416f-ba5a-fd96af0e02c1" providerId="ADAL" clId="{B38AB0C6-04B1-4078-9071-A27D554EBFF3}" dt="2020-05-24T05:21:39.769" v="4727" actId="1035"/>
          <ac:grpSpMkLst>
            <pc:docMk/>
            <pc:sldMk cId="3933793869" sldId="657"/>
            <ac:grpSpMk id="92" creationId="{50FD692C-8AB0-4620-99EF-8E4B7887FC74}"/>
          </ac:grpSpMkLst>
        </pc:grpChg>
        <pc:grpChg chg="add mod">
          <ac:chgData name="Dinesh Jindal" userId="b939c9bb-c107-416f-ba5a-fd96af0e02c1" providerId="ADAL" clId="{B38AB0C6-04B1-4078-9071-A27D554EBFF3}" dt="2020-05-24T05:22:06.688" v="4728" actId="554"/>
          <ac:grpSpMkLst>
            <pc:docMk/>
            <pc:sldMk cId="3933793869" sldId="657"/>
            <ac:grpSpMk id="95" creationId="{A025402F-5AEE-417A-8081-452A83E7C837}"/>
          </ac:grpSpMkLst>
        </pc:grpChg>
        <pc:grpChg chg="add mod">
          <ac:chgData name="Dinesh Jindal" userId="b939c9bb-c107-416f-ba5a-fd96af0e02c1" providerId="ADAL" clId="{B38AB0C6-04B1-4078-9071-A27D554EBFF3}" dt="2020-05-24T05:22:20.890" v="4729" actId="554"/>
          <ac:grpSpMkLst>
            <pc:docMk/>
            <pc:sldMk cId="3933793869" sldId="657"/>
            <ac:grpSpMk id="98" creationId="{762581E0-FA55-4146-9E1E-EE459357A3BE}"/>
          </ac:grpSpMkLst>
        </pc:grpChg>
        <pc:grpChg chg="add mod">
          <ac:chgData name="Dinesh Jindal" userId="b939c9bb-c107-416f-ba5a-fd96af0e02c1" providerId="ADAL" clId="{B38AB0C6-04B1-4078-9071-A27D554EBFF3}" dt="2020-05-24T05:19:18.138" v="4624" actId="552"/>
          <ac:grpSpMkLst>
            <pc:docMk/>
            <pc:sldMk cId="3933793869" sldId="657"/>
            <ac:grpSpMk id="101" creationId="{598CA97B-4E34-4FF2-B8A9-11167D6CC574}"/>
          </ac:grpSpMkLst>
        </pc:grpChg>
        <pc:grpChg chg="add mod">
          <ac:chgData name="Dinesh Jindal" userId="b939c9bb-c107-416f-ba5a-fd96af0e02c1" providerId="ADAL" clId="{B38AB0C6-04B1-4078-9071-A27D554EBFF3}" dt="2020-05-24T05:19:18.138" v="4624" actId="552"/>
          <ac:grpSpMkLst>
            <pc:docMk/>
            <pc:sldMk cId="3933793869" sldId="657"/>
            <ac:grpSpMk id="104" creationId="{0B73B6D7-6F1C-4A10-9385-1DD8B11E69BB}"/>
          </ac:grpSpMkLst>
        </pc:grpChg>
        <pc:grpChg chg="add mod">
          <ac:chgData name="Dinesh Jindal" userId="b939c9bb-c107-416f-ba5a-fd96af0e02c1" providerId="ADAL" clId="{B38AB0C6-04B1-4078-9071-A27D554EBFF3}" dt="2020-05-24T05:19:18.138" v="4624" actId="552"/>
          <ac:grpSpMkLst>
            <pc:docMk/>
            <pc:sldMk cId="3933793869" sldId="657"/>
            <ac:grpSpMk id="107" creationId="{D11BE910-8196-401F-811F-CB48D62A0255}"/>
          </ac:grpSpMkLst>
        </pc:grpChg>
        <pc:grpChg chg="add mod">
          <ac:chgData name="Dinesh Jindal" userId="b939c9bb-c107-416f-ba5a-fd96af0e02c1" providerId="ADAL" clId="{B38AB0C6-04B1-4078-9071-A27D554EBFF3}" dt="2020-05-24T05:16:16.718" v="4294" actId="554"/>
          <ac:grpSpMkLst>
            <pc:docMk/>
            <pc:sldMk cId="3933793869" sldId="657"/>
            <ac:grpSpMk id="110" creationId="{8464F367-EEBE-4504-84F4-74338EC39111}"/>
          </ac:grpSpMkLst>
        </pc:grpChg>
        <pc:grpChg chg="add del mod">
          <ac:chgData name="Dinesh Jindal" userId="b939c9bb-c107-416f-ba5a-fd96af0e02c1" providerId="ADAL" clId="{B38AB0C6-04B1-4078-9071-A27D554EBFF3}" dt="2020-05-24T05:14:00.277" v="4097" actId="478"/>
          <ac:grpSpMkLst>
            <pc:docMk/>
            <pc:sldMk cId="3933793869" sldId="657"/>
            <ac:grpSpMk id="113" creationId="{075487AE-8161-4804-842A-070F650F7F21}"/>
          </ac:grpSpMkLst>
        </pc:grpChg>
        <pc:grpChg chg="add mod">
          <ac:chgData name="Dinesh Jindal" userId="b939c9bb-c107-416f-ba5a-fd96af0e02c1" providerId="ADAL" clId="{B38AB0C6-04B1-4078-9071-A27D554EBFF3}" dt="2020-05-24T05:22:06.688" v="4728" actId="554"/>
          <ac:grpSpMkLst>
            <pc:docMk/>
            <pc:sldMk cId="3933793869" sldId="657"/>
            <ac:grpSpMk id="116" creationId="{A55DDE80-5BA4-4093-AD5D-D944542AF820}"/>
          </ac:grpSpMkLst>
        </pc:grpChg>
        <pc:grpChg chg="add mod">
          <ac:chgData name="Dinesh Jindal" userId="b939c9bb-c107-416f-ba5a-fd96af0e02c1" providerId="ADAL" clId="{B38AB0C6-04B1-4078-9071-A27D554EBFF3}" dt="2020-05-24T05:17:23.075" v="4297" actId="552"/>
          <ac:grpSpMkLst>
            <pc:docMk/>
            <pc:sldMk cId="3933793869" sldId="657"/>
            <ac:grpSpMk id="119" creationId="{38479B70-F7C6-4617-86F7-EFD7F4C8ED96}"/>
          </ac:grpSpMkLst>
        </pc:grpChg>
        <pc:grpChg chg="add mod">
          <ac:chgData name="Dinesh Jindal" userId="b939c9bb-c107-416f-ba5a-fd96af0e02c1" providerId="ADAL" clId="{B38AB0C6-04B1-4078-9071-A27D554EBFF3}" dt="2020-05-24T05:17:23.075" v="4297" actId="552"/>
          <ac:grpSpMkLst>
            <pc:docMk/>
            <pc:sldMk cId="3933793869" sldId="657"/>
            <ac:grpSpMk id="122" creationId="{5DC8FC23-2BDF-41B0-904D-69EB67C2830F}"/>
          </ac:grpSpMkLst>
        </pc:grpChg>
        <pc:grpChg chg="add mod">
          <ac:chgData name="Dinesh Jindal" userId="b939c9bb-c107-416f-ba5a-fd96af0e02c1" providerId="ADAL" clId="{B38AB0C6-04B1-4078-9071-A27D554EBFF3}" dt="2020-05-24T05:22:20.890" v="4729" actId="554"/>
          <ac:grpSpMkLst>
            <pc:docMk/>
            <pc:sldMk cId="3933793869" sldId="657"/>
            <ac:grpSpMk id="125" creationId="{A75CFAC1-7CD6-4DD5-B32D-36D3A70FF913}"/>
          </ac:grpSpMkLst>
        </pc:grpChg>
        <pc:grpChg chg="add mod">
          <ac:chgData name="Dinesh Jindal" userId="b939c9bb-c107-416f-ba5a-fd96af0e02c1" providerId="ADAL" clId="{B38AB0C6-04B1-4078-9071-A27D554EBFF3}" dt="2020-05-24T05:17:23.075" v="4297" actId="552"/>
          <ac:grpSpMkLst>
            <pc:docMk/>
            <pc:sldMk cId="3933793869" sldId="657"/>
            <ac:grpSpMk id="128" creationId="{DA898EE8-7A8A-4889-AF65-A87154F5A5EA}"/>
          </ac:grpSpMkLst>
        </pc:grpChg>
        <pc:grpChg chg="add mod">
          <ac:chgData name="Dinesh Jindal" userId="b939c9bb-c107-416f-ba5a-fd96af0e02c1" providerId="ADAL" clId="{B38AB0C6-04B1-4078-9071-A27D554EBFF3}" dt="2020-05-24T05:17:23.075" v="4297" actId="552"/>
          <ac:grpSpMkLst>
            <pc:docMk/>
            <pc:sldMk cId="3933793869" sldId="657"/>
            <ac:grpSpMk id="131" creationId="{E8D3018D-8F55-45B4-804C-B2A9DBF8FF09}"/>
          </ac:grpSpMkLst>
        </pc:grpChg>
        <pc:grpChg chg="add mod">
          <ac:chgData name="Dinesh Jindal" userId="b939c9bb-c107-416f-ba5a-fd96af0e02c1" providerId="ADAL" clId="{B38AB0C6-04B1-4078-9071-A27D554EBFF3}" dt="2020-05-24T05:17:23.075" v="4297" actId="552"/>
          <ac:grpSpMkLst>
            <pc:docMk/>
            <pc:sldMk cId="3933793869" sldId="657"/>
            <ac:grpSpMk id="134" creationId="{1C1D2047-8150-43FD-B8E6-08F224D2D75A}"/>
          </ac:grpSpMkLst>
        </pc:grpChg>
        <pc:grpChg chg="add mod">
          <ac:chgData name="Dinesh Jindal" userId="b939c9bb-c107-416f-ba5a-fd96af0e02c1" providerId="ADAL" clId="{B38AB0C6-04B1-4078-9071-A27D554EBFF3}" dt="2020-05-24T05:17:23.075" v="4297" actId="552"/>
          <ac:grpSpMkLst>
            <pc:docMk/>
            <pc:sldMk cId="3933793869" sldId="657"/>
            <ac:grpSpMk id="137" creationId="{72957DDA-2E01-42DB-A83E-53C7B07666DC}"/>
          </ac:grpSpMkLst>
        </pc:grpChg>
        <pc:grpChg chg="add mod">
          <ac:chgData name="Dinesh Jindal" userId="b939c9bb-c107-416f-ba5a-fd96af0e02c1" providerId="ADAL" clId="{B38AB0C6-04B1-4078-9071-A27D554EBFF3}" dt="2020-05-24T05:19:34.063" v="4628" actId="1035"/>
          <ac:grpSpMkLst>
            <pc:docMk/>
            <pc:sldMk cId="3933793869" sldId="657"/>
            <ac:grpSpMk id="140" creationId="{00978D76-EDA2-4CDA-8BF6-7A1812308DA6}"/>
          </ac:grpSpMkLst>
        </pc:grpChg>
        <pc:grpChg chg="add mod">
          <ac:chgData name="Dinesh Jindal" userId="b939c9bb-c107-416f-ba5a-fd96af0e02c1" providerId="ADAL" clId="{B38AB0C6-04B1-4078-9071-A27D554EBFF3}" dt="2020-05-24T05:16:16.718" v="4294" actId="554"/>
          <ac:grpSpMkLst>
            <pc:docMk/>
            <pc:sldMk cId="3933793869" sldId="657"/>
            <ac:grpSpMk id="143" creationId="{C055EA04-CA43-4FD1-82D7-3E3756C80339}"/>
          </ac:grpSpMkLst>
        </pc:grpChg>
        <pc:grpChg chg="add mod">
          <ac:chgData name="Dinesh Jindal" userId="b939c9bb-c107-416f-ba5a-fd96af0e02c1" providerId="ADAL" clId="{B38AB0C6-04B1-4078-9071-A27D554EBFF3}" dt="2020-05-24T05:16:16.718" v="4294" actId="554"/>
          <ac:grpSpMkLst>
            <pc:docMk/>
            <pc:sldMk cId="3933793869" sldId="657"/>
            <ac:grpSpMk id="146" creationId="{E4D13C96-FC77-4588-AACE-C8DF86E5554F}"/>
          </ac:grpSpMkLst>
        </pc:grpChg>
        <pc:grpChg chg="add mod">
          <ac:chgData name="Dinesh Jindal" userId="b939c9bb-c107-416f-ba5a-fd96af0e02c1" providerId="ADAL" clId="{B38AB0C6-04B1-4078-9071-A27D554EBFF3}" dt="2020-05-24T05:16:16.718" v="4294" actId="554"/>
          <ac:grpSpMkLst>
            <pc:docMk/>
            <pc:sldMk cId="3933793869" sldId="657"/>
            <ac:grpSpMk id="149" creationId="{90147719-2011-49F2-BF8E-2B1046981359}"/>
          </ac:grpSpMkLst>
        </pc:grpChg>
        <pc:grpChg chg="add mod">
          <ac:chgData name="Dinesh Jindal" userId="b939c9bb-c107-416f-ba5a-fd96af0e02c1" providerId="ADAL" clId="{B38AB0C6-04B1-4078-9071-A27D554EBFF3}" dt="2020-05-24T05:20:49.795" v="4715" actId="1036"/>
          <ac:grpSpMkLst>
            <pc:docMk/>
            <pc:sldMk cId="3933793869" sldId="657"/>
            <ac:grpSpMk id="152" creationId="{BA858F68-EFDF-4A5E-AF6E-DFD355C1CBB2}"/>
          </ac:grpSpMkLst>
        </pc:grpChg>
        <pc:grpChg chg="add mod">
          <ac:chgData name="Dinesh Jindal" userId="b939c9bb-c107-416f-ba5a-fd96af0e02c1" providerId="ADAL" clId="{B38AB0C6-04B1-4078-9071-A27D554EBFF3}" dt="2020-05-24T05:18:33.626" v="4462" actId="552"/>
          <ac:grpSpMkLst>
            <pc:docMk/>
            <pc:sldMk cId="3933793869" sldId="657"/>
            <ac:grpSpMk id="155" creationId="{B97A158A-F606-4445-9FE5-63DF21E55D3B}"/>
          </ac:grpSpMkLst>
        </pc:grpChg>
        <pc:grpChg chg="add mod">
          <ac:chgData name="Dinesh Jindal" userId="b939c9bb-c107-416f-ba5a-fd96af0e02c1" providerId="ADAL" clId="{B38AB0C6-04B1-4078-9071-A27D554EBFF3}" dt="2020-05-24T05:20:44.523" v="4713" actId="1036"/>
          <ac:grpSpMkLst>
            <pc:docMk/>
            <pc:sldMk cId="3933793869" sldId="657"/>
            <ac:grpSpMk id="158" creationId="{4B8176DE-DF95-4BAD-B755-3B3B5A8E12DF}"/>
          </ac:grpSpMkLst>
        </pc:grpChg>
        <pc:grpChg chg="add mod">
          <ac:chgData name="Dinesh Jindal" userId="b939c9bb-c107-416f-ba5a-fd96af0e02c1" providerId="ADAL" clId="{B38AB0C6-04B1-4078-9071-A27D554EBFF3}" dt="2020-05-24T05:19:43.731" v="4630" actId="1035"/>
          <ac:grpSpMkLst>
            <pc:docMk/>
            <pc:sldMk cId="3933793869" sldId="657"/>
            <ac:grpSpMk id="161" creationId="{9418AA03-A437-4B0E-A3C9-8365073DAD1C}"/>
          </ac:grpSpMkLst>
        </pc:grpChg>
        <pc:grpChg chg="add mod">
          <ac:chgData name="Dinesh Jindal" userId="b939c9bb-c107-416f-ba5a-fd96af0e02c1" providerId="ADAL" clId="{B38AB0C6-04B1-4078-9071-A27D554EBFF3}" dt="2020-05-24T05:20:14.248" v="4698" actId="1037"/>
          <ac:grpSpMkLst>
            <pc:docMk/>
            <pc:sldMk cId="3933793869" sldId="657"/>
            <ac:grpSpMk id="164" creationId="{B9F64950-A7A4-4FA2-A753-4C009570DE89}"/>
          </ac:grpSpMkLst>
        </pc:grp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10" creationId="{F4FD76F0-D5FB-4FED-932F-B1B03DDBD3D3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12" creationId="{CF7748C0-984F-4A2D-9125-AA5301BD20A6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13" creationId="{CFCDEA47-6002-40F7-B834-11467CF83CF0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14" creationId="{D08C806F-CF21-4151-B85D-8C6FD721FF53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15" creationId="{0B22EC07-C10E-40AA-A510-F14ED7816EE0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16" creationId="{DF9DEB21-E662-42E0-B290-F291AEA442EF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17" creationId="{54D34669-56D5-4111-82A1-F18FCA0E1264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18" creationId="{02DEE59F-508A-4712-A671-80E266998D41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26" creationId="{5353B5CB-AA22-4E97-A43F-CDC01327B710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27" creationId="{29DF93E0-930D-49B6-A975-825FA7AC2BE0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28" creationId="{3BF3131F-CA90-409B-A8D7-11F7A79EDD87}"/>
          </ac:cxnSpMkLst>
        </pc:cxnChg>
        <pc:cxnChg chg="add mod">
          <ac:chgData name="Dinesh Jindal" userId="b939c9bb-c107-416f-ba5a-fd96af0e02c1" providerId="ADAL" clId="{B38AB0C6-04B1-4078-9071-A27D554EBFF3}" dt="2020-05-24T01:26:08.943" v="2826" actId="1038"/>
          <ac:cxnSpMkLst>
            <pc:docMk/>
            <pc:sldMk cId="3933793869" sldId="657"/>
            <ac:cxnSpMk id="39" creationId="{8FEA74E7-8A43-4753-AFAC-40537D8F92F7}"/>
          </ac:cxnSpMkLst>
        </pc:cxnChg>
      </pc:sldChg>
      <pc:sldChg chg="addSp delSp modSp add">
        <pc:chgData name="Dinesh Jindal" userId="b939c9bb-c107-416f-ba5a-fd96af0e02c1" providerId="ADAL" clId="{B38AB0C6-04B1-4078-9071-A27D554EBFF3}" dt="2020-05-24T05:40:18.105" v="5028" actId="552"/>
        <pc:sldMkLst>
          <pc:docMk/>
          <pc:sldMk cId="1462156068" sldId="658"/>
        </pc:sldMkLst>
        <pc:spChg chg="del">
          <ac:chgData name="Dinesh Jindal" userId="b939c9bb-c107-416f-ba5a-fd96af0e02c1" providerId="ADAL" clId="{B38AB0C6-04B1-4078-9071-A27D554EBFF3}" dt="2020-05-24T03:02:20.685" v="3039" actId="478"/>
          <ac:spMkLst>
            <pc:docMk/>
            <pc:sldMk cId="1462156068" sldId="658"/>
            <ac:spMk id="3" creationId="{00000000-0000-0000-0000-000000000000}"/>
          </ac:spMkLst>
        </pc:spChg>
        <pc:spChg chg="add del mod">
          <ac:chgData name="Dinesh Jindal" userId="b939c9bb-c107-416f-ba5a-fd96af0e02c1" providerId="ADAL" clId="{B38AB0C6-04B1-4078-9071-A27D554EBFF3}" dt="2020-05-24T03:02:25.489" v="3040" actId="478"/>
          <ac:spMkLst>
            <pc:docMk/>
            <pc:sldMk cId="1462156068" sldId="658"/>
            <ac:spMk id="7" creationId="{493AAB23-83FB-43B8-83F8-C9CC407E965E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9" creationId="{7F10FFD0-23E3-4DE3-BCDF-D1DF4F97F15D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11" creationId="{5DC0C32E-39A2-4C89-8924-67542470EC76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12" creationId="{9CB45AA1-4A54-47D2-B040-17A794162E97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13" creationId="{C3A5043B-1D96-48AE-830B-073BD4A3F900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14" creationId="{52B2B21A-BD22-48F7-B618-8EE1AC01200C}"/>
          </ac:spMkLst>
        </pc:spChg>
        <pc:spChg chg="add mod">
          <ac:chgData name="Dinesh Jindal" userId="b939c9bb-c107-416f-ba5a-fd96af0e02c1" providerId="ADAL" clId="{B38AB0C6-04B1-4078-9071-A27D554EBFF3}" dt="2020-05-24T05:39:25.354" v="4925" actId="1036"/>
          <ac:spMkLst>
            <pc:docMk/>
            <pc:sldMk cId="1462156068" sldId="658"/>
            <ac:spMk id="16" creationId="{FA77B126-C395-4072-B1A4-E19873836450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17" creationId="{B82109AD-975D-45D1-92C2-5C07470A04BF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18" creationId="{E14F1BB8-4602-451E-A1C1-CB53FADDA655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19" creationId="{5528D41F-C755-4A9F-834D-66E49AE86DD5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20" creationId="{DD4AD0B4-0B35-4036-AD07-FFC360F55189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21" creationId="{F00F5262-9B76-4D28-A181-571DE07D561C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22" creationId="{1FECEEB9-85F5-428E-BB51-A2702E5802E7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23" creationId="{C5542114-3A81-4CB8-914E-B65CA22971C3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24" creationId="{F024FACB-811D-4154-A8A2-E4E9C2EA4D26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25" creationId="{650677B4-78CB-452D-93DD-1DB2ECFAEBF8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26" creationId="{504F6808-7A86-4D11-898B-B79671E90D55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27" creationId="{48626193-FFF9-43A8-939E-5D8F579CCE5E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30" creationId="{A4E829AD-280E-485C-9931-400043E80787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31" creationId="{E2779552-F66B-40A0-8816-7D65E70819D5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32" creationId="{74E4132C-6A1F-44C1-99A5-2EC926265D10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33" creationId="{7AC5435D-8CB4-4264-A41B-616DF6EF80A3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34" creationId="{A68BD7AE-68ED-48B3-B06D-7E796093BD8B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36" creationId="{75843B42-D464-4231-872F-013FDFE97D27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37" creationId="{83E65AD3-68DD-4F01-9645-2578A4DA81F1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38" creationId="{2DFAD3A2-8267-493F-8E1A-D6EF5D94E4B9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39" creationId="{24E97612-1614-465E-94D1-76D43BD2AA08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40" creationId="{30C170FE-C27F-4894-8337-D12D2BC195A8}"/>
          </ac:spMkLst>
        </pc:spChg>
        <pc:spChg chg="add mod">
          <ac:chgData name="Dinesh Jindal" userId="b939c9bb-c107-416f-ba5a-fd96af0e02c1" providerId="ADAL" clId="{B38AB0C6-04B1-4078-9071-A27D554EBFF3}" dt="2020-05-24T05:38:03.892" v="4892" actId="1038"/>
          <ac:spMkLst>
            <pc:docMk/>
            <pc:sldMk cId="1462156068" sldId="658"/>
            <ac:spMk id="44" creationId="{A31A25D5-3319-42E7-BF52-3F1AB9E5FD26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45" creationId="{1552EEDF-8C89-4B83-AED1-26981CD952C1}"/>
          </ac:spMkLst>
        </pc:spChg>
        <pc:spChg chg="add">
          <ac:chgData name="Dinesh Jindal" userId="b939c9bb-c107-416f-ba5a-fd96af0e02c1" providerId="ADAL" clId="{B38AB0C6-04B1-4078-9071-A27D554EBFF3}" dt="2020-05-24T03:02:44.513" v="3042"/>
          <ac:spMkLst>
            <pc:docMk/>
            <pc:sldMk cId="1462156068" sldId="658"/>
            <ac:spMk id="46" creationId="{37E187D9-0090-4EFC-872A-CB05F2F6EA9B}"/>
          </ac:spMkLst>
        </pc:spChg>
        <pc:picChg chg="del">
          <ac:chgData name="Dinesh Jindal" userId="b939c9bb-c107-416f-ba5a-fd96af0e02c1" providerId="ADAL" clId="{B38AB0C6-04B1-4078-9071-A27D554EBFF3}" dt="2020-05-24T03:02:20.685" v="3039" actId="478"/>
          <ac:picMkLst>
            <pc:docMk/>
            <pc:sldMk cId="1462156068" sldId="658"/>
            <ac:picMk id="8" creationId="{00000000-0000-0000-0000-000000000000}"/>
          </ac:picMkLst>
        </pc:picChg>
        <pc:cxnChg chg="add mod">
          <ac:chgData name="Dinesh Jindal" userId="b939c9bb-c107-416f-ba5a-fd96af0e02c1" providerId="ADAL" clId="{B38AB0C6-04B1-4078-9071-A27D554EBFF3}" dt="2020-05-24T05:40:18.105" v="5028" actId="552"/>
          <ac:cxnSpMkLst>
            <pc:docMk/>
            <pc:sldMk cId="1462156068" sldId="658"/>
            <ac:cxnSpMk id="10" creationId="{AD60C441-5C9B-485B-9B36-4FA37E79CB12}"/>
          </ac:cxnSpMkLst>
        </pc:cxnChg>
        <pc:cxnChg chg="add mod">
          <ac:chgData name="Dinesh Jindal" userId="b939c9bb-c107-416f-ba5a-fd96af0e02c1" providerId="ADAL" clId="{B38AB0C6-04B1-4078-9071-A27D554EBFF3}" dt="2020-05-24T05:40:18.105" v="5028" actId="552"/>
          <ac:cxnSpMkLst>
            <pc:docMk/>
            <pc:sldMk cId="1462156068" sldId="658"/>
            <ac:cxnSpMk id="15" creationId="{33DF55C6-4404-4725-873C-1797B387EB9F}"/>
          </ac:cxnSpMkLst>
        </pc:cxnChg>
        <pc:cxnChg chg="add mod">
          <ac:chgData name="Dinesh Jindal" userId="b939c9bb-c107-416f-ba5a-fd96af0e02c1" providerId="ADAL" clId="{B38AB0C6-04B1-4078-9071-A27D554EBFF3}" dt="2020-05-24T05:40:18.105" v="5028" actId="552"/>
          <ac:cxnSpMkLst>
            <pc:docMk/>
            <pc:sldMk cId="1462156068" sldId="658"/>
            <ac:cxnSpMk id="28" creationId="{E18BA1A2-D6DE-4938-8BE0-3FEB35238D61}"/>
          </ac:cxnSpMkLst>
        </pc:cxnChg>
        <pc:cxnChg chg="add mod">
          <ac:chgData name="Dinesh Jindal" userId="b939c9bb-c107-416f-ba5a-fd96af0e02c1" providerId="ADAL" clId="{B38AB0C6-04B1-4078-9071-A27D554EBFF3}" dt="2020-05-24T05:39:04.646" v="4923" actId="1036"/>
          <ac:cxnSpMkLst>
            <pc:docMk/>
            <pc:sldMk cId="1462156068" sldId="658"/>
            <ac:cxnSpMk id="29" creationId="{CA788902-44A1-46AB-A843-572CEDC1CE0F}"/>
          </ac:cxnSpMkLst>
        </pc:cxnChg>
        <pc:cxnChg chg="add mod">
          <ac:chgData name="Dinesh Jindal" userId="b939c9bb-c107-416f-ba5a-fd96af0e02c1" providerId="ADAL" clId="{B38AB0C6-04B1-4078-9071-A27D554EBFF3}" dt="2020-05-24T05:40:18.105" v="5028" actId="552"/>
          <ac:cxnSpMkLst>
            <pc:docMk/>
            <pc:sldMk cId="1462156068" sldId="658"/>
            <ac:cxnSpMk id="35" creationId="{B1970CDF-14DA-40AB-B9C0-CF1852DC1352}"/>
          </ac:cxnSpMkLst>
        </pc:cxnChg>
        <pc:cxnChg chg="add mod">
          <ac:chgData name="Dinesh Jindal" userId="b939c9bb-c107-416f-ba5a-fd96af0e02c1" providerId="ADAL" clId="{B38AB0C6-04B1-4078-9071-A27D554EBFF3}" dt="2020-05-24T05:40:18.105" v="5028" actId="552"/>
          <ac:cxnSpMkLst>
            <pc:docMk/>
            <pc:sldMk cId="1462156068" sldId="658"/>
            <ac:cxnSpMk id="41" creationId="{1F7DD67B-B5CA-48F5-AADE-3AD89143591C}"/>
          </ac:cxnSpMkLst>
        </pc:cxnChg>
        <pc:cxnChg chg="add mod">
          <ac:chgData name="Dinesh Jindal" userId="b939c9bb-c107-416f-ba5a-fd96af0e02c1" providerId="ADAL" clId="{B38AB0C6-04B1-4078-9071-A27D554EBFF3}" dt="2020-05-24T05:38:45.469" v="4919" actId="14100"/>
          <ac:cxnSpMkLst>
            <pc:docMk/>
            <pc:sldMk cId="1462156068" sldId="658"/>
            <ac:cxnSpMk id="42" creationId="{55B80977-5352-4DFB-BDCB-5465EE703650}"/>
          </ac:cxnSpMkLst>
        </pc:cxnChg>
        <pc:cxnChg chg="add mod">
          <ac:chgData name="Dinesh Jindal" userId="b939c9bb-c107-416f-ba5a-fd96af0e02c1" providerId="ADAL" clId="{B38AB0C6-04B1-4078-9071-A27D554EBFF3}" dt="2020-05-24T05:38:45.469" v="4919" actId="14100"/>
          <ac:cxnSpMkLst>
            <pc:docMk/>
            <pc:sldMk cId="1462156068" sldId="658"/>
            <ac:cxnSpMk id="43" creationId="{BBF77E43-DDA5-4956-9F7B-2D8EBB2F8532}"/>
          </ac:cxnSpMkLst>
        </pc:cxnChg>
      </pc:sldChg>
      <pc:sldChg chg="addSp delSp modSp add">
        <pc:chgData name="Dinesh Jindal" userId="b939c9bb-c107-416f-ba5a-fd96af0e02c1" providerId="ADAL" clId="{B38AB0C6-04B1-4078-9071-A27D554EBFF3}" dt="2020-05-24T04:26:32.465" v="3163" actId="113"/>
        <pc:sldMkLst>
          <pc:docMk/>
          <pc:sldMk cId="1169934863" sldId="659"/>
        </pc:sldMkLst>
        <pc:spChg chg="del">
          <ac:chgData name="Dinesh Jindal" userId="b939c9bb-c107-416f-ba5a-fd96af0e02c1" providerId="ADAL" clId="{B38AB0C6-04B1-4078-9071-A27D554EBFF3}" dt="2020-05-24T03:05:44.475" v="3047" actId="478"/>
          <ac:spMkLst>
            <pc:docMk/>
            <pc:sldMk cId="1169934863" sldId="659"/>
            <ac:spMk id="7" creationId="{DD4CF540-1D07-49D0-A9BD-86489B637C33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8" creationId="{B9A997C9-A23F-4DFC-BFF7-D2A1741FA52D}"/>
          </ac:spMkLst>
        </pc:spChg>
        <pc:spChg chg="mod">
          <ac:chgData name="Dinesh Jindal" userId="b939c9bb-c107-416f-ba5a-fd96af0e02c1" providerId="ADAL" clId="{B38AB0C6-04B1-4078-9071-A27D554EBFF3}" dt="2020-05-24T03:13:35.592" v="3113" actId="255"/>
          <ac:spMkLst>
            <pc:docMk/>
            <pc:sldMk cId="1169934863" sldId="659"/>
            <ac:spMk id="11" creationId="{8FE7A01E-7EA2-4106-89DC-5775CD62C482}"/>
          </ac:spMkLst>
        </pc:spChg>
        <pc:spChg chg="mod">
          <ac:chgData name="Dinesh Jindal" userId="b939c9bb-c107-416f-ba5a-fd96af0e02c1" providerId="ADAL" clId="{B38AB0C6-04B1-4078-9071-A27D554EBFF3}" dt="2020-05-24T03:13:18.965" v="3109" actId="108"/>
          <ac:spMkLst>
            <pc:docMk/>
            <pc:sldMk cId="1169934863" sldId="659"/>
            <ac:spMk id="12" creationId="{BB733F32-4137-48B8-B705-778A55ED563D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13" creationId="{7A29A0C3-2DC2-4706-B477-94A83B002867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14" creationId="{A6BEF486-23C1-4CBE-B937-5080AC494B52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15" creationId="{1CA3D075-360B-4699-BC5F-73333871F82D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16" creationId="{65DA9C39-7C02-4D6A-9BFE-43504B584453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17" creationId="{5E7A2CFE-EDE6-42AF-BF94-1F2B61B5CA55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18" creationId="{F6E15492-5837-4774-BC8D-CCFD92F20B46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19" creationId="{25FA2B22-F23C-4A2E-80F2-DE93BE5B4246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20" creationId="{8A5A298C-78D2-479D-8776-E89ECA0FB822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21" creationId="{594DA8B6-8FC9-4DAA-AA17-9B813568B799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22" creationId="{2F49BD41-8941-488D-AC7E-453779306113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23" creationId="{5213DBB2-BE9E-46CD-BB24-D5F7FC150320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24" creationId="{8C59AC0D-6987-4608-A050-9A2DA397AA9F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25" creationId="{5C1A3E21-0333-43CD-91C9-84AF00D8200A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26" creationId="{6C8EABE0-4D35-42BF-9C04-98F163B5B148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27" creationId="{3A750420-B94C-440A-A6D3-CB6E711D4B7E}"/>
          </ac:spMkLst>
        </pc:spChg>
        <pc:spChg chg="add mod">
          <ac:chgData name="Dinesh Jindal" userId="b939c9bb-c107-416f-ba5a-fd96af0e02c1" providerId="ADAL" clId="{B38AB0C6-04B1-4078-9071-A27D554EBFF3}" dt="2020-05-24T04:26:13.548" v="3157" actId="122"/>
          <ac:spMkLst>
            <pc:docMk/>
            <pc:sldMk cId="1169934863" sldId="659"/>
            <ac:spMk id="28" creationId="{359DE0FB-24A4-46D1-85B9-38E35F8B1575}"/>
          </ac:spMkLst>
        </pc:spChg>
        <pc:spChg chg="add mod">
          <ac:chgData name="Dinesh Jindal" userId="b939c9bb-c107-416f-ba5a-fd96af0e02c1" providerId="ADAL" clId="{B38AB0C6-04B1-4078-9071-A27D554EBFF3}" dt="2020-05-24T04:26:18.830" v="3159" actId="113"/>
          <ac:spMkLst>
            <pc:docMk/>
            <pc:sldMk cId="1169934863" sldId="659"/>
            <ac:spMk id="29" creationId="{9F10AA22-5055-4964-A061-E0681B622023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30" creationId="{87A1485B-3620-4441-9362-EFC2B21741FC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31" creationId="{BF01A854-3D32-4DFA-ACF2-64933EF5F512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32" creationId="{FDC8F3E4-1B92-42DA-941D-4F95760F81AF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33" creationId="{75E397B1-1BF6-43B0-AE9A-592A3266AB99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34" creationId="{29FC8584-F0D8-4828-A68E-382425F86F8F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35" creationId="{582DFDE3-050D-4E09-9126-D044FC01E03A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36" creationId="{8295B165-2C50-412C-A595-2BDD7C408ADD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37" creationId="{1D4FB6F0-8C95-4E6A-80D0-A3CFEE980254}"/>
          </ac:spMkLst>
        </pc:spChg>
        <pc:spChg chg="add mod">
          <ac:chgData name="Dinesh Jindal" userId="b939c9bb-c107-416f-ba5a-fd96af0e02c1" providerId="ADAL" clId="{B38AB0C6-04B1-4078-9071-A27D554EBFF3}" dt="2020-05-24T04:26:32.465" v="3163" actId="113"/>
          <ac:spMkLst>
            <pc:docMk/>
            <pc:sldMk cId="1169934863" sldId="659"/>
            <ac:spMk id="38" creationId="{7E515C1C-BB86-48EF-9132-3367AFF27786}"/>
          </ac:spMkLst>
        </pc:spChg>
        <pc:spChg chg="add mod">
          <ac:chgData name="Dinesh Jindal" userId="b939c9bb-c107-416f-ba5a-fd96af0e02c1" providerId="ADAL" clId="{B38AB0C6-04B1-4078-9071-A27D554EBFF3}" dt="2020-05-24T04:26:26.078" v="3161" actId="113"/>
          <ac:spMkLst>
            <pc:docMk/>
            <pc:sldMk cId="1169934863" sldId="659"/>
            <ac:spMk id="39" creationId="{5573A5F8-64B3-4F67-A7CF-83FF251DE979}"/>
          </ac:spMkLst>
        </pc:spChg>
        <pc:spChg chg="add">
          <ac:chgData name="Dinesh Jindal" userId="b939c9bb-c107-416f-ba5a-fd96af0e02c1" providerId="ADAL" clId="{B38AB0C6-04B1-4078-9071-A27D554EBFF3}" dt="2020-05-24T03:05:45.483" v="3048"/>
          <ac:spMkLst>
            <pc:docMk/>
            <pc:sldMk cId="1169934863" sldId="659"/>
            <ac:spMk id="47" creationId="{AAC52F52-A94A-480A-A31F-0E3192D47601}"/>
          </ac:spMkLst>
        </pc:spChg>
        <pc:grpChg chg="add">
          <ac:chgData name="Dinesh Jindal" userId="b939c9bb-c107-416f-ba5a-fd96af0e02c1" providerId="ADAL" clId="{B38AB0C6-04B1-4078-9071-A27D554EBFF3}" dt="2020-05-24T03:05:45.483" v="3048"/>
          <ac:grpSpMkLst>
            <pc:docMk/>
            <pc:sldMk cId="1169934863" sldId="659"/>
            <ac:grpSpMk id="10" creationId="{9A779106-82C0-41C0-9AF4-8437A0DE9639}"/>
          </ac:grpSpMkLst>
        </pc:grpChg>
        <pc:picChg chg="add">
          <ac:chgData name="Dinesh Jindal" userId="b939c9bb-c107-416f-ba5a-fd96af0e02c1" providerId="ADAL" clId="{B38AB0C6-04B1-4078-9071-A27D554EBFF3}" dt="2020-05-24T03:05:45.483" v="3048"/>
          <ac:picMkLst>
            <pc:docMk/>
            <pc:sldMk cId="1169934863" sldId="659"/>
            <ac:picMk id="9" creationId="{F92A81D2-DCC9-4B4B-A72B-CB149B883F07}"/>
          </ac:picMkLst>
        </pc:picChg>
        <pc:picChg chg="add">
          <ac:chgData name="Dinesh Jindal" userId="b939c9bb-c107-416f-ba5a-fd96af0e02c1" providerId="ADAL" clId="{B38AB0C6-04B1-4078-9071-A27D554EBFF3}" dt="2020-05-24T03:05:45.483" v="3048"/>
          <ac:picMkLst>
            <pc:docMk/>
            <pc:sldMk cId="1169934863" sldId="659"/>
            <ac:picMk id="40" creationId="{031486FA-A3A9-4B91-A0C2-EC857BE1B78D}"/>
          </ac:picMkLst>
        </pc:picChg>
        <pc:picChg chg="add">
          <ac:chgData name="Dinesh Jindal" userId="b939c9bb-c107-416f-ba5a-fd96af0e02c1" providerId="ADAL" clId="{B38AB0C6-04B1-4078-9071-A27D554EBFF3}" dt="2020-05-24T03:05:45.483" v="3048"/>
          <ac:picMkLst>
            <pc:docMk/>
            <pc:sldMk cId="1169934863" sldId="659"/>
            <ac:picMk id="41" creationId="{F4DA407D-252C-4E5B-9BF9-08170D8251DE}"/>
          </ac:picMkLst>
        </pc:picChg>
        <pc:picChg chg="add">
          <ac:chgData name="Dinesh Jindal" userId="b939c9bb-c107-416f-ba5a-fd96af0e02c1" providerId="ADAL" clId="{B38AB0C6-04B1-4078-9071-A27D554EBFF3}" dt="2020-05-24T03:05:45.483" v="3048"/>
          <ac:picMkLst>
            <pc:docMk/>
            <pc:sldMk cId="1169934863" sldId="659"/>
            <ac:picMk id="42" creationId="{216619DB-8089-47E2-B017-8A2965A23129}"/>
          </ac:picMkLst>
        </pc:picChg>
        <pc:picChg chg="add">
          <ac:chgData name="Dinesh Jindal" userId="b939c9bb-c107-416f-ba5a-fd96af0e02c1" providerId="ADAL" clId="{B38AB0C6-04B1-4078-9071-A27D554EBFF3}" dt="2020-05-24T03:05:45.483" v="3048"/>
          <ac:picMkLst>
            <pc:docMk/>
            <pc:sldMk cId="1169934863" sldId="659"/>
            <ac:picMk id="43" creationId="{0FB7DC24-72DD-498D-8250-3E6F598374F7}"/>
          </ac:picMkLst>
        </pc:picChg>
        <pc:picChg chg="add">
          <ac:chgData name="Dinesh Jindal" userId="b939c9bb-c107-416f-ba5a-fd96af0e02c1" providerId="ADAL" clId="{B38AB0C6-04B1-4078-9071-A27D554EBFF3}" dt="2020-05-24T03:05:45.483" v="3048"/>
          <ac:picMkLst>
            <pc:docMk/>
            <pc:sldMk cId="1169934863" sldId="659"/>
            <ac:picMk id="44" creationId="{A7F4D371-DA9E-4ED2-BBBA-84A9C1999D9F}"/>
          </ac:picMkLst>
        </pc:picChg>
        <pc:picChg chg="add">
          <ac:chgData name="Dinesh Jindal" userId="b939c9bb-c107-416f-ba5a-fd96af0e02c1" providerId="ADAL" clId="{B38AB0C6-04B1-4078-9071-A27D554EBFF3}" dt="2020-05-24T03:05:45.483" v="3048"/>
          <ac:picMkLst>
            <pc:docMk/>
            <pc:sldMk cId="1169934863" sldId="659"/>
            <ac:picMk id="45" creationId="{FDEB33A9-26F3-410F-B68F-6E7761B8BF0A}"/>
          </ac:picMkLst>
        </pc:picChg>
        <pc:picChg chg="add">
          <ac:chgData name="Dinesh Jindal" userId="b939c9bb-c107-416f-ba5a-fd96af0e02c1" providerId="ADAL" clId="{B38AB0C6-04B1-4078-9071-A27D554EBFF3}" dt="2020-05-24T03:05:45.483" v="3048"/>
          <ac:picMkLst>
            <pc:docMk/>
            <pc:sldMk cId="1169934863" sldId="659"/>
            <ac:picMk id="46" creationId="{301611FF-363F-4E03-B57C-000BA1CC92E2}"/>
          </ac:picMkLst>
        </pc:picChg>
      </pc:sldChg>
      <pc:sldChg chg="addSp delSp modSp add">
        <pc:chgData name="Dinesh Jindal" userId="b939c9bb-c107-416f-ba5a-fd96af0e02c1" providerId="ADAL" clId="{B38AB0C6-04B1-4078-9071-A27D554EBFF3}" dt="2020-05-24T06:16:23.154" v="5458" actId="108"/>
        <pc:sldMkLst>
          <pc:docMk/>
          <pc:sldMk cId="3580381841" sldId="660"/>
        </pc:sldMkLst>
        <pc:spChg chg="add">
          <ac:chgData name="Dinesh Jindal" userId="b939c9bb-c107-416f-ba5a-fd96af0e02c1" providerId="ADAL" clId="{B38AB0C6-04B1-4078-9071-A27D554EBFF3}" dt="2020-05-24T03:10:42.933" v="3101"/>
          <ac:spMkLst>
            <pc:docMk/>
            <pc:sldMk cId="3580381841" sldId="660"/>
            <ac:spMk id="7" creationId="{D110D972-4EE7-4BBE-A69F-23A8DA12C8D8}"/>
          </ac:spMkLst>
        </pc:spChg>
        <pc:spChg chg="del">
          <ac:chgData name="Dinesh Jindal" userId="b939c9bb-c107-416f-ba5a-fd96af0e02c1" providerId="ADAL" clId="{B38AB0C6-04B1-4078-9071-A27D554EBFF3}" dt="2020-05-24T03:10:41.791" v="3100" actId="478"/>
          <ac:spMkLst>
            <pc:docMk/>
            <pc:sldMk cId="3580381841" sldId="660"/>
            <ac:spMk id="11" creationId="{7F506BCC-1431-444D-A3B6-EB7AE568268D}"/>
          </ac:spMkLst>
        </pc:spChg>
        <pc:spChg chg="add mod">
          <ac:chgData name="Dinesh Jindal" userId="b939c9bb-c107-416f-ba5a-fd96af0e02c1" providerId="ADAL" clId="{B38AB0C6-04B1-4078-9071-A27D554EBFF3}" dt="2020-05-24T06:16:23.154" v="5458" actId="108"/>
          <ac:spMkLst>
            <pc:docMk/>
            <pc:sldMk cId="3580381841" sldId="660"/>
            <ac:spMk id="12" creationId="{E5245C48-2E17-432F-AFFC-C0262824D3C3}"/>
          </ac:spMkLst>
        </pc:spChg>
        <pc:spChg chg="add mod">
          <ac:chgData name="Dinesh Jindal" userId="b939c9bb-c107-416f-ba5a-fd96af0e02c1" providerId="ADAL" clId="{B38AB0C6-04B1-4078-9071-A27D554EBFF3}" dt="2020-05-24T06:16:06.169" v="5456" actId="108"/>
          <ac:spMkLst>
            <pc:docMk/>
            <pc:sldMk cId="3580381841" sldId="660"/>
            <ac:spMk id="13" creationId="{432029C3-A5FC-437D-97AF-1C9A6D321026}"/>
          </ac:spMkLst>
        </pc:spChg>
        <pc:spChg chg="add mod">
          <ac:chgData name="Dinesh Jindal" userId="b939c9bb-c107-416f-ba5a-fd96af0e02c1" providerId="ADAL" clId="{B38AB0C6-04B1-4078-9071-A27D554EBFF3}" dt="2020-05-24T06:16:18.994" v="5457" actId="108"/>
          <ac:spMkLst>
            <pc:docMk/>
            <pc:sldMk cId="3580381841" sldId="660"/>
            <ac:spMk id="14" creationId="{1E5A83EE-E26A-4C61-8DA0-CB51D30005E7}"/>
          </ac:spMkLst>
        </pc:spChg>
        <pc:spChg chg="add mod">
          <ac:chgData name="Dinesh Jindal" userId="b939c9bb-c107-416f-ba5a-fd96af0e02c1" providerId="ADAL" clId="{B38AB0C6-04B1-4078-9071-A27D554EBFF3}" dt="2020-05-24T06:13:45.587" v="5446" actId="1035"/>
          <ac:spMkLst>
            <pc:docMk/>
            <pc:sldMk cId="3580381841" sldId="660"/>
            <ac:spMk id="17" creationId="{68F3134D-B418-4E73-A95B-0620076C6A36}"/>
          </ac:spMkLst>
        </pc:spChg>
        <pc:spChg chg="add mod">
          <ac:chgData name="Dinesh Jindal" userId="b939c9bb-c107-416f-ba5a-fd96af0e02c1" providerId="ADAL" clId="{B38AB0C6-04B1-4078-9071-A27D554EBFF3}" dt="2020-05-24T06:13:45.587" v="5446" actId="1035"/>
          <ac:spMkLst>
            <pc:docMk/>
            <pc:sldMk cId="3580381841" sldId="660"/>
            <ac:spMk id="18" creationId="{A049EB4D-E847-4F3D-8B37-A218535DDE8F}"/>
          </ac:spMkLst>
        </pc:spChg>
        <pc:spChg chg="add mod">
          <ac:chgData name="Dinesh Jindal" userId="b939c9bb-c107-416f-ba5a-fd96af0e02c1" providerId="ADAL" clId="{B38AB0C6-04B1-4078-9071-A27D554EBFF3}" dt="2020-05-24T06:13:45.587" v="5446" actId="1035"/>
          <ac:spMkLst>
            <pc:docMk/>
            <pc:sldMk cId="3580381841" sldId="660"/>
            <ac:spMk id="21" creationId="{1E5CAAD6-16EA-4B65-88A3-890F40646BDD}"/>
          </ac:spMkLst>
        </pc:spChg>
        <pc:spChg chg="add mod">
          <ac:chgData name="Dinesh Jindal" userId="b939c9bb-c107-416f-ba5a-fd96af0e02c1" providerId="ADAL" clId="{B38AB0C6-04B1-4078-9071-A27D554EBFF3}" dt="2020-05-24T06:13:45.587" v="5446" actId="1035"/>
          <ac:spMkLst>
            <pc:docMk/>
            <pc:sldMk cId="3580381841" sldId="660"/>
            <ac:spMk id="22" creationId="{64F3ADBF-7771-4C3C-A89B-4ADE2EA3B74B}"/>
          </ac:spMkLst>
        </pc:spChg>
        <pc:spChg chg="add mod">
          <ac:chgData name="Dinesh Jindal" userId="b939c9bb-c107-416f-ba5a-fd96af0e02c1" providerId="ADAL" clId="{B38AB0C6-04B1-4078-9071-A27D554EBFF3}" dt="2020-05-24T06:13:45.587" v="5446" actId="1035"/>
          <ac:spMkLst>
            <pc:docMk/>
            <pc:sldMk cId="3580381841" sldId="660"/>
            <ac:spMk id="25" creationId="{D1E3E37F-FE36-4283-8A88-02FA79705D05}"/>
          </ac:spMkLst>
        </pc:spChg>
        <pc:spChg chg="add mod">
          <ac:chgData name="Dinesh Jindal" userId="b939c9bb-c107-416f-ba5a-fd96af0e02c1" providerId="ADAL" clId="{B38AB0C6-04B1-4078-9071-A27D554EBFF3}" dt="2020-05-24T06:13:45.587" v="5446" actId="1035"/>
          <ac:spMkLst>
            <pc:docMk/>
            <pc:sldMk cId="3580381841" sldId="660"/>
            <ac:spMk id="26" creationId="{68C967E7-4208-4AFD-A2AB-983F0845161F}"/>
          </ac:spMkLst>
        </pc:spChg>
        <pc:spChg chg="add mod">
          <ac:chgData name="Dinesh Jindal" userId="b939c9bb-c107-416f-ba5a-fd96af0e02c1" providerId="ADAL" clId="{B38AB0C6-04B1-4078-9071-A27D554EBFF3}" dt="2020-05-24T06:14:32.916" v="5449" actId="255"/>
          <ac:spMkLst>
            <pc:docMk/>
            <pc:sldMk cId="3580381841" sldId="660"/>
            <ac:spMk id="28" creationId="{230A798B-81B7-40D0-A9FE-5CD83630F008}"/>
          </ac:spMkLst>
        </pc:spChg>
        <pc:spChg chg="add">
          <ac:chgData name="Dinesh Jindal" userId="b939c9bb-c107-416f-ba5a-fd96af0e02c1" providerId="ADAL" clId="{B38AB0C6-04B1-4078-9071-A27D554EBFF3}" dt="2020-05-24T03:10:42.933" v="3101"/>
          <ac:spMkLst>
            <pc:docMk/>
            <pc:sldMk cId="3580381841" sldId="660"/>
            <ac:spMk id="29" creationId="{A5FEDDA2-8A21-4B39-A433-C35306A2F289}"/>
          </ac:spMkLst>
        </pc:spChg>
        <pc:spChg chg="add">
          <ac:chgData name="Dinesh Jindal" userId="b939c9bb-c107-416f-ba5a-fd96af0e02c1" providerId="ADAL" clId="{B38AB0C6-04B1-4078-9071-A27D554EBFF3}" dt="2020-05-24T03:10:42.933" v="3101"/>
          <ac:spMkLst>
            <pc:docMk/>
            <pc:sldMk cId="3580381841" sldId="660"/>
            <ac:spMk id="32" creationId="{367BFB28-C4E1-4F37-9064-EBF7F5066FB0}"/>
          </ac:spMkLst>
        </pc:spChg>
        <pc:spChg chg="add">
          <ac:chgData name="Dinesh Jindal" userId="b939c9bb-c107-416f-ba5a-fd96af0e02c1" providerId="ADAL" clId="{B38AB0C6-04B1-4078-9071-A27D554EBFF3}" dt="2020-05-24T03:10:42.933" v="3101"/>
          <ac:spMkLst>
            <pc:docMk/>
            <pc:sldMk cId="3580381841" sldId="660"/>
            <ac:spMk id="33" creationId="{BE0DBC8E-4155-4D36-828A-F7DACDAE3296}"/>
          </ac:spMkLst>
        </pc:spChg>
        <pc:spChg chg="add">
          <ac:chgData name="Dinesh Jindal" userId="b939c9bb-c107-416f-ba5a-fd96af0e02c1" providerId="ADAL" clId="{B38AB0C6-04B1-4078-9071-A27D554EBFF3}" dt="2020-05-24T03:10:42.933" v="3101"/>
          <ac:spMkLst>
            <pc:docMk/>
            <pc:sldMk cId="3580381841" sldId="660"/>
            <ac:spMk id="34" creationId="{F57FAEAF-9EDC-4ACC-925C-3147E471B714}"/>
          </ac:spMkLst>
        </pc:spChg>
        <pc:graphicFrameChg chg="add mod">
          <ac:chgData name="Dinesh Jindal" userId="b939c9bb-c107-416f-ba5a-fd96af0e02c1" providerId="ADAL" clId="{B38AB0C6-04B1-4078-9071-A27D554EBFF3}" dt="2020-05-24T06:13:45.587" v="5446" actId="1035"/>
          <ac:graphicFrameMkLst>
            <pc:docMk/>
            <pc:sldMk cId="3580381841" sldId="660"/>
            <ac:graphicFrameMk id="8" creationId="{89A308AD-2D42-4DA7-BB8E-B27F1EED4339}"/>
          </ac:graphicFrameMkLst>
        </pc:graphicFrameChg>
        <pc:graphicFrameChg chg="add mod">
          <ac:chgData name="Dinesh Jindal" userId="b939c9bb-c107-416f-ba5a-fd96af0e02c1" providerId="ADAL" clId="{B38AB0C6-04B1-4078-9071-A27D554EBFF3}" dt="2020-05-24T06:13:45.587" v="5446" actId="1035"/>
          <ac:graphicFrameMkLst>
            <pc:docMk/>
            <pc:sldMk cId="3580381841" sldId="660"/>
            <ac:graphicFrameMk id="9" creationId="{1542688D-215D-4AFA-8DC4-9D6168F6583D}"/>
          </ac:graphicFrameMkLst>
        </pc:graphicFrameChg>
        <pc:graphicFrameChg chg="add mod">
          <ac:chgData name="Dinesh Jindal" userId="b939c9bb-c107-416f-ba5a-fd96af0e02c1" providerId="ADAL" clId="{B38AB0C6-04B1-4078-9071-A27D554EBFF3}" dt="2020-05-24T06:13:45.587" v="5446" actId="1035"/>
          <ac:graphicFrameMkLst>
            <pc:docMk/>
            <pc:sldMk cId="3580381841" sldId="660"/>
            <ac:graphicFrameMk id="10" creationId="{347FF7DD-4F31-4811-9272-95E42ACB50DF}"/>
          </ac:graphicFrameMkLst>
        </pc:graphicFrameChg>
        <pc:picChg chg="add mod">
          <ac:chgData name="Dinesh Jindal" userId="b939c9bb-c107-416f-ba5a-fd96af0e02c1" providerId="ADAL" clId="{B38AB0C6-04B1-4078-9071-A27D554EBFF3}" dt="2020-05-24T06:13:45.587" v="5446" actId="1035"/>
          <ac:picMkLst>
            <pc:docMk/>
            <pc:sldMk cId="3580381841" sldId="660"/>
            <ac:picMk id="15" creationId="{E1937BF8-F955-45E1-9301-8B24630DE8AC}"/>
          </ac:picMkLst>
        </pc:picChg>
        <pc:picChg chg="add mod">
          <ac:chgData name="Dinesh Jindal" userId="b939c9bb-c107-416f-ba5a-fd96af0e02c1" providerId="ADAL" clId="{B38AB0C6-04B1-4078-9071-A27D554EBFF3}" dt="2020-05-24T06:13:45.587" v="5446" actId="1035"/>
          <ac:picMkLst>
            <pc:docMk/>
            <pc:sldMk cId="3580381841" sldId="660"/>
            <ac:picMk id="16" creationId="{8993C08D-F902-4B42-A019-9506470CDB39}"/>
          </ac:picMkLst>
        </pc:picChg>
        <pc:picChg chg="add mod">
          <ac:chgData name="Dinesh Jindal" userId="b939c9bb-c107-416f-ba5a-fd96af0e02c1" providerId="ADAL" clId="{B38AB0C6-04B1-4078-9071-A27D554EBFF3}" dt="2020-05-24T06:13:45.587" v="5446" actId="1035"/>
          <ac:picMkLst>
            <pc:docMk/>
            <pc:sldMk cId="3580381841" sldId="660"/>
            <ac:picMk id="19" creationId="{525210B7-FFC7-4A45-A2A0-04031B2D1325}"/>
          </ac:picMkLst>
        </pc:picChg>
        <pc:picChg chg="add mod">
          <ac:chgData name="Dinesh Jindal" userId="b939c9bb-c107-416f-ba5a-fd96af0e02c1" providerId="ADAL" clId="{B38AB0C6-04B1-4078-9071-A27D554EBFF3}" dt="2020-05-24T06:13:45.587" v="5446" actId="1035"/>
          <ac:picMkLst>
            <pc:docMk/>
            <pc:sldMk cId="3580381841" sldId="660"/>
            <ac:picMk id="20" creationId="{7359A56E-60ED-4576-BD2F-B4BBA17A5287}"/>
          </ac:picMkLst>
        </pc:picChg>
        <pc:picChg chg="add mod">
          <ac:chgData name="Dinesh Jindal" userId="b939c9bb-c107-416f-ba5a-fd96af0e02c1" providerId="ADAL" clId="{B38AB0C6-04B1-4078-9071-A27D554EBFF3}" dt="2020-05-24T06:13:45.587" v="5446" actId="1035"/>
          <ac:picMkLst>
            <pc:docMk/>
            <pc:sldMk cId="3580381841" sldId="660"/>
            <ac:picMk id="23" creationId="{F4292FD1-770A-42A2-B506-E34E8DC7F466}"/>
          </ac:picMkLst>
        </pc:picChg>
        <pc:picChg chg="add mod">
          <ac:chgData name="Dinesh Jindal" userId="b939c9bb-c107-416f-ba5a-fd96af0e02c1" providerId="ADAL" clId="{B38AB0C6-04B1-4078-9071-A27D554EBFF3}" dt="2020-05-24T06:13:45.587" v="5446" actId="1035"/>
          <ac:picMkLst>
            <pc:docMk/>
            <pc:sldMk cId="3580381841" sldId="660"/>
            <ac:picMk id="24" creationId="{DF9E30F5-A940-4E30-AB23-73111A038013}"/>
          </ac:picMkLst>
        </pc:picChg>
        <pc:picChg chg="add">
          <ac:chgData name="Dinesh Jindal" userId="b939c9bb-c107-416f-ba5a-fd96af0e02c1" providerId="ADAL" clId="{B38AB0C6-04B1-4078-9071-A27D554EBFF3}" dt="2020-05-24T03:10:42.933" v="3101"/>
          <ac:picMkLst>
            <pc:docMk/>
            <pc:sldMk cId="3580381841" sldId="660"/>
            <ac:picMk id="30" creationId="{19B840F7-2073-4C71-BFA4-29CE0CFFC7D7}"/>
          </ac:picMkLst>
        </pc:picChg>
        <pc:picChg chg="add">
          <ac:chgData name="Dinesh Jindal" userId="b939c9bb-c107-416f-ba5a-fd96af0e02c1" providerId="ADAL" clId="{B38AB0C6-04B1-4078-9071-A27D554EBFF3}" dt="2020-05-24T03:10:42.933" v="3101"/>
          <ac:picMkLst>
            <pc:docMk/>
            <pc:sldMk cId="3580381841" sldId="660"/>
            <ac:picMk id="31" creationId="{70A9BF86-D69C-44CC-9D33-7B698109CBA3}"/>
          </ac:picMkLst>
        </pc:picChg>
        <pc:cxnChg chg="add mod">
          <ac:chgData name="Dinesh Jindal" userId="b939c9bb-c107-416f-ba5a-fd96af0e02c1" providerId="ADAL" clId="{B38AB0C6-04B1-4078-9071-A27D554EBFF3}" dt="2020-05-24T06:13:45.587" v="5446" actId="1035"/>
          <ac:cxnSpMkLst>
            <pc:docMk/>
            <pc:sldMk cId="3580381841" sldId="660"/>
            <ac:cxnSpMk id="27" creationId="{D4A5C304-20A3-4646-9B86-F4167F8CD142}"/>
          </ac:cxnSpMkLst>
        </pc:cxnChg>
      </pc:sldChg>
      <pc:sldChg chg="addSp delSp add">
        <pc:chgData name="Dinesh Jindal" userId="b939c9bb-c107-416f-ba5a-fd96af0e02c1" providerId="ADAL" clId="{B38AB0C6-04B1-4078-9071-A27D554EBFF3}" dt="2020-05-24T05:59:05.244" v="5344"/>
        <pc:sldMkLst>
          <pc:docMk/>
          <pc:sldMk cId="3497090603" sldId="661"/>
        </pc:sldMkLst>
        <pc:spChg chg="add">
          <ac:chgData name="Dinesh Jindal" userId="b939c9bb-c107-416f-ba5a-fd96af0e02c1" providerId="ADAL" clId="{B38AB0C6-04B1-4078-9071-A27D554EBFF3}" dt="2020-05-24T05:59:05.244" v="5344"/>
          <ac:spMkLst>
            <pc:docMk/>
            <pc:sldMk cId="3497090603" sldId="661"/>
            <ac:spMk id="5" creationId="{23EC5620-0E7C-48D0-9323-1F00ADFA0024}"/>
          </ac:spMkLst>
        </pc:spChg>
        <pc:spChg chg="del">
          <ac:chgData name="Dinesh Jindal" userId="b939c9bb-c107-416f-ba5a-fd96af0e02c1" providerId="ADAL" clId="{B38AB0C6-04B1-4078-9071-A27D554EBFF3}" dt="2020-05-24T05:59:04.478" v="5343" actId="478"/>
          <ac:spMkLst>
            <pc:docMk/>
            <pc:sldMk cId="3497090603" sldId="661"/>
            <ac:spMk id="55" creationId="{00000000-0000-0000-0000-000000000000}"/>
          </ac:spMkLst>
        </pc:spChg>
        <pc:grpChg chg="add">
          <ac:chgData name="Dinesh Jindal" userId="b939c9bb-c107-416f-ba5a-fd96af0e02c1" providerId="ADAL" clId="{B38AB0C6-04B1-4078-9071-A27D554EBFF3}" dt="2020-05-24T05:59:05.244" v="5344"/>
          <ac:grpSpMkLst>
            <pc:docMk/>
            <pc:sldMk cId="3497090603" sldId="661"/>
            <ac:grpSpMk id="8" creationId="{0A8AB2A9-852F-4A91-874F-9F9477E2A078}"/>
          </ac:grpSpMkLst>
        </pc:grpChg>
      </pc:sldChg>
      <pc:sldChg chg="add">
        <pc:chgData name="Dinesh Jindal" userId="b939c9bb-c107-416f-ba5a-fd96af0e02c1" providerId="ADAL" clId="{B38AB0C6-04B1-4078-9071-A27D554EBFF3}" dt="2020-05-24T05:59:14.430" v="5346"/>
        <pc:sldMkLst>
          <pc:docMk/>
          <pc:sldMk cId="653230908" sldId="662"/>
        </pc:sldMkLst>
      </pc:sldChg>
      <pc:sldChg chg="add">
        <pc:chgData name="Dinesh Jindal" userId="b939c9bb-c107-416f-ba5a-fd96af0e02c1" providerId="ADAL" clId="{B38AB0C6-04B1-4078-9071-A27D554EBFF3}" dt="2020-05-24T05:59:54.085" v="5353"/>
        <pc:sldMkLst>
          <pc:docMk/>
          <pc:sldMk cId="3275603271" sldId="663"/>
        </pc:sldMkLst>
      </pc:sldChg>
      <pc:sldMasterChg chg="modSp delSldLayout modSldLayout">
        <pc:chgData name="Dinesh Jindal" userId="b939c9bb-c107-416f-ba5a-fd96af0e02c1" providerId="ADAL" clId="{B38AB0C6-04B1-4078-9071-A27D554EBFF3}" dt="2020-05-24T03:10:48.633" v="3103" actId="2696"/>
        <pc:sldMasterMkLst>
          <pc:docMk/>
          <pc:sldMasterMk cId="4247359803" sldId="2147483760"/>
        </pc:sldMasterMkLst>
        <pc:spChg chg="mod">
          <ac:chgData name="Dinesh Jindal" userId="b939c9bb-c107-416f-ba5a-fd96af0e02c1" providerId="ADAL" clId="{B38AB0C6-04B1-4078-9071-A27D554EBFF3}" dt="2020-05-23T23:10:32.682" v="89" actId="1038"/>
          <ac:spMkLst>
            <pc:docMk/>
            <pc:sldMasterMk cId="4247359803" sldId="2147483760"/>
            <ac:spMk id="2" creationId="{00000000-0000-0000-0000-000000000000}"/>
          </ac:spMkLst>
        </pc:spChg>
        <pc:spChg chg="mod">
          <ac:chgData name="Dinesh Jindal" userId="b939c9bb-c107-416f-ba5a-fd96af0e02c1" providerId="ADAL" clId="{B38AB0C6-04B1-4078-9071-A27D554EBFF3}" dt="2020-05-23T23:10:19.767" v="86" actId="14100"/>
          <ac:spMkLst>
            <pc:docMk/>
            <pc:sldMasterMk cId="4247359803" sldId="2147483760"/>
            <ac:spMk id="18" creationId="{00000000-0000-0000-0000-000000000000}"/>
          </ac:spMkLst>
        </pc:spChg>
        <pc:sldLayoutChg chg="addSp delSp modSp">
          <pc:chgData name="Dinesh Jindal" userId="b939c9bb-c107-416f-ba5a-fd96af0e02c1" providerId="ADAL" clId="{B38AB0C6-04B1-4078-9071-A27D554EBFF3}" dt="2020-05-23T23:09:12.047" v="68" actId="478"/>
          <pc:sldLayoutMkLst>
            <pc:docMk/>
            <pc:sldMasterMk cId="4247359803" sldId="2147483760"/>
            <pc:sldLayoutMk cId="2284126004" sldId="2147483774"/>
          </pc:sldLayoutMkLst>
          <pc:spChg chg="add del mod">
            <ac:chgData name="Dinesh Jindal" userId="b939c9bb-c107-416f-ba5a-fd96af0e02c1" providerId="ADAL" clId="{B38AB0C6-04B1-4078-9071-A27D554EBFF3}" dt="2020-05-23T23:09:12.047" v="68" actId="478"/>
            <ac:spMkLst>
              <pc:docMk/>
              <pc:sldMasterMk cId="4247359803" sldId="2147483760"/>
              <pc:sldLayoutMk cId="2284126004" sldId="2147483774"/>
              <ac:spMk id="169" creationId="{3AC94F2B-1CD0-4E97-B2C2-E5FA42F1931B}"/>
            </ac:spMkLst>
          </pc:spChg>
        </pc:sldLayoutChg>
        <pc:sldLayoutChg chg="modSp">
          <pc:chgData name="Dinesh Jindal" userId="b939c9bb-c107-416f-ba5a-fd96af0e02c1" providerId="ADAL" clId="{B38AB0C6-04B1-4078-9071-A27D554EBFF3}" dt="2020-05-23T23:13:12.723" v="146" actId="12789"/>
          <pc:sldLayoutMkLst>
            <pc:docMk/>
            <pc:sldMasterMk cId="4247359803" sldId="2147483760"/>
            <pc:sldLayoutMk cId="3170067221" sldId="2147483775"/>
          </pc:sldLayoutMkLst>
          <pc:spChg chg="mod">
            <ac:chgData name="Dinesh Jindal" userId="b939c9bb-c107-416f-ba5a-fd96af0e02c1" providerId="ADAL" clId="{B38AB0C6-04B1-4078-9071-A27D554EBFF3}" dt="2020-05-23T23:06:34.433" v="26" actId="207"/>
            <ac:spMkLst>
              <pc:docMk/>
              <pc:sldMasterMk cId="4247359803" sldId="2147483760"/>
              <pc:sldLayoutMk cId="3170067221" sldId="2147483775"/>
              <ac:spMk id="4" creationId="{00000000-0000-0000-0000-000000000000}"/>
            </ac:spMkLst>
          </pc:spChg>
          <pc:spChg chg="mod">
            <ac:chgData name="Dinesh Jindal" userId="b939c9bb-c107-416f-ba5a-fd96af0e02c1" providerId="ADAL" clId="{B38AB0C6-04B1-4078-9071-A27D554EBFF3}" dt="2020-05-23T23:13:12.723" v="146" actId="12789"/>
            <ac:spMkLst>
              <pc:docMk/>
              <pc:sldMasterMk cId="4247359803" sldId="2147483760"/>
              <pc:sldLayoutMk cId="3170067221" sldId="2147483775"/>
              <ac:spMk id="16" creationId="{9E2DAEF0-E09C-4FC4-B4F9-D98D7F8427D2}"/>
            </ac:spMkLst>
          </pc:spChg>
          <pc:grpChg chg="mod">
            <ac:chgData name="Dinesh Jindal" userId="b939c9bb-c107-416f-ba5a-fd96af0e02c1" providerId="ADAL" clId="{B38AB0C6-04B1-4078-9071-A27D554EBFF3}" dt="2020-05-23T23:13:12.723" v="146" actId="12789"/>
            <ac:grpSpMkLst>
              <pc:docMk/>
              <pc:sldMasterMk cId="4247359803" sldId="2147483760"/>
              <pc:sldLayoutMk cId="3170067221" sldId="2147483775"/>
              <ac:grpSpMk id="9" creationId="{87BCACD4-5D69-463A-A8CE-473924541368}"/>
            </ac:grpSpMkLst>
          </pc:grpChg>
        </pc:sldLayoutChg>
        <pc:sldLayoutChg chg="addSp modSp del">
          <pc:chgData name="Dinesh Jindal" userId="b939c9bb-c107-416f-ba5a-fd96af0e02c1" providerId="ADAL" clId="{B38AB0C6-04B1-4078-9071-A27D554EBFF3}" dt="2020-05-24T03:02:47.853" v="3044" actId="2696"/>
          <pc:sldLayoutMkLst>
            <pc:docMk/>
            <pc:sldMasterMk cId="4247359803" sldId="2147483760"/>
            <pc:sldLayoutMk cId="201926786" sldId="2147483776"/>
          </pc:sldLayoutMkLst>
          <pc:spChg chg="mod">
            <ac:chgData name="Dinesh Jindal" userId="b939c9bb-c107-416f-ba5a-fd96af0e02c1" providerId="ADAL" clId="{B38AB0C6-04B1-4078-9071-A27D554EBFF3}" dt="2020-05-23T23:12:00.366" v="134" actId="1036"/>
            <ac:spMkLst>
              <pc:docMk/>
              <pc:sldMasterMk cId="4247359803" sldId="2147483760"/>
              <pc:sldLayoutMk cId="201926786" sldId="2147483776"/>
              <ac:spMk id="2" creationId="{00000000-0000-0000-0000-000000000000}"/>
            </ac:spMkLst>
          </pc:spChg>
          <pc:spChg chg="add">
            <ac:chgData name="Dinesh Jindal" userId="b939c9bb-c107-416f-ba5a-fd96af0e02c1" providerId="ADAL" clId="{B38AB0C6-04B1-4078-9071-A27D554EBFF3}" dt="2020-05-23T23:13:24.452" v="147"/>
            <ac:spMkLst>
              <pc:docMk/>
              <pc:sldMasterMk cId="4247359803" sldId="2147483760"/>
              <pc:sldLayoutMk cId="201926786" sldId="2147483776"/>
              <ac:spMk id="10" creationId="{5F0B77BF-9969-4807-BD3C-8DF44F7CC5F0}"/>
            </ac:spMkLst>
          </pc:spChg>
          <pc:grpChg chg="add">
            <ac:chgData name="Dinesh Jindal" userId="b939c9bb-c107-416f-ba5a-fd96af0e02c1" providerId="ADAL" clId="{B38AB0C6-04B1-4078-9071-A27D554EBFF3}" dt="2020-05-23T23:13:24.452" v="147"/>
            <ac:grpSpMkLst>
              <pc:docMk/>
              <pc:sldMasterMk cId="4247359803" sldId="2147483760"/>
              <pc:sldLayoutMk cId="201926786" sldId="2147483776"/>
              <ac:grpSpMk id="6" creationId="{44FE3A8D-44D2-4EAD-BA02-7255AC5AA4DC}"/>
            </ac:grpSpMkLst>
          </pc:grpChg>
        </pc:sldLayoutChg>
        <pc:sldLayoutChg chg="addSp modSp del">
          <pc:chgData name="Dinesh Jindal" userId="b939c9bb-c107-416f-ba5a-fd96af0e02c1" providerId="ADAL" clId="{B38AB0C6-04B1-4078-9071-A27D554EBFF3}" dt="2020-05-24T03:10:48.633" v="3103" actId="2696"/>
          <pc:sldLayoutMkLst>
            <pc:docMk/>
            <pc:sldMasterMk cId="4247359803" sldId="2147483760"/>
            <pc:sldLayoutMk cId="2840329441" sldId="2147483777"/>
          </pc:sldLayoutMkLst>
          <pc:spChg chg="mod">
            <ac:chgData name="Dinesh Jindal" userId="b939c9bb-c107-416f-ba5a-fd96af0e02c1" providerId="ADAL" clId="{B38AB0C6-04B1-4078-9071-A27D554EBFF3}" dt="2020-05-23T23:11:49.540" v="127" actId="1037"/>
            <ac:spMkLst>
              <pc:docMk/>
              <pc:sldMasterMk cId="4247359803" sldId="2147483760"/>
              <pc:sldLayoutMk cId="2840329441" sldId="2147483777"/>
              <ac:spMk id="4" creationId="{00000000-0000-0000-0000-000000000000}"/>
            </ac:spMkLst>
          </pc:spChg>
          <pc:spChg chg="mod">
            <ac:chgData name="Dinesh Jindal" userId="b939c9bb-c107-416f-ba5a-fd96af0e02c1" providerId="ADAL" clId="{B38AB0C6-04B1-4078-9071-A27D554EBFF3}" dt="2020-05-23T23:12:18.618" v="135" actId="207"/>
            <ac:spMkLst>
              <pc:docMk/>
              <pc:sldMasterMk cId="4247359803" sldId="2147483760"/>
              <pc:sldLayoutMk cId="2840329441" sldId="2147483777"/>
              <ac:spMk id="5" creationId="{00000000-0000-0000-0000-000000000000}"/>
            </ac:spMkLst>
          </pc:spChg>
          <pc:spChg chg="add">
            <ac:chgData name="Dinesh Jindal" userId="b939c9bb-c107-416f-ba5a-fd96af0e02c1" providerId="ADAL" clId="{B38AB0C6-04B1-4078-9071-A27D554EBFF3}" dt="2020-05-23T23:13:28.217" v="148"/>
            <ac:spMkLst>
              <pc:docMk/>
              <pc:sldMasterMk cId="4247359803" sldId="2147483760"/>
              <pc:sldLayoutMk cId="2840329441" sldId="2147483777"/>
              <ac:spMk id="10" creationId="{579BA2AB-9B49-450B-A5E1-756B62582C96}"/>
            </ac:spMkLst>
          </pc:spChg>
          <pc:grpChg chg="add">
            <ac:chgData name="Dinesh Jindal" userId="b939c9bb-c107-416f-ba5a-fd96af0e02c1" providerId="ADAL" clId="{B38AB0C6-04B1-4078-9071-A27D554EBFF3}" dt="2020-05-23T23:13:28.217" v="148"/>
            <ac:grpSpMkLst>
              <pc:docMk/>
              <pc:sldMasterMk cId="4247359803" sldId="2147483760"/>
              <pc:sldLayoutMk cId="2840329441" sldId="2147483777"/>
              <ac:grpSpMk id="6" creationId="{AC53EDA5-A1F3-4814-96FF-3029AED64A5C}"/>
            </ac:grpSpMkLst>
          </pc:grpChg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FC58B-AAFE-44C9-80E3-60735A5E10E4}" type="doc">
      <dgm:prSet loTypeId="urn:microsoft.com/office/officeart/2005/8/layout/radial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5BBD8D-CF83-4EC5-A720-B81B7A4CE0CF}">
      <dgm:prSet phldrT="[Text]"/>
      <dgm:spPr/>
      <dgm:t>
        <a:bodyPr/>
        <a:lstStyle/>
        <a:p>
          <a:r>
            <a:rPr lang="en-US" b="1" dirty="0" smtClean="0"/>
            <a:t>One Stop Portal</a:t>
          </a:r>
          <a:endParaRPr lang="en-US" b="1" dirty="0"/>
        </a:p>
      </dgm:t>
    </dgm:pt>
    <dgm:pt modelId="{6F6379A7-E2FB-4A60-89C6-6135672A2B0F}" type="parTrans" cxnId="{B7724054-2913-4A5A-A38D-EFAFB9004F4A}">
      <dgm:prSet/>
      <dgm:spPr/>
      <dgm:t>
        <a:bodyPr/>
        <a:lstStyle/>
        <a:p>
          <a:endParaRPr lang="en-US"/>
        </a:p>
      </dgm:t>
    </dgm:pt>
    <dgm:pt modelId="{3E031D82-7205-482C-93F7-59DCFEDBF7F1}" type="sibTrans" cxnId="{B7724054-2913-4A5A-A38D-EFAFB9004F4A}">
      <dgm:prSet/>
      <dgm:spPr/>
      <dgm:t>
        <a:bodyPr/>
        <a:lstStyle/>
        <a:p>
          <a:endParaRPr lang="en-US"/>
        </a:p>
      </dgm:t>
    </dgm:pt>
    <dgm:pt modelId="{F3CCC0FD-0679-4EE9-887C-89AFB8D7A37D}">
      <dgm:prSet phldrT="[Text]"/>
      <dgm:spPr/>
      <dgm:t>
        <a:bodyPr/>
        <a:lstStyle/>
        <a:p>
          <a:r>
            <a:rPr lang="en-US" dirty="0" smtClean="0"/>
            <a:t>Project Plan, Task Assignment, Status Tracking</a:t>
          </a:r>
          <a:endParaRPr lang="en-US" dirty="0"/>
        </a:p>
      </dgm:t>
    </dgm:pt>
    <dgm:pt modelId="{30277784-628F-47AD-BACF-72F6190937B6}" type="parTrans" cxnId="{3AA71E3D-F90C-44AF-A226-E0D50654EDB5}">
      <dgm:prSet/>
      <dgm:spPr/>
      <dgm:t>
        <a:bodyPr/>
        <a:lstStyle/>
        <a:p>
          <a:endParaRPr lang="en-US"/>
        </a:p>
      </dgm:t>
    </dgm:pt>
    <dgm:pt modelId="{4F2D424F-D769-439C-80D8-E972D0D7E0ED}" type="sibTrans" cxnId="{3AA71E3D-F90C-44AF-A226-E0D50654EDB5}">
      <dgm:prSet/>
      <dgm:spPr/>
      <dgm:t>
        <a:bodyPr/>
        <a:lstStyle/>
        <a:p>
          <a:endParaRPr lang="en-US"/>
        </a:p>
      </dgm:t>
    </dgm:pt>
    <dgm:pt modelId="{6A227CB6-1A1B-44AF-8E0D-1915E2DB34EF}">
      <dgm:prSet phldrT="[Text]"/>
      <dgm:spPr/>
      <dgm:t>
        <a:bodyPr/>
        <a:lstStyle/>
        <a:p>
          <a:r>
            <a:rPr lang="en-US" dirty="0" smtClean="0"/>
            <a:t>Single Go to place for All Project URLs (++)</a:t>
          </a:r>
          <a:endParaRPr lang="en-US" dirty="0"/>
        </a:p>
      </dgm:t>
    </dgm:pt>
    <dgm:pt modelId="{11FCF5E0-E947-4CFB-B92C-36AF0A1DBE80}" type="parTrans" cxnId="{8344891A-81BC-4080-B186-B62E3AF9A620}">
      <dgm:prSet/>
      <dgm:spPr/>
      <dgm:t>
        <a:bodyPr/>
        <a:lstStyle/>
        <a:p>
          <a:endParaRPr lang="en-US"/>
        </a:p>
      </dgm:t>
    </dgm:pt>
    <dgm:pt modelId="{72C1F3F4-86AD-4F3F-800D-888FA5C75913}" type="sibTrans" cxnId="{8344891A-81BC-4080-B186-B62E3AF9A620}">
      <dgm:prSet/>
      <dgm:spPr/>
      <dgm:t>
        <a:bodyPr/>
        <a:lstStyle/>
        <a:p>
          <a:endParaRPr lang="en-US"/>
        </a:p>
      </dgm:t>
    </dgm:pt>
    <dgm:pt modelId="{F36E8614-68E8-49EA-AFAB-BE6EC92AAD2A}">
      <dgm:prSet phldrT="[Text]"/>
      <dgm:spPr/>
      <dgm:t>
        <a:bodyPr/>
        <a:lstStyle/>
        <a:p>
          <a:r>
            <a:rPr lang="en-US" dirty="0" smtClean="0"/>
            <a:t>Release wise </a:t>
          </a:r>
          <a:r>
            <a:rPr lang="en-US" dirty="0" err="1" smtClean="0"/>
            <a:t>Planview</a:t>
          </a:r>
          <a:r>
            <a:rPr lang="en-US" dirty="0" smtClean="0"/>
            <a:t>  allocation</a:t>
          </a:r>
          <a:endParaRPr lang="en-US" dirty="0"/>
        </a:p>
      </dgm:t>
    </dgm:pt>
    <dgm:pt modelId="{A5E69A79-1ABF-4A02-A7FC-DCB75E409AB4}" type="parTrans" cxnId="{307FE435-1833-491F-9388-BEA4E14CCE95}">
      <dgm:prSet/>
      <dgm:spPr/>
      <dgm:t>
        <a:bodyPr/>
        <a:lstStyle/>
        <a:p>
          <a:endParaRPr lang="en-US"/>
        </a:p>
      </dgm:t>
    </dgm:pt>
    <dgm:pt modelId="{A588EB54-BBAC-455B-9C03-C74E6D383E7D}" type="sibTrans" cxnId="{307FE435-1833-491F-9388-BEA4E14CCE95}">
      <dgm:prSet/>
      <dgm:spPr/>
      <dgm:t>
        <a:bodyPr/>
        <a:lstStyle/>
        <a:p>
          <a:endParaRPr lang="en-US"/>
        </a:p>
      </dgm:t>
    </dgm:pt>
    <dgm:pt modelId="{D6B2BB6E-3820-44C3-B21B-6C4CC4D521F3}">
      <dgm:prSet phldrT="[Text]"/>
      <dgm:spPr/>
      <dgm:t>
        <a:bodyPr/>
        <a:lstStyle/>
        <a:p>
          <a:r>
            <a:rPr lang="en-US" dirty="0" smtClean="0"/>
            <a:t>News Letter maintenance</a:t>
          </a:r>
          <a:endParaRPr lang="en-US" dirty="0"/>
        </a:p>
      </dgm:t>
    </dgm:pt>
    <dgm:pt modelId="{D098C709-811C-4638-AC80-E3BBF209475B}" type="parTrans" cxnId="{E79208AD-662D-40BA-B90F-2CA6809647EF}">
      <dgm:prSet/>
      <dgm:spPr/>
      <dgm:t>
        <a:bodyPr/>
        <a:lstStyle/>
        <a:p>
          <a:endParaRPr lang="en-US"/>
        </a:p>
      </dgm:t>
    </dgm:pt>
    <dgm:pt modelId="{97144A3D-AD51-49CA-A632-5985FAD216E8}" type="sibTrans" cxnId="{E79208AD-662D-40BA-B90F-2CA6809647EF}">
      <dgm:prSet/>
      <dgm:spPr/>
      <dgm:t>
        <a:bodyPr/>
        <a:lstStyle/>
        <a:p>
          <a:endParaRPr lang="en-US"/>
        </a:p>
      </dgm:t>
    </dgm:pt>
    <dgm:pt modelId="{F5F9170A-3CED-4968-A3D3-8CAA99FD021E}">
      <dgm:prSet phldrT="[Text]"/>
      <dgm:spPr/>
      <dgm:t>
        <a:bodyPr/>
        <a:lstStyle/>
        <a:p>
          <a:r>
            <a:rPr lang="en-US" dirty="0" smtClean="0"/>
            <a:t>Project Knowledge Repository</a:t>
          </a:r>
          <a:endParaRPr lang="en-US" dirty="0"/>
        </a:p>
      </dgm:t>
    </dgm:pt>
    <dgm:pt modelId="{B19584DB-58A4-4D67-9847-E162529EE4E0}" type="parTrans" cxnId="{07890D17-B25A-45D5-B7DE-2FF1AE104FAB}">
      <dgm:prSet/>
      <dgm:spPr/>
      <dgm:t>
        <a:bodyPr/>
        <a:lstStyle/>
        <a:p>
          <a:endParaRPr lang="en-US"/>
        </a:p>
      </dgm:t>
    </dgm:pt>
    <dgm:pt modelId="{9E330DBF-13B3-4771-BC53-256ED08C2F28}" type="sibTrans" cxnId="{07890D17-B25A-45D5-B7DE-2FF1AE104FAB}">
      <dgm:prSet/>
      <dgm:spPr/>
      <dgm:t>
        <a:bodyPr/>
        <a:lstStyle/>
        <a:p>
          <a:endParaRPr lang="en-US"/>
        </a:p>
      </dgm:t>
    </dgm:pt>
    <dgm:pt modelId="{3603D5B0-A0E6-4CC2-B657-1E709A23EBE6}">
      <dgm:prSet phldrT="[Text]"/>
      <dgm:spPr/>
      <dgm:t>
        <a:bodyPr/>
        <a:lstStyle/>
        <a:p>
          <a:r>
            <a:rPr lang="en-US" dirty="0" smtClean="0"/>
            <a:t>Team Contact Details</a:t>
          </a:r>
          <a:endParaRPr lang="en-US" dirty="0"/>
        </a:p>
      </dgm:t>
    </dgm:pt>
    <dgm:pt modelId="{3E6F22B3-1315-4C88-83CB-67AB6B01DD27}" type="parTrans" cxnId="{30E6DC76-B400-4459-B87B-988BA48C2FAB}">
      <dgm:prSet/>
      <dgm:spPr/>
      <dgm:t>
        <a:bodyPr/>
        <a:lstStyle/>
        <a:p>
          <a:endParaRPr lang="en-US"/>
        </a:p>
      </dgm:t>
    </dgm:pt>
    <dgm:pt modelId="{0F791E77-733E-410C-862B-9A5A3BD0CEB7}" type="sibTrans" cxnId="{30E6DC76-B400-4459-B87B-988BA48C2FAB}">
      <dgm:prSet/>
      <dgm:spPr/>
      <dgm:t>
        <a:bodyPr/>
        <a:lstStyle/>
        <a:p>
          <a:endParaRPr lang="en-US"/>
        </a:p>
      </dgm:t>
    </dgm:pt>
    <dgm:pt modelId="{D3DA77AE-27DC-4292-BDE6-BC503385B417}">
      <dgm:prSet phldrT="[Text]"/>
      <dgm:spPr/>
      <dgm:t>
        <a:bodyPr/>
        <a:lstStyle/>
        <a:p>
          <a:r>
            <a:rPr lang="en-US" dirty="0" smtClean="0"/>
            <a:t>Team Leaves Tracking</a:t>
          </a:r>
          <a:endParaRPr lang="en-US" dirty="0"/>
        </a:p>
      </dgm:t>
    </dgm:pt>
    <dgm:pt modelId="{FB64DDC6-B478-4A94-BDF7-55458C127794}" type="parTrans" cxnId="{057118D7-4844-4F28-9B7E-04101B341405}">
      <dgm:prSet/>
      <dgm:spPr/>
      <dgm:t>
        <a:bodyPr/>
        <a:lstStyle/>
        <a:p>
          <a:endParaRPr lang="en-US"/>
        </a:p>
      </dgm:t>
    </dgm:pt>
    <dgm:pt modelId="{D83F6F41-0F9B-4F9A-BAFE-FA3AA54DF886}" type="sibTrans" cxnId="{057118D7-4844-4F28-9B7E-04101B341405}">
      <dgm:prSet/>
      <dgm:spPr/>
      <dgm:t>
        <a:bodyPr/>
        <a:lstStyle/>
        <a:p>
          <a:endParaRPr lang="en-US"/>
        </a:p>
      </dgm:t>
    </dgm:pt>
    <dgm:pt modelId="{BE0A5B96-BB08-4E0E-B637-0B76324FF8C0}">
      <dgm:prSet phldrT="[Text]"/>
      <dgm:spPr/>
      <dgm:t>
        <a:bodyPr/>
        <a:lstStyle/>
        <a:p>
          <a:r>
            <a:rPr lang="en-US" smtClean="0"/>
            <a:t>Team </a:t>
          </a:r>
          <a:r>
            <a:rPr lang="en-US" dirty="0" smtClean="0"/>
            <a:t>/ Individuals Milestone achievement</a:t>
          </a:r>
          <a:endParaRPr lang="en-US" dirty="0"/>
        </a:p>
      </dgm:t>
    </dgm:pt>
    <dgm:pt modelId="{69DE9A76-3C02-4B06-859E-2B5EBF8115CE}" type="parTrans" cxnId="{BB857F9A-3590-4285-93D0-EC32E69A685C}">
      <dgm:prSet/>
      <dgm:spPr/>
      <dgm:t>
        <a:bodyPr/>
        <a:lstStyle/>
        <a:p>
          <a:endParaRPr lang="en-US"/>
        </a:p>
      </dgm:t>
    </dgm:pt>
    <dgm:pt modelId="{1CF00563-5A53-41E7-9E62-C5C0895D6C73}" type="sibTrans" cxnId="{BB857F9A-3590-4285-93D0-EC32E69A685C}">
      <dgm:prSet/>
      <dgm:spPr/>
      <dgm:t>
        <a:bodyPr/>
        <a:lstStyle/>
        <a:p>
          <a:endParaRPr lang="en-US"/>
        </a:p>
      </dgm:t>
    </dgm:pt>
    <dgm:pt modelId="{9FA12356-019E-4786-96DC-A8142A88AC54}" type="pres">
      <dgm:prSet presAssocID="{097FC58B-AAFE-44C9-80E3-60735A5E10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2843C8A-297D-4C02-B2E6-5004EA2D3488}" type="pres">
      <dgm:prSet presAssocID="{815BBD8D-CF83-4EC5-A720-B81B7A4CE0CF}" presName="centerShape" presStyleLbl="node0" presStyleIdx="0" presStyleCnt="1" custScaleX="116259" custScaleY="119438"/>
      <dgm:spPr/>
      <dgm:t>
        <a:bodyPr/>
        <a:lstStyle/>
        <a:p>
          <a:endParaRPr lang="en-US"/>
        </a:p>
      </dgm:t>
    </dgm:pt>
    <dgm:pt modelId="{E34F0206-8CB8-4D52-AF15-DE5215D61DD5}" type="pres">
      <dgm:prSet presAssocID="{30277784-628F-47AD-BACF-72F6190937B6}" presName="parTrans" presStyleLbl="sibTrans2D1" presStyleIdx="0" presStyleCnt="8" custAng="10800000"/>
      <dgm:spPr/>
    </dgm:pt>
    <dgm:pt modelId="{EBF0C0E3-F1D7-42A8-95E3-0682A2285E5A}" type="pres">
      <dgm:prSet presAssocID="{30277784-628F-47AD-BACF-72F6190937B6}" presName="connectorText" presStyleLbl="sibTrans2D1" presStyleIdx="0" presStyleCnt="8"/>
      <dgm:spPr/>
    </dgm:pt>
    <dgm:pt modelId="{2C3CC6B4-2E16-4605-A21B-8194330097CA}" type="pres">
      <dgm:prSet presAssocID="{F3CCC0FD-0679-4EE9-887C-89AFB8D7A37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20171-3093-4F7F-B040-4405295EFCC2}" type="pres">
      <dgm:prSet presAssocID="{11FCF5E0-E947-4CFB-B92C-36AF0A1DBE80}" presName="parTrans" presStyleLbl="sibTrans2D1" presStyleIdx="1" presStyleCnt="8" custAng="10792554"/>
      <dgm:spPr/>
    </dgm:pt>
    <dgm:pt modelId="{EF8EF232-B945-4355-9FED-5049218A3825}" type="pres">
      <dgm:prSet presAssocID="{11FCF5E0-E947-4CFB-B92C-36AF0A1DBE80}" presName="connectorText" presStyleLbl="sibTrans2D1" presStyleIdx="1" presStyleCnt="8"/>
      <dgm:spPr/>
    </dgm:pt>
    <dgm:pt modelId="{944AF46F-3F11-4910-967F-D502E983E932}" type="pres">
      <dgm:prSet presAssocID="{6A227CB6-1A1B-44AF-8E0D-1915E2DB34E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FE539-B590-4494-B78A-02E2E7542A89}" type="pres">
      <dgm:prSet presAssocID="{FB64DDC6-B478-4A94-BDF7-55458C127794}" presName="parTrans" presStyleLbl="sibTrans2D1" presStyleIdx="2" presStyleCnt="8" custAng="10800000"/>
      <dgm:spPr/>
    </dgm:pt>
    <dgm:pt modelId="{9203FD65-0756-40A1-BC99-7B95BDD218D6}" type="pres">
      <dgm:prSet presAssocID="{FB64DDC6-B478-4A94-BDF7-55458C127794}" presName="connectorText" presStyleLbl="sibTrans2D1" presStyleIdx="2" presStyleCnt="8"/>
      <dgm:spPr/>
    </dgm:pt>
    <dgm:pt modelId="{ECCAA796-D36D-4EDC-AC65-05B7AC9C50FA}" type="pres">
      <dgm:prSet presAssocID="{D3DA77AE-27DC-4292-BDE6-BC503385B417}" presName="node" presStyleLbl="node1" presStyleIdx="2" presStyleCnt="8">
        <dgm:presLayoutVars>
          <dgm:bulletEnabled val="1"/>
        </dgm:presLayoutVars>
      </dgm:prSet>
      <dgm:spPr/>
    </dgm:pt>
    <dgm:pt modelId="{919E954B-E41B-4FCE-87EB-61A93B211F96}" type="pres">
      <dgm:prSet presAssocID="{A5E69A79-1ABF-4A02-A7FC-DCB75E409AB4}" presName="parTrans" presStyleLbl="sibTrans2D1" presStyleIdx="3" presStyleCnt="8" custAng="10659461"/>
      <dgm:spPr/>
    </dgm:pt>
    <dgm:pt modelId="{0409F35D-79B3-4942-8624-CDAEEDE2FD60}" type="pres">
      <dgm:prSet presAssocID="{A5E69A79-1ABF-4A02-A7FC-DCB75E409AB4}" presName="connectorText" presStyleLbl="sibTrans2D1" presStyleIdx="3" presStyleCnt="8"/>
      <dgm:spPr/>
    </dgm:pt>
    <dgm:pt modelId="{2651E9AF-743E-48D9-9A83-A9F85D40F2B3}" type="pres">
      <dgm:prSet presAssocID="{F36E8614-68E8-49EA-AFAB-BE6EC92AAD2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5D23C-8456-415B-8DDE-CEF5898F65B2}" type="pres">
      <dgm:prSet presAssocID="{B19584DB-58A4-4D67-9847-E162529EE4E0}" presName="parTrans" presStyleLbl="sibTrans2D1" presStyleIdx="4" presStyleCnt="8" custAng="11107955"/>
      <dgm:spPr/>
    </dgm:pt>
    <dgm:pt modelId="{6C98666F-0F1A-44FC-B47B-AA3CD839CBDB}" type="pres">
      <dgm:prSet presAssocID="{B19584DB-58A4-4D67-9847-E162529EE4E0}" presName="connectorText" presStyleLbl="sibTrans2D1" presStyleIdx="4" presStyleCnt="8"/>
      <dgm:spPr/>
    </dgm:pt>
    <dgm:pt modelId="{B178609B-0573-48CD-A52B-578869455FED}" type="pres">
      <dgm:prSet presAssocID="{F5F9170A-3CED-4968-A3D3-8CAA99FD021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4802B-183C-4121-864B-55D2C70AF14C}" type="pres">
      <dgm:prSet presAssocID="{69DE9A76-3C02-4B06-859E-2B5EBF8115CE}" presName="parTrans" presStyleLbl="sibTrans2D1" presStyleIdx="5" presStyleCnt="8" custAng="11952620"/>
      <dgm:spPr/>
    </dgm:pt>
    <dgm:pt modelId="{7493F4EF-1FFD-44FB-8EC1-814A3E154505}" type="pres">
      <dgm:prSet presAssocID="{69DE9A76-3C02-4B06-859E-2B5EBF8115CE}" presName="connectorText" presStyleLbl="sibTrans2D1" presStyleIdx="5" presStyleCnt="8"/>
      <dgm:spPr/>
    </dgm:pt>
    <dgm:pt modelId="{950ADEE1-1401-4E8A-A080-297B0011AB92}" type="pres">
      <dgm:prSet presAssocID="{BE0A5B96-BB08-4E0E-B637-0B76324FF8C0}" presName="node" presStyleLbl="node1" presStyleIdx="5" presStyleCnt="8">
        <dgm:presLayoutVars>
          <dgm:bulletEnabled val="1"/>
        </dgm:presLayoutVars>
      </dgm:prSet>
      <dgm:spPr/>
    </dgm:pt>
    <dgm:pt modelId="{318B8FD5-8D90-4B9A-B641-204CD6A4AB46}" type="pres">
      <dgm:prSet presAssocID="{D098C709-811C-4638-AC80-E3BBF209475B}" presName="parTrans" presStyleLbl="sibTrans2D1" presStyleIdx="6" presStyleCnt="8" custAng="11182140"/>
      <dgm:spPr/>
    </dgm:pt>
    <dgm:pt modelId="{6B6AC405-6747-4C02-84B9-CC5AC4C81DD0}" type="pres">
      <dgm:prSet presAssocID="{D098C709-811C-4638-AC80-E3BBF209475B}" presName="connectorText" presStyleLbl="sibTrans2D1" presStyleIdx="6" presStyleCnt="8"/>
      <dgm:spPr/>
    </dgm:pt>
    <dgm:pt modelId="{D7CD3527-9244-421D-A24B-94417FE79FA7}" type="pres">
      <dgm:prSet presAssocID="{D6B2BB6E-3820-44C3-B21B-6C4CC4D521F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67DF0-9965-452E-BD8D-0573635FBECA}" type="pres">
      <dgm:prSet presAssocID="{3E6F22B3-1315-4C88-83CB-67AB6B01DD27}" presName="parTrans" presStyleLbl="sibTrans2D1" presStyleIdx="7" presStyleCnt="8" custAng="11805376"/>
      <dgm:spPr/>
    </dgm:pt>
    <dgm:pt modelId="{3354F926-D37A-465F-AB5F-BF4B41D8B29C}" type="pres">
      <dgm:prSet presAssocID="{3E6F22B3-1315-4C88-83CB-67AB6B01DD27}" presName="connectorText" presStyleLbl="sibTrans2D1" presStyleIdx="7" presStyleCnt="8"/>
      <dgm:spPr/>
    </dgm:pt>
    <dgm:pt modelId="{95CBA30F-E82A-42BE-92CF-4A074E83B856}" type="pres">
      <dgm:prSet presAssocID="{3603D5B0-A0E6-4CC2-B657-1E709A23EBE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E0D992-CA3B-4B95-9728-6F722045E7C9}" type="presOf" srcId="{D098C709-811C-4638-AC80-E3BBF209475B}" destId="{318B8FD5-8D90-4B9A-B641-204CD6A4AB46}" srcOrd="0" destOrd="0" presId="urn:microsoft.com/office/officeart/2005/8/layout/radial5"/>
    <dgm:cxn modelId="{DC60F695-9372-4C50-8ECB-3F5C6326DFCB}" type="presOf" srcId="{D6B2BB6E-3820-44C3-B21B-6C4CC4D521F3}" destId="{D7CD3527-9244-421D-A24B-94417FE79FA7}" srcOrd="0" destOrd="0" presId="urn:microsoft.com/office/officeart/2005/8/layout/radial5"/>
    <dgm:cxn modelId="{FB1FEFD6-3C63-4FAF-9F1E-A284FAD10FF9}" type="presOf" srcId="{A5E69A79-1ABF-4A02-A7FC-DCB75E409AB4}" destId="{0409F35D-79B3-4942-8624-CDAEEDE2FD60}" srcOrd="1" destOrd="0" presId="urn:microsoft.com/office/officeart/2005/8/layout/radial5"/>
    <dgm:cxn modelId="{4A939912-3B3C-4CDA-A519-F2B44604D4F8}" type="presOf" srcId="{815BBD8D-CF83-4EC5-A720-B81B7A4CE0CF}" destId="{22843C8A-297D-4C02-B2E6-5004EA2D3488}" srcOrd="0" destOrd="0" presId="urn:microsoft.com/office/officeart/2005/8/layout/radial5"/>
    <dgm:cxn modelId="{67B071C7-33E7-4FDB-B013-667B4916FB07}" type="presOf" srcId="{D098C709-811C-4638-AC80-E3BBF209475B}" destId="{6B6AC405-6747-4C02-84B9-CC5AC4C81DD0}" srcOrd="1" destOrd="0" presId="urn:microsoft.com/office/officeart/2005/8/layout/radial5"/>
    <dgm:cxn modelId="{25DAD883-37B8-4EDC-B5E4-1DA87EECFAD1}" type="presOf" srcId="{B19584DB-58A4-4D67-9847-E162529EE4E0}" destId="{6C98666F-0F1A-44FC-B47B-AA3CD839CBDB}" srcOrd="1" destOrd="0" presId="urn:microsoft.com/office/officeart/2005/8/layout/radial5"/>
    <dgm:cxn modelId="{A0C85849-9C9F-4F56-AD92-DDB3365AE10F}" type="presOf" srcId="{F3CCC0FD-0679-4EE9-887C-89AFB8D7A37D}" destId="{2C3CC6B4-2E16-4605-A21B-8194330097CA}" srcOrd="0" destOrd="0" presId="urn:microsoft.com/office/officeart/2005/8/layout/radial5"/>
    <dgm:cxn modelId="{59EC56F1-A1C3-4203-99A0-AA7FAC78274A}" type="presOf" srcId="{3E6F22B3-1315-4C88-83CB-67AB6B01DD27}" destId="{3354F926-D37A-465F-AB5F-BF4B41D8B29C}" srcOrd="1" destOrd="0" presId="urn:microsoft.com/office/officeart/2005/8/layout/radial5"/>
    <dgm:cxn modelId="{28739F40-7972-43AD-9374-E5A1EA9F6BD3}" type="presOf" srcId="{11FCF5E0-E947-4CFB-B92C-36AF0A1DBE80}" destId="{EF8EF232-B945-4355-9FED-5049218A3825}" srcOrd="1" destOrd="0" presId="urn:microsoft.com/office/officeart/2005/8/layout/radial5"/>
    <dgm:cxn modelId="{3AA71E3D-F90C-44AF-A226-E0D50654EDB5}" srcId="{815BBD8D-CF83-4EC5-A720-B81B7A4CE0CF}" destId="{F3CCC0FD-0679-4EE9-887C-89AFB8D7A37D}" srcOrd="0" destOrd="0" parTransId="{30277784-628F-47AD-BACF-72F6190937B6}" sibTransId="{4F2D424F-D769-439C-80D8-E972D0D7E0ED}"/>
    <dgm:cxn modelId="{6E350D87-D473-4F7D-8EF9-1CE2B92EB4E4}" type="presOf" srcId="{3E6F22B3-1315-4C88-83CB-67AB6B01DD27}" destId="{40D67DF0-9965-452E-BD8D-0573635FBECA}" srcOrd="0" destOrd="0" presId="urn:microsoft.com/office/officeart/2005/8/layout/radial5"/>
    <dgm:cxn modelId="{8EF3F9E6-5A31-4B12-9766-281CD504CF74}" type="presOf" srcId="{B19584DB-58A4-4D67-9847-E162529EE4E0}" destId="{ADB5D23C-8456-415B-8DDE-CEF5898F65B2}" srcOrd="0" destOrd="0" presId="urn:microsoft.com/office/officeart/2005/8/layout/radial5"/>
    <dgm:cxn modelId="{330A9508-66C4-44C3-893C-837C44FB6327}" type="presOf" srcId="{30277784-628F-47AD-BACF-72F6190937B6}" destId="{EBF0C0E3-F1D7-42A8-95E3-0682A2285E5A}" srcOrd="1" destOrd="0" presId="urn:microsoft.com/office/officeart/2005/8/layout/radial5"/>
    <dgm:cxn modelId="{057118D7-4844-4F28-9B7E-04101B341405}" srcId="{815BBD8D-CF83-4EC5-A720-B81B7A4CE0CF}" destId="{D3DA77AE-27DC-4292-BDE6-BC503385B417}" srcOrd="2" destOrd="0" parTransId="{FB64DDC6-B478-4A94-BDF7-55458C127794}" sibTransId="{D83F6F41-0F9B-4F9A-BAFE-FA3AA54DF886}"/>
    <dgm:cxn modelId="{7E38C070-213F-4EAD-A852-00F3D9820D6A}" type="presOf" srcId="{11FCF5E0-E947-4CFB-B92C-36AF0A1DBE80}" destId="{2EB20171-3093-4F7F-B040-4405295EFCC2}" srcOrd="0" destOrd="0" presId="urn:microsoft.com/office/officeart/2005/8/layout/radial5"/>
    <dgm:cxn modelId="{307FE435-1833-491F-9388-BEA4E14CCE95}" srcId="{815BBD8D-CF83-4EC5-A720-B81B7A4CE0CF}" destId="{F36E8614-68E8-49EA-AFAB-BE6EC92AAD2A}" srcOrd="3" destOrd="0" parTransId="{A5E69A79-1ABF-4A02-A7FC-DCB75E409AB4}" sibTransId="{A588EB54-BBAC-455B-9C03-C74E6D383E7D}"/>
    <dgm:cxn modelId="{78CEF8B3-6205-41E4-9506-8C1B768ED628}" type="presOf" srcId="{D3DA77AE-27DC-4292-BDE6-BC503385B417}" destId="{ECCAA796-D36D-4EDC-AC65-05B7AC9C50FA}" srcOrd="0" destOrd="0" presId="urn:microsoft.com/office/officeart/2005/8/layout/radial5"/>
    <dgm:cxn modelId="{3E067802-9DAD-4E85-AD21-D636DE613C49}" type="presOf" srcId="{097FC58B-AAFE-44C9-80E3-60735A5E10E4}" destId="{9FA12356-019E-4786-96DC-A8142A88AC54}" srcOrd="0" destOrd="0" presId="urn:microsoft.com/office/officeart/2005/8/layout/radial5"/>
    <dgm:cxn modelId="{405F74A3-FA4A-4C46-B27F-6AB7F9851556}" type="presOf" srcId="{69DE9A76-3C02-4B06-859E-2B5EBF8115CE}" destId="{F364802B-183C-4121-864B-55D2C70AF14C}" srcOrd="0" destOrd="0" presId="urn:microsoft.com/office/officeart/2005/8/layout/radial5"/>
    <dgm:cxn modelId="{B7724054-2913-4A5A-A38D-EFAFB9004F4A}" srcId="{097FC58B-AAFE-44C9-80E3-60735A5E10E4}" destId="{815BBD8D-CF83-4EC5-A720-B81B7A4CE0CF}" srcOrd="0" destOrd="0" parTransId="{6F6379A7-E2FB-4A60-89C6-6135672A2B0F}" sibTransId="{3E031D82-7205-482C-93F7-59DCFEDBF7F1}"/>
    <dgm:cxn modelId="{089E4095-64B7-40C0-88FD-4104EBB1F7AF}" type="presOf" srcId="{30277784-628F-47AD-BACF-72F6190937B6}" destId="{E34F0206-8CB8-4D52-AF15-DE5215D61DD5}" srcOrd="0" destOrd="0" presId="urn:microsoft.com/office/officeart/2005/8/layout/radial5"/>
    <dgm:cxn modelId="{3B5B645C-1733-43A9-8AAE-207B3E0646FB}" type="presOf" srcId="{FB64DDC6-B478-4A94-BDF7-55458C127794}" destId="{9203FD65-0756-40A1-BC99-7B95BDD218D6}" srcOrd="1" destOrd="0" presId="urn:microsoft.com/office/officeart/2005/8/layout/radial5"/>
    <dgm:cxn modelId="{B1705FE8-FA07-476B-A140-EDE1D1B67AC6}" type="presOf" srcId="{3603D5B0-A0E6-4CC2-B657-1E709A23EBE6}" destId="{95CBA30F-E82A-42BE-92CF-4A074E83B856}" srcOrd="0" destOrd="0" presId="urn:microsoft.com/office/officeart/2005/8/layout/radial5"/>
    <dgm:cxn modelId="{416AF9B7-F346-4DA5-862B-BD38A00A799F}" type="presOf" srcId="{6A227CB6-1A1B-44AF-8E0D-1915E2DB34EF}" destId="{944AF46F-3F11-4910-967F-D502E983E932}" srcOrd="0" destOrd="0" presId="urn:microsoft.com/office/officeart/2005/8/layout/radial5"/>
    <dgm:cxn modelId="{E79208AD-662D-40BA-B90F-2CA6809647EF}" srcId="{815BBD8D-CF83-4EC5-A720-B81B7A4CE0CF}" destId="{D6B2BB6E-3820-44C3-B21B-6C4CC4D521F3}" srcOrd="6" destOrd="0" parTransId="{D098C709-811C-4638-AC80-E3BBF209475B}" sibTransId="{97144A3D-AD51-49CA-A632-5985FAD216E8}"/>
    <dgm:cxn modelId="{07890D17-B25A-45D5-B7DE-2FF1AE104FAB}" srcId="{815BBD8D-CF83-4EC5-A720-B81B7A4CE0CF}" destId="{F5F9170A-3CED-4968-A3D3-8CAA99FD021E}" srcOrd="4" destOrd="0" parTransId="{B19584DB-58A4-4D67-9847-E162529EE4E0}" sibTransId="{9E330DBF-13B3-4771-BC53-256ED08C2F28}"/>
    <dgm:cxn modelId="{945A18BC-0B82-47FC-A9B6-066A88DC1334}" type="presOf" srcId="{BE0A5B96-BB08-4E0E-B637-0B76324FF8C0}" destId="{950ADEE1-1401-4E8A-A080-297B0011AB92}" srcOrd="0" destOrd="0" presId="urn:microsoft.com/office/officeart/2005/8/layout/radial5"/>
    <dgm:cxn modelId="{BB857F9A-3590-4285-93D0-EC32E69A685C}" srcId="{815BBD8D-CF83-4EC5-A720-B81B7A4CE0CF}" destId="{BE0A5B96-BB08-4E0E-B637-0B76324FF8C0}" srcOrd="5" destOrd="0" parTransId="{69DE9A76-3C02-4B06-859E-2B5EBF8115CE}" sibTransId="{1CF00563-5A53-41E7-9E62-C5C0895D6C73}"/>
    <dgm:cxn modelId="{3E300FE7-8519-47E9-9525-97937CFE40A9}" type="presOf" srcId="{A5E69A79-1ABF-4A02-A7FC-DCB75E409AB4}" destId="{919E954B-E41B-4FCE-87EB-61A93B211F96}" srcOrd="0" destOrd="0" presId="urn:microsoft.com/office/officeart/2005/8/layout/radial5"/>
    <dgm:cxn modelId="{6A4CB737-3819-45DA-A6EA-5566B3F5AE5F}" type="presOf" srcId="{F5F9170A-3CED-4968-A3D3-8CAA99FD021E}" destId="{B178609B-0573-48CD-A52B-578869455FED}" srcOrd="0" destOrd="0" presId="urn:microsoft.com/office/officeart/2005/8/layout/radial5"/>
    <dgm:cxn modelId="{615C8287-01B1-48C4-B098-2DA38828945C}" type="presOf" srcId="{69DE9A76-3C02-4B06-859E-2B5EBF8115CE}" destId="{7493F4EF-1FFD-44FB-8EC1-814A3E154505}" srcOrd="1" destOrd="0" presId="urn:microsoft.com/office/officeart/2005/8/layout/radial5"/>
    <dgm:cxn modelId="{F22E7360-7B11-408F-8B50-3E15343103FA}" type="presOf" srcId="{F36E8614-68E8-49EA-AFAB-BE6EC92AAD2A}" destId="{2651E9AF-743E-48D9-9A83-A9F85D40F2B3}" srcOrd="0" destOrd="0" presId="urn:microsoft.com/office/officeart/2005/8/layout/radial5"/>
    <dgm:cxn modelId="{8344891A-81BC-4080-B186-B62E3AF9A620}" srcId="{815BBD8D-CF83-4EC5-A720-B81B7A4CE0CF}" destId="{6A227CB6-1A1B-44AF-8E0D-1915E2DB34EF}" srcOrd="1" destOrd="0" parTransId="{11FCF5E0-E947-4CFB-B92C-36AF0A1DBE80}" sibTransId="{72C1F3F4-86AD-4F3F-800D-888FA5C75913}"/>
    <dgm:cxn modelId="{6849F60E-D04C-4CDB-9BDA-9ADC400B2834}" type="presOf" srcId="{FB64DDC6-B478-4A94-BDF7-55458C127794}" destId="{A4AFE539-B590-4494-B78A-02E2E7542A89}" srcOrd="0" destOrd="0" presId="urn:microsoft.com/office/officeart/2005/8/layout/radial5"/>
    <dgm:cxn modelId="{30E6DC76-B400-4459-B87B-988BA48C2FAB}" srcId="{815BBD8D-CF83-4EC5-A720-B81B7A4CE0CF}" destId="{3603D5B0-A0E6-4CC2-B657-1E709A23EBE6}" srcOrd="7" destOrd="0" parTransId="{3E6F22B3-1315-4C88-83CB-67AB6B01DD27}" sibTransId="{0F791E77-733E-410C-862B-9A5A3BD0CEB7}"/>
    <dgm:cxn modelId="{D42506F4-7B81-45BF-AECE-BD971F7FD26A}" type="presParOf" srcId="{9FA12356-019E-4786-96DC-A8142A88AC54}" destId="{22843C8A-297D-4C02-B2E6-5004EA2D3488}" srcOrd="0" destOrd="0" presId="urn:microsoft.com/office/officeart/2005/8/layout/radial5"/>
    <dgm:cxn modelId="{884FF5E3-8E1D-4B21-9B00-112D2435D405}" type="presParOf" srcId="{9FA12356-019E-4786-96DC-A8142A88AC54}" destId="{E34F0206-8CB8-4D52-AF15-DE5215D61DD5}" srcOrd="1" destOrd="0" presId="urn:microsoft.com/office/officeart/2005/8/layout/radial5"/>
    <dgm:cxn modelId="{61B7C60F-F0B2-45F2-917F-6EA2F843007E}" type="presParOf" srcId="{E34F0206-8CB8-4D52-AF15-DE5215D61DD5}" destId="{EBF0C0E3-F1D7-42A8-95E3-0682A2285E5A}" srcOrd="0" destOrd="0" presId="urn:microsoft.com/office/officeart/2005/8/layout/radial5"/>
    <dgm:cxn modelId="{EDFA4C4C-6B0A-4F6A-8B3B-599996EB9D3E}" type="presParOf" srcId="{9FA12356-019E-4786-96DC-A8142A88AC54}" destId="{2C3CC6B4-2E16-4605-A21B-8194330097CA}" srcOrd="2" destOrd="0" presId="urn:microsoft.com/office/officeart/2005/8/layout/radial5"/>
    <dgm:cxn modelId="{96ED7291-8A31-4CA3-B576-660102A55BC1}" type="presParOf" srcId="{9FA12356-019E-4786-96DC-A8142A88AC54}" destId="{2EB20171-3093-4F7F-B040-4405295EFCC2}" srcOrd="3" destOrd="0" presId="urn:microsoft.com/office/officeart/2005/8/layout/radial5"/>
    <dgm:cxn modelId="{F146116A-215C-4AA0-97CD-3ACA866ECD2D}" type="presParOf" srcId="{2EB20171-3093-4F7F-B040-4405295EFCC2}" destId="{EF8EF232-B945-4355-9FED-5049218A3825}" srcOrd="0" destOrd="0" presId="urn:microsoft.com/office/officeart/2005/8/layout/radial5"/>
    <dgm:cxn modelId="{43FF7F4D-A10D-458A-AA4B-B7500B7634D6}" type="presParOf" srcId="{9FA12356-019E-4786-96DC-A8142A88AC54}" destId="{944AF46F-3F11-4910-967F-D502E983E932}" srcOrd="4" destOrd="0" presId="urn:microsoft.com/office/officeart/2005/8/layout/radial5"/>
    <dgm:cxn modelId="{02EB6326-4F49-4D3C-9B27-7AC8F1372BF7}" type="presParOf" srcId="{9FA12356-019E-4786-96DC-A8142A88AC54}" destId="{A4AFE539-B590-4494-B78A-02E2E7542A89}" srcOrd="5" destOrd="0" presId="urn:microsoft.com/office/officeart/2005/8/layout/radial5"/>
    <dgm:cxn modelId="{78475742-C571-4F8B-BD20-AC9B67B8D6B6}" type="presParOf" srcId="{A4AFE539-B590-4494-B78A-02E2E7542A89}" destId="{9203FD65-0756-40A1-BC99-7B95BDD218D6}" srcOrd="0" destOrd="0" presId="urn:microsoft.com/office/officeart/2005/8/layout/radial5"/>
    <dgm:cxn modelId="{DEF23666-C1FB-4F7B-A47F-9CE2F9EB73B4}" type="presParOf" srcId="{9FA12356-019E-4786-96DC-A8142A88AC54}" destId="{ECCAA796-D36D-4EDC-AC65-05B7AC9C50FA}" srcOrd="6" destOrd="0" presId="urn:microsoft.com/office/officeart/2005/8/layout/radial5"/>
    <dgm:cxn modelId="{644C467F-5382-4948-9EA2-AE5B7BD2B62A}" type="presParOf" srcId="{9FA12356-019E-4786-96DC-A8142A88AC54}" destId="{919E954B-E41B-4FCE-87EB-61A93B211F96}" srcOrd="7" destOrd="0" presId="urn:microsoft.com/office/officeart/2005/8/layout/radial5"/>
    <dgm:cxn modelId="{917F371C-39F5-4E32-BDB3-E32E7209B5B5}" type="presParOf" srcId="{919E954B-E41B-4FCE-87EB-61A93B211F96}" destId="{0409F35D-79B3-4942-8624-CDAEEDE2FD60}" srcOrd="0" destOrd="0" presId="urn:microsoft.com/office/officeart/2005/8/layout/radial5"/>
    <dgm:cxn modelId="{D66C815C-1C6D-41B6-A436-4C598F1948BB}" type="presParOf" srcId="{9FA12356-019E-4786-96DC-A8142A88AC54}" destId="{2651E9AF-743E-48D9-9A83-A9F85D40F2B3}" srcOrd="8" destOrd="0" presId="urn:microsoft.com/office/officeart/2005/8/layout/radial5"/>
    <dgm:cxn modelId="{E01E970B-12BA-42E0-B7A6-8CB127824DD5}" type="presParOf" srcId="{9FA12356-019E-4786-96DC-A8142A88AC54}" destId="{ADB5D23C-8456-415B-8DDE-CEF5898F65B2}" srcOrd="9" destOrd="0" presId="urn:microsoft.com/office/officeart/2005/8/layout/radial5"/>
    <dgm:cxn modelId="{15B96C6F-C2A7-4A06-AA27-6F8403F9F4B0}" type="presParOf" srcId="{ADB5D23C-8456-415B-8DDE-CEF5898F65B2}" destId="{6C98666F-0F1A-44FC-B47B-AA3CD839CBDB}" srcOrd="0" destOrd="0" presId="urn:microsoft.com/office/officeart/2005/8/layout/radial5"/>
    <dgm:cxn modelId="{4B1EC3CA-6BD2-4EA6-8827-DF511C3CA60C}" type="presParOf" srcId="{9FA12356-019E-4786-96DC-A8142A88AC54}" destId="{B178609B-0573-48CD-A52B-578869455FED}" srcOrd="10" destOrd="0" presId="urn:microsoft.com/office/officeart/2005/8/layout/radial5"/>
    <dgm:cxn modelId="{626416CE-3CBE-490B-8794-F6AD7DC43185}" type="presParOf" srcId="{9FA12356-019E-4786-96DC-A8142A88AC54}" destId="{F364802B-183C-4121-864B-55D2C70AF14C}" srcOrd="11" destOrd="0" presId="urn:microsoft.com/office/officeart/2005/8/layout/radial5"/>
    <dgm:cxn modelId="{4342C29F-68E1-4852-B6D5-FE7ADB299BC0}" type="presParOf" srcId="{F364802B-183C-4121-864B-55D2C70AF14C}" destId="{7493F4EF-1FFD-44FB-8EC1-814A3E154505}" srcOrd="0" destOrd="0" presId="urn:microsoft.com/office/officeart/2005/8/layout/radial5"/>
    <dgm:cxn modelId="{AE2FCFDE-F1CF-4F00-9E7B-863CF43C8A2E}" type="presParOf" srcId="{9FA12356-019E-4786-96DC-A8142A88AC54}" destId="{950ADEE1-1401-4E8A-A080-297B0011AB92}" srcOrd="12" destOrd="0" presId="urn:microsoft.com/office/officeart/2005/8/layout/radial5"/>
    <dgm:cxn modelId="{8DB465F5-4C94-412A-B8CF-744743C01DDB}" type="presParOf" srcId="{9FA12356-019E-4786-96DC-A8142A88AC54}" destId="{318B8FD5-8D90-4B9A-B641-204CD6A4AB46}" srcOrd="13" destOrd="0" presId="urn:microsoft.com/office/officeart/2005/8/layout/radial5"/>
    <dgm:cxn modelId="{B85A25C5-C9ED-4DB7-AE61-74C6ADF7EED8}" type="presParOf" srcId="{318B8FD5-8D90-4B9A-B641-204CD6A4AB46}" destId="{6B6AC405-6747-4C02-84B9-CC5AC4C81DD0}" srcOrd="0" destOrd="0" presId="urn:microsoft.com/office/officeart/2005/8/layout/radial5"/>
    <dgm:cxn modelId="{E4BB405A-E144-4C23-9BF8-69E60FC1A16D}" type="presParOf" srcId="{9FA12356-019E-4786-96DC-A8142A88AC54}" destId="{D7CD3527-9244-421D-A24B-94417FE79FA7}" srcOrd="14" destOrd="0" presId="urn:microsoft.com/office/officeart/2005/8/layout/radial5"/>
    <dgm:cxn modelId="{DBBB46B0-B679-449B-A64D-E144BAADDDF2}" type="presParOf" srcId="{9FA12356-019E-4786-96DC-A8142A88AC54}" destId="{40D67DF0-9965-452E-BD8D-0573635FBECA}" srcOrd="15" destOrd="0" presId="urn:microsoft.com/office/officeart/2005/8/layout/radial5"/>
    <dgm:cxn modelId="{82B2A576-F41D-4AD0-898B-6907C878A989}" type="presParOf" srcId="{40D67DF0-9965-452E-BD8D-0573635FBECA}" destId="{3354F926-D37A-465F-AB5F-BF4B41D8B29C}" srcOrd="0" destOrd="0" presId="urn:microsoft.com/office/officeart/2005/8/layout/radial5"/>
    <dgm:cxn modelId="{5513AD74-2A50-4E13-B49A-B71314EBB347}" type="presParOf" srcId="{9FA12356-019E-4786-96DC-A8142A88AC54}" destId="{95CBA30F-E82A-42BE-92CF-4A074E83B856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0E871-1915-44F4-BF07-D98D1101A4E1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26D318-6AE0-4C0C-9A30-CB2800B2C36C}">
      <dgm:prSet custT="1"/>
      <dgm:spPr/>
      <dgm:t>
        <a:bodyPr/>
        <a:lstStyle/>
        <a:p>
          <a:pPr rtl="0"/>
          <a:r>
            <a:rPr lang="en-US" sz="1050" dirty="0" smtClean="0"/>
            <a:t>Easily Configurable</a:t>
          </a:r>
          <a:endParaRPr lang="en-US" sz="1050" dirty="0"/>
        </a:p>
      </dgm:t>
    </dgm:pt>
    <dgm:pt modelId="{1CE5A88D-A17F-47BC-925C-D46CAF2A6AC4}" type="parTrans" cxnId="{6AE95438-6E02-4D38-A668-8E03B289041A}">
      <dgm:prSet/>
      <dgm:spPr/>
      <dgm:t>
        <a:bodyPr/>
        <a:lstStyle/>
        <a:p>
          <a:endParaRPr lang="en-US" sz="1050"/>
        </a:p>
      </dgm:t>
    </dgm:pt>
    <dgm:pt modelId="{4F45B4ED-142A-4AF9-B684-B317E4CB6041}" type="sibTrans" cxnId="{6AE95438-6E02-4D38-A668-8E03B289041A}">
      <dgm:prSet/>
      <dgm:spPr/>
      <dgm:t>
        <a:bodyPr/>
        <a:lstStyle/>
        <a:p>
          <a:endParaRPr lang="en-US" sz="1050"/>
        </a:p>
      </dgm:t>
    </dgm:pt>
    <dgm:pt modelId="{EA468F4E-7792-4B6A-9436-F9A9E2B4DD96}">
      <dgm:prSet custT="1"/>
      <dgm:spPr/>
      <dgm:t>
        <a:bodyPr/>
        <a:lstStyle/>
        <a:p>
          <a:pPr rtl="0"/>
          <a:r>
            <a:rPr lang="en-US" sz="1050" dirty="0" smtClean="0"/>
            <a:t>Less Maintenance</a:t>
          </a:r>
          <a:endParaRPr lang="en-US" sz="1050" dirty="0"/>
        </a:p>
      </dgm:t>
    </dgm:pt>
    <dgm:pt modelId="{C231FE3F-8D3D-45A6-8752-2B71B133705A}" type="parTrans" cxnId="{EF9A57FD-27A5-4F7B-BBDB-CD20482A1F6B}">
      <dgm:prSet/>
      <dgm:spPr/>
      <dgm:t>
        <a:bodyPr/>
        <a:lstStyle/>
        <a:p>
          <a:endParaRPr lang="en-US" sz="1050"/>
        </a:p>
      </dgm:t>
    </dgm:pt>
    <dgm:pt modelId="{5368516B-EC60-4A37-8976-DE9C8BD4F265}" type="sibTrans" cxnId="{EF9A57FD-27A5-4F7B-BBDB-CD20482A1F6B}">
      <dgm:prSet/>
      <dgm:spPr/>
      <dgm:t>
        <a:bodyPr/>
        <a:lstStyle/>
        <a:p>
          <a:endParaRPr lang="en-US" sz="1050"/>
        </a:p>
      </dgm:t>
    </dgm:pt>
    <dgm:pt modelId="{1C74C8BD-3DAE-4A81-9A75-2D8BB5B74175}">
      <dgm:prSet custT="1"/>
      <dgm:spPr/>
      <dgm:t>
        <a:bodyPr/>
        <a:lstStyle/>
        <a:p>
          <a:pPr rtl="0"/>
          <a:r>
            <a:rPr lang="en-US" sz="1050" dirty="0" smtClean="0"/>
            <a:t>Quickly Portable &amp; Easily extendible to other teams</a:t>
          </a:r>
          <a:endParaRPr lang="en-US" sz="1050" dirty="0"/>
        </a:p>
      </dgm:t>
    </dgm:pt>
    <dgm:pt modelId="{679E6B72-CAD8-465E-A886-07500959A9E7}" type="parTrans" cxnId="{DEEE7772-58C8-4195-A06E-C32E6350148A}">
      <dgm:prSet/>
      <dgm:spPr/>
      <dgm:t>
        <a:bodyPr/>
        <a:lstStyle/>
        <a:p>
          <a:endParaRPr lang="en-US" sz="1050"/>
        </a:p>
      </dgm:t>
    </dgm:pt>
    <dgm:pt modelId="{E36131A3-4767-4BE5-B409-7C2FC6684F2E}" type="sibTrans" cxnId="{DEEE7772-58C8-4195-A06E-C32E6350148A}">
      <dgm:prSet/>
      <dgm:spPr/>
      <dgm:t>
        <a:bodyPr/>
        <a:lstStyle/>
        <a:p>
          <a:endParaRPr lang="en-US" sz="1050"/>
        </a:p>
      </dgm:t>
    </dgm:pt>
    <dgm:pt modelId="{D5929EB9-EF2B-420E-8B45-E374C9B5315D}" type="pres">
      <dgm:prSet presAssocID="{9480E871-1915-44F4-BF07-D98D1101A4E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CB716E6-6E1D-4F24-AAF6-FB964480E0E5}" type="pres">
      <dgm:prSet presAssocID="{2D26D318-6AE0-4C0C-9A30-CB2800B2C36C}" presName="Accent1" presStyleCnt="0"/>
      <dgm:spPr/>
    </dgm:pt>
    <dgm:pt modelId="{0A10A678-0FC2-4E06-A84D-509CFE3BEDE2}" type="pres">
      <dgm:prSet presAssocID="{2D26D318-6AE0-4C0C-9A30-CB2800B2C36C}" presName="Accent" presStyleLbl="node1" presStyleIdx="0" presStyleCnt="3"/>
      <dgm:spPr/>
    </dgm:pt>
    <dgm:pt modelId="{5F023C78-2ECD-4CF2-9BF0-C71AD9575C6E}" type="pres">
      <dgm:prSet presAssocID="{2D26D318-6AE0-4C0C-9A30-CB2800B2C36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9B7A29A-8938-4770-A1DA-3713581483D3}" type="pres">
      <dgm:prSet presAssocID="{EA468F4E-7792-4B6A-9436-F9A9E2B4DD96}" presName="Accent2" presStyleCnt="0"/>
      <dgm:spPr/>
    </dgm:pt>
    <dgm:pt modelId="{28ED1FFB-B783-4481-8DAF-ECA281EA35A2}" type="pres">
      <dgm:prSet presAssocID="{EA468F4E-7792-4B6A-9436-F9A9E2B4DD96}" presName="Accent" presStyleLbl="node1" presStyleIdx="1" presStyleCnt="3"/>
      <dgm:spPr/>
    </dgm:pt>
    <dgm:pt modelId="{98B8A4AB-0968-462D-AE77-9B614A36EBF4}" type="pres">
      <dgm:prSet presAssocID="{EA468F4E-7792-4B6A-9436-F9A9E2B4DD9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5F6BC989-DD1B-44BA-B5FB-607BBF4DDC1D}" type="pres">
      <dgm:prSet presAssocID="{1C74C8BD-3DAE-4A81-9A75-2D8BB5B74175}" presName="Accent3" presStyleCnt="0"/>
      <dgm:spPr/>
    </dgm:pt>
    <dgm:pt modelId="{BBD4690E-048A-40F1-82FC-95104C6E3ED0}" type="pres">
      <dgm:prSet presAssocID="{1C74C8BD-3DAE-4A81-9A75-2D8BB5B74175}" presName="Accent" presStyleLbl="node1" presStyleIdx="2" presStyleCnt="3"/>
      <dgm:spPr/>
    </dgm:pt>
    <dgm:pt modelId="{E9BC7820-3F08-4D25-817B-C2C1E856E48D}" type="pres">
      <dgm:prSet presAssocID="{1C74C8BD-3DAE-4A81-9A75-2D8BB5B7417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C61BC0B-1246-49B3-BA95-13A7CA0CA1E5}" type="presOf" srcId="{2D26D318-6AE0-4C0C-9A30-CB2800B2C36C}" destId="{5F023C78-2ECD-4CF2-9BF0-C71AD9575C6E}" srcOrd="0" destOrd="0" presId="urn:microsoft.com/office/officeart/2009/layout/CircleArrowProcess"/>
    <dgm:cxn modelId="{0B29A85C-2E4D-42FE-8326-CF36A5933624}" type="presOf" srcId="{9480E871-1915-44F4-BF07-D98D1101A4E1}" destId="{D5929EB9-EF2B-420E-8B45-E374C9B5315D}" srcOrd="0" destOrd="0" presId="urn:microsoft.com/office/officeart/2009/layout/CircleArrowProcess"/>
    <dgm:cxn modelId="{EF9A57FD-27A5-4F7B-BBDB-CD20482A1F6B}" srcId="{9480E871-1915-44F4-BF07-D98D1101A4E1}" destId="{EA468F4E-7792-4B6A-9436-F9A9E2B4DD96}" srcOrd="1" destOrd="0" parTransId="{C231FE3F-8D3D-45A6-8752-2B71B133705A}" sibTransId="{5368516B-EC60-4A37-8976-DE9C8BD4F265}"/>
    <dgm:cxn modelId="{C8E95B06-37D0-468D-A8A0-72C16F4F43A9}" type="presOf" srcId="{EA468F4E-7792-4B6A-9436-F9A9E2B4DD96}" destId="{98B8A4AB-0968-462D-AE77-9B614A36EBF4}" srcOrd="0" destOrd="0" presId="urn:microsoft.com/office/officeart/2009/layout/CircleArrowProcess"/>
    <dgm:cxn modelId="{6AE95438-6E02-4D38-A668-8E03B289041A}" srcId="{9480E871-1915-44F4-BF07-D98D1101A4E1}" destId="{2D26D318-6AE0-4C0C-9A30-CB2800B2C36C}" srcOrd="0" destOrd="0" parTransId="{1CE5A88D-A17F-47BC-925C-D46CAF2A6AC4}" sibTransId="{4F45B4ED-142A-4AF9-B684-B317E4CB6041}"/>
    <dgm:cxn modelId="{DEEE7772-58C8-4195-A06E-C32E6350148A}" srcId="{9480E871-1915-44F4-BF07-D98D1101A4E1}" destId="{1C74C8BD-3DAE-4A81-9A75-2D8BB5B74175}" srcOrd="2" destOrd="0" parTransId="{679E6B72-CAD8-465E-A886-07500959A9E7}" sibTransId="{E36131A3-4767-4BE5-B409-7C2FC6684F2E}"/>
    <dgm:cxn modelId="{F104DDEE-B9CC-4EC3-ADFA-63AE90FA34D6}" type="presOf" srcId="{1C74C8BD-3DAE-4A81-9A75-2D8BB5B74175}" destId="{E9BC7820-3F08-4D25-817B-C2C1E856E48D}" srcOrd="0" destOrd="0" presId="urn:microsoft.com/office/officeart/2009/layout/CircleArrowProcess"/>
    <dgm:cxn modelId="{9ED65C89-98D5-4BF9-9449-2DE4A0114A13}" type="presParOf" srcId="{D5929EB9-EF2B-420E-8B45-E374C9B5315D}" destId="{1CB716E6-6E1D-4F24-AAF6-FB964480E0E5}" srcOrd="0" destOrd="0" presId="urn:microsoft.com/office/officeart/2009/layout/CircleArrowProcess"/>
    <dgm:cxn modelId="{3900FD2C-FF0E-443F-8F8A-AA8C0B3D559D}" type="presParOf" srcId="{1CB716E6-6E1D-4F24-AAF6-FB964480E0E5}" destId="{0A10A678-0FC2-4E06-A84D-509CFE3BEDE2}" srcOrd="0" destOrd="0" presId="urn:microsoft.com/office/officeart/2009/layout/CircleArrowProcess"/>
    <dgm:cxn modelId="{19C4A335-09B2-4654-A2AD-C92119480BEE}" type="presParOf" srcId="{D5929EB9-EF2B-420E-8B45-E374C9B5315D}" destId="{5F023C78-2ECD-4CF2-9BF0-C71AD9575C6E}" srcOrd="1" destOrd="0" presId="urn:microsoft.com/office/officeart/2009/layout/CircleArrowProcess"/>
    <dgm:cxn modelId="{B3DF5796-0430-49B3-95C1-F26305245F7C}" type="presParOf" srcId="{D5929EB9-EF2B-420E-8B45-E374C9B5315D}" destId="{69B7A29A-8938-4770-A1DA-3713581483D3}" srcOrd="2" destOrd="0" presId="urn:microsoft.com/office/officeart/2009/layout/CircleArrowProcess"/>
    <dgm:cxn modelId="{B3C0D6C9-A70F-4539-B305-7FA167AF1150}" type="presParOf" srcId="{69B7A29A-8938-4770-A1DA-3713581483D3}" destId="{28ED1FFB-B783-4481-8DAF-ECA281EA35A2}" srcOrd="0" destOrd="0" presId="urn:microsoft.com/office/officeart/2009/layout/CircleArrowProcess"/>
    <dgm:cxn modelId="{AE3B339C-3696-40CE-9833-F3ED6ADFD04C}" type="presParOf" srcId="{D5929EB9-EF2B-420E-8B45-E374C9B5315D}" destId="{98B8A4AB-0968-462D-AE77-9B614A36EBF4}" srcOrd="3" destOrd="0" presId="urn:microsoft.com/office/officeart/2009/layout/CircleArrowProcess"/>
    <dgm:cxn modelId="{50BAE220-B1CE-4EDB-B7C7-4B693EEDA164}" type="presParOf" srcId="{D5929EB9-EF2B-420E-8B45-E374C9B5315D}" destId="{5F6BC989-DD1B-44BA-B5FB-607BBF4DDC1D}" srcOrd="4" destOrd="0" presId="urn:microsoft.com/office/officeart/2009/layout/CircleArrowProcess"/>
    <dgm:cxn modelId="{C669E929-800A-4044-AC44-F724E2D63343}" type="presParOf" srcId="{5F6BC989-DD1B-44BA-B5FB-607BBF4DDC1D}" destId="{BBD4690E-048A-40F1-82FC-95104C6E3ED0}" srcOrd="0" destOrd="0" presId="urn:microsoft.com/office/officeart/2009/layout/CircleArrowProcess"/>
    <dgm:cxn modelId="{F44D0319-40E3-44FB-9FD5-B6668669EA42}" type="presParOf" srcId="{D5929EB9-EF2B-420E-8B45-E374C9B5315D}" destId="{E9BC7820-3F08-4D25-817B-C2C1E856E48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65BACA-4FB1-4774-9362-C2A29E6573D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4FD9E62-E712-4399-9EC4-470BA708A17D}">
      <dgm:prSet phldrT="[Text]"/>
      <dgm:spPr/>
      <dgm:t>
        <a:bodyPr/>
        <a:lstStyle/>
        <a:p>
          <a:r>
            <a:rPr lang="en-US" dirty="0" smtClean="0"/>
            <a:t>Angular UI</a:t>
          </a:r>
          <a:endParaRPr lang="en-US" dirty="0"/>
        </a:p>
      </dgm:t>
    </dgm:pt>
    <dgm:pt modelId="{789C81CF-C00E-4AD6-8CED-157462D8AF48}" type="parTrans" cxnId="{7768A699-1424-480A-906A-A471F92B21E1}">
      <dgm:prSet/>
      <dgm:spPr/>
      <dgm:t>
        <a:bodyPr/>
        <a:lstStyle/>
        <a:p>
          <a:endParaRPr lang="en-US"/>
        </a:p>
      </dgm:t>
    </dgm:pt>
    <dgm:pt modelId="{47D1379C-2FAB-4C15-9B68-094E1449061F}" type="sibTrans" cxnId="{7768A699-1424-480A-906A-A471F92B21E1}">
      <dgm:prSet/>
      <dgm:spPr/>
      <dgm:t>
        <a:bodyPr/>
        <a:lstStyle/>
        <a:p>
          <a:endParaRPr lang="en-US"/>
        </a:p>
      </dgm:t>
    </dgm:pt>
    <dgm:pt modelId="{DD4778FF-6B2A-45A6-9DB0-D381D7744909}">
      <dgm:prSet phldrT="[Text]"/>
      <dgm:spPr/>
      <dgm:t>
        <a:bodyPr/>
        <a:lstStyle/>
        <a:p>
          <a:r>
            <a:rPr lang="en-US" dirty="0" err="1" smtClean="0"/>
            <a:t>NodeJs</a:t>
          </a:r>
          <a:endParaRPr lang="en-US" dirty="0"/>
        </a:p>
      </dgm:t>
    </dgm:pt>
    <dgm:pt modelId="{0EF8FC17-C093-4B64-BB0A-79432DC494A4}" type="parTrans" cxnId="{9793CDBF-977F-4FCD-8647-3B482589724E}">
      <dgm:prSet/>
      <dgm:spPr/>
      <dgm:t>
        <a:bodyPr/>
        <a:lstStyle/>
        <a:p>
          <a:endParaRPr lang="en-US"/>
        </a:p>
      </dgm:t>
    </dgm:pt>
    <dgm:pt modelId="{DB545A13-7E09-4E86-8E3F-2E89B7ABE1D6}" type="sibTrans" cxnId="{9793CDBF-977F-4FCD-8647-3B482589724E}">
      <dgm:prSet/>
      <dgm:spPr/>
      <dgm:t>
        <a:bodyPr/>
        <a:lstStyle/>
        <a:p>
          <a:endParaRPr lang="en-US"/>
        </a:p>
      </dgm:t>
    </dgm:pt>
    <dgm:pt modelId="{6736C68F-BF29-4190-92BF-9BB14A96E0E8}">
      <dgm:prSet phldrT="[Text]"/>
      <dgm:spPr/>
      <dgm:t>
        <a:bodyPr/>
        <a:lstStyle/>
        <a:p>
          <a:r>
            <a:rPr lang="en-US" dirty="0" smtClean="0"/>
            <a:t>Excel as DB</a:t>
          </a:r>
          <a:endParaRPr lang="en-US" dirty="0"/>
        </a:p>
      </dgm:t>
    </dgm:pt>
    <dgm:pt modelId="{03A528C5-915F-4DB2-A860-713FC30B0472}" type="parTrans" cxnId="{A1C8DCC5-8AF6-49E2-889C-62A0E476F5C3}">
      <dgm:prSet/>
      <dgm:spPr/>
      <dgm:t>
        <a:bodyPr/>
        <a:lstStyle/>
        <a:p>
          <a:endParaRPr lang="en-US"/>
        </a:p>
      </dgm:t>
    </dgm:pt>
    <dgm:pt modelId="{18C31437-7C99-4D6F-802B-9931933E5002}" type="sibTrans" cxnId="{A1C8DCC5-8AF6-49E2-889C-62A0E476F5C3}">
      <dgm:prSet/>
      <dgm:spPr/>
      <dgm:t>
        <a:bodyPr/>
        <a:lstStyle/>
        <a:p>
          <a:endParaRPr lang="en-US"/>
        </a:p>
      </dgm:t>
    </dgm:pt>
    <dgm:pt modelId="{D247E408-099C-4DF3-8E98-04A2A1ACAAB7}" type="pres">
      <dgm:prSet presAssocID="{3365BACA-4FB1-4774-9362-C2A29E6573D9}" presName="linearFlow" presStyleCnt="0">
        <dgm:presLayoutVars>
          <dgm:dir/>
          <dgm:resizeHandles val="exact"/>
        </dgm:presLayoutVars>
      </dgm:prSet>
      <dgm:spPr/>
    </dgm:pt>
    <dgm:pt modelId="{63E0995B-24DD-483A-B608-DA33E26D56AE}" type="pres">
      <dgm:prSet presAssocID="{74FD9E62-E712-4399-9EC4-470BA708A17D}" presName="composite" presStyleCnt="0"/>
      <dgm:spPr/>
    </dgm:pt>
    <dgm:pt modelId="{84817E26-3391-4FAD-B241-36AD5BBB9822}" type="pres">
      <dgm:prSet presAssocID="{74FD9E62-E712-4399-9EC4-470BA708A17D}" presName="imgShp" presStyleLbl="fgImgPlac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9C0C93-1888-47F1-A8EA-057F9A890362}" type="pres">
      <dgm:prSet presAssocID="{74FD9E62-E712-4399-9EC4-470BA708A17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73F06-8130-49EF-B83F-9651D6CCCA99}" type="pres">
      <dgm:prSet presAssocID="{47D1379C-2FAB-4C15-9B68-094E1449061F}" presName="spacing" presStyleCnt="0"/>
      <dgm:spPr/>
    </dgm:pt>
    <dgm:pt modelId="{4A5A4951-F894-4239-86C0-AA281B420A63}" type="pres">
      <dgm:prSet presAssocID="{DD4778FF-6B2A-45A6-9DB0-D381D7744909}" presName="composite" presStyleCnt="0"/>
      <dgm:spPr/>
    </dgm:pt>
    <dgm:pt modelId="{BECC94ED-C750-43A1-9B6D-E8C6DDA22F44}" type="pres">
      <dgm:prSet presAssocID="{DD4778FF-6B2A-45A6-9DB0-D381D7744909}" presName="imgShp" presStyleLbl="fgImgPlace1" presStyleIdx="1" presStyleCnt="3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CCE49611-0722-474B-8C2F-0C116545D02B}" type="pres">
      <dgm:prSet presAssocID="{DD4778FF-6B2A-45A6-9DB0-D381D774490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65B8B-3A93-4A93-B4EA-2918867D200D}" type="pres">
      <dgm:prSet presAssocID="{DB545A13-7E09-4E86-8E3F-2E89B7ABE1D6}" presName="spacing" presStyleCnt="0"/>
      <dgm:spPr/>
    </dgm:pt>
    <dgm:pt modelId="{242B0CDC-FDCF-46B3-AEE9-EC472C6491E6}" type="pres">
      <dgm:prSet presAssocID="{6736C68F-BF29-4190-92BF-9BB14A96E0E8}" presName="composite" presStyleCnt="0"/>
      <dgm:spPr/>
    </dgm:pt>
    <dgm:pt modelId="{6A53380C-9484-4D32-859A-52AFF3E387E2}" type="pres">
      <dgm:prSet presAssocID="{6736C68F-BF29-4190-92BF-9BB14A96E0E8}" presName="imgShp" presStyleLbl="fgImgPlace1" presStyleIdx="2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DDDC223-104F-4CB5-8670-295030A38018}" type="pres">
      <dgm:prSet presAssocID="{6736C68F-BF29-4190-92BF-9BB14A96E0E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E1391-5AE7-4A70-AC5F-331BC89A40E0}" type="presOf" srcId="{74FD9E62-E712-4399-9EC4-470BA708A17D}" destId="{049C0C93-1888-47F1-A8EA-057F9A890362}" srcOrd="0" destOrd="0" presId="urn:microsoft.com/office/officeart/2005/8/layout/vList3"/>
    <dgm:cxn modelId="{9793CDBF-977F-4FCD-8647-3B482589724E}" srcId="{3365BACA-4FB1-4774-9362-C2A29E6573D9}" destId="{DD4778FF-6B2A-45A6-9DB0-D381D7744909}" srcOrd="1" destOrd="0" parTransId="{0EF8FC17-C093-4B64-BB0A-79432DC494A4}" sibTransId="{DB545A13-7E09-4E86-8E3F-2E89B7ABE1D6}"/>
    <dgm:cxn modelId="{A1C8DCC5-8AF6-49E2-889C-62A0E476F5C3}" srcId="{3365BACA-4FB1-4774-9362-C2A29E6573D9}" destId="{6736C68F-BF29-4190-92BF-9BB14A96E0E8}" srcOrd="2" destOrd="0" parTransId="{03A528C5-915F-4DB2-A860-713FC30B0472}" sibTransId="{18C31437-7C99-4D6F-802B-9931933E5002}"/>
    <dgm:cxn modelId="{7768A699-1424-480A-906A-A471F92B21E1}" srcId="{3365BACA-4FB1-4774-9362-C2A29E6573D9}" destId="{74FD9E62-E712-4399-9EC4-470BA708A17D}" srcOrd="0" destOrd="0" parTransId="{789C81CF-C00E-4AD6-8CED-157462D8AF48}" sibTransId="{47D1379C-2FAB-4C15-9B68-094E1449061F}"/>
    <dgm:cxn modelId="{1E66D5E1-6CEB-480A-9A24-624DF19D8361}" type="presOf" srcId="{DD4778FF-6B2A-45A6-9DB0-D381D7744909}" destId="{CCE49611-0722-474B-8C2F-0C116545D02B}" srcOrd="0" destOrd="0" presId="urn:microsoft.com/office/officeart/2005/8/layout/vList3"/>
    <dgm:cxn modelId="{2B5A3FBD-8A30-46E2-AD68-445ED62697EA}" type="presOf" srcId="{6736C68F-BF29-4190-92BF-9BB14A96E0E8}" destId="{CDDDC223-104F-4CB5-8670-295030A38018}" srcOrd="0" destOrd="0" presId="urn:microsoft.com/office/officeart/2005/8/layout/vList3"/>
    <dgm:cxn modelId="{60A51D2B-E8D0-4E5F-AB85-942A0FA7174E}" type="presOf" srcId="{3365BACA-4FB1-4774-9362-C2A29E6573D9}" destId="{D247E408-099C-4DF3-8E98-04A2A1ACAAB7}" srcOrd="0" destOrd="0" presId="urn:microsoft.com/office/officeart/2005/8/layout/vList3"/>
    <dgm:cxn modelId="{2657D8B0-CE5C-4A55-914C-C52F69609C63}" type="presParOf" srcId="{D247E408-099C-4DF3-8E98-04A2A1ACAAB7}" destId="{63E0995B-24DD-483A-B608-DA33E26D56AE}" srcOrd="0" destOrd="0" presId="urn:microsoft.com/office/officeart/2005/8/layout/vList3"/>
    <dgm:cxn modelId="{E3E2E137-1AD1-44A9-89D8-B6DFC47FD21B}" type="presParOf" srcId="{63E0995B-24DD-483A-B608-DA33E26D56AE}" destId="{84817E26-3391-4FAD-B241-36AD5BBB9822}" srcOrd="0" destOrd="0" presId="urn:microsoft.com/office/officeart/2005/8/layout/vList3"/>
    <dgm:cxn modelId="{928F1728-2BDC-4625-BEA7-4A443A239025}" type="presParOf" srcId="{63E0995B-24DD-483A-B608-DA33E26D56AE}" destId="{049C0C93-1888-47F1-A8EA-057F9A890362}" srcOrd="1" destOrd="0" presId="urn:microsoft.com/office/officeart/2005/8/layout/vList3"/>
    <dgm:cxn modelId="{08A85FC4-B3AA-402E-B23E-2300A1C8C986}" type="presParOf" srcId="{D247E408-099C-4DF3-8E98-04A2A1ACAAB7}" destId="{8BD73F06-8130-49EF-B83F-9651D6CCCA99}" srcOrd="1" destOrd="0" presId="urn:microsoft.com/office/officeart/2005/8/layout/vList3"/>
    <dgm:cxn modelId="{4ADB84B0-BA85-451C-BB2A-17F389541327}" type="presParOf" srcId="{D247E408-099C-4DF3-8E98-04A2A1ACAAB7}" destId="{4A5A4951-F894-4239-86C0-AA281B420A63}" srcOrd="2" destOrd="0" presId="urn:microsoft.com/office/officeart/2005/8/layout/vList3"/>
    <dgm:cxn modelId="{D39BD9D5-4F2A-488C-A31A-B7F548DDFAFF}" type="presParOf" srcId="{4A5A4951-F894-4239-86C0-AA281B420A63}" destId="{BECC94ED-C750-43A1-9B6D-E8C6DDA22F44}" srcOrd="0" destOrd="0" presId="urn:microsoft.com/office/officeart/2005/8/layout/vList3"/>
    <dgm:cxn modelId="{D9EFEFA9-4849-4ADC-927C-4F9DB4FFDEBF}" type="presParOf" srcId="{4A5A4951-F894-4239-86C0-AA281B420A63}" destId="{CCE49611-0722-474B-8C2F-0C116545D02B}" srcOrd="1" destOrd="0" presId="urn:microsoft.com/office/officeart/2005/8/layout/vList3"/>
    <dgm:cxn modelId="{34B3D722-A42C-4190-8371-C1B058219EF6}" type="presParOf" srcId="{D247E408-099C-4DF3-8E98-04A2A1ACAAB7}" destId="{5CE65B8B-3A93-4A93-B4EA-2918867D200D}" srcOrd="3" destOrd="0" presId="urn:microsoft.com/office/officeart/2005/8/layout/vList3"/>
    <dgm:cxn modelId="{B8005480-BBAA-47F6-B26C-000F5DA9C891}" type="presParOf" srcId="{D247E408-099C-4DF3-8E98-04A2A1ACAAB7}" destId="{242B0CDC-FDCF-46B3-AEE9-EC472C6491E6}" srcOrd="4" destOrd="0" presId="urn:microsoft.com/office/officeart/2005/8/layout/vList3"/>
    <dgm:cxn modelId="{23E602FF-8A56-4C0B-A3F8-B17B17802811}" type="presParOf" srcId="{242B0CDC-FDCF-46B3-AEE9-EC472C6491E6}" destId="{6A53380C-9484-4D32-859A-52AFF3E387E2}" srcOrd="0" destOrd="0" presId="urn:microsoft.com/office/officeart/2005/8/layout/vList3"/>
    <dgm:cxn modelId="{E26B225A-07DD-419C-A200-11CA50911CA1}" type="presParOf" srcId="{242B0CDC-FDCF-46B3-AEE9-EC472C6491E6}" destId="{CDDDC223-104F-4CB5-8670-295030A380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43C8A-297D-4C02-B2E6-5004EA2D3488}">
      <dsp:nvSpPr>
        <dsp:cNvPr id="0" name=""/>
        <dsp:cNvSpPr/>
      </dsp:nvSpPr>
      <dsp:spPr>
        <a:xfrm>
          <a:off x="2640822" y="1606972"/>
          <a:ext cx="904410" cy="929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One Stop Portal</a:t>
          </a:r>
          <a:endParaRPr lang="en-US" sz="1300" b="1" kern="1200" dirty="0"/>
        </a:p>
      </dsp:txBody>
      <dsp:txXfrm>
        <a:off x="2773270" y="1743041"/>
        <a:ext cx="639514" cy="657002"/>
      </dsp:txXfrm>
    </dsp:sp>
    <dsp:sp modelId="{E34F0206-8CB8-4D52-AF15-DE5215D61DD5}">
      <dsp:nvSpPr>
        <dsp:cNvPr id="0" name=""/>
        <dsp:cNvSpPr/>
      </dsp:nvSpPr>
      <dsp:spPr>
        <a:xfrm rot="5400000">
          <a:off x="2924419" y="1166141"/>
          <a:ext cx="337215" cy="26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964093" y="1179366"/>
        <a:ext cx="257867" cy="158697"/>
      </dsp:txXfrm>
    </dsp:sp>
    <dsp:sp modelId="{2C3CC6B4-2E16-4605-A21B-8194330097CA}">
      <dsp:nvSpPr>
        <dsp:cNvPr id="0" name=""/>
        <dsp:cNvSpPr/>
      </dsp:nvSpPr>
      <dsp:spPr>
        <a:xfrm>
          <a:off x="2611077" y="6817"/>
          <a:ext cx="963900" cy="9639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Project Plan, Task Assignment, Status Tracking</a:t>
          </a:r>
          <a:endParaRPr lang="en-US" sz="900" kern="1200" dirty="0"/>
        </a:p>
      </dsp:txBody>
      <dsp:txXfrm>
        <a:off x="2752237" y="147977"/>
        <a:ext cx="681580" cy="681580"/>
      </dsp:txXfrm>
    </dsp:sp>
    <dsp:sp modelId="{2EB20171-3093-4F7F-B040-4405295EFCC2}">
      <dsp:nvSpPr>
        <dsp:cNvPr id="0" name=""/>
        <dsp:cNvSpPr/>
      </dsp:nvSpPr>
      <dsp:spPr>
        <a:xfrm rot="8092554">
          <a:off x="3467153" y="1394889"/>
          <a:ext cx="340558" cy="26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32161"/>
            <a:satOff val="3438"/>
            <a:lumOff val="-5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534820" y="1419674"/>
        <a:ext cx="261210" cy="158697"/>
      </dsp:txXfrm>
    </dsp:sp>
    <dsp:sp modelId="{944AF46F-3F11-4910-967F-D502E983E932}">
      <dsp:nvSpPr>
        <dsp:cNvPr id="0" name=""/>
        <dsp:cNvSpPr/>
      </dsp:nvSpPr>
      <dsp:spPr>
        <a:xfrm>
          <a:off x="3730268" y="470401"/>
          <a:ext cx="963900" cy="963900"/>
        </a:xfrm>
        <a:prstGeom prst="ellipse">
          <a:avLst/>
        </a:prstGeom>
        <a:solidFill>
          <a:schemeClr val="accent2">
            <a:hueOff val="-1632161"/>
            <a:satOff val="3438"/>
            <a:lumOff val="-5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Single Go to place for All Project URLs (++)</a:t>
          </a:r>
          <a:endParaRPr lang="en-US" sz="900" kern="1200" dirty="0"/>
        </a:p>
      </dsp:txBody>
      <dsp:txXfrm>
        <a:off x="3871428" y="611561"/>
        <a:ext cx="681580" cy="681580"/>
      </dsp:txXfrm>
    </dsp:sp>
    <dsp:sp modelId="{A4AFE539-B590-4494-B78A-02E2E7542A89}">
      <dsp:nvSpPr>
        <dsp:cNvPr id="0" name=""/>
        <dsp:cNvSpPr/>
      </dsp:nvSpPr>
      <dsp:spPr>
        <a:xfrm rot="10800000">
          <a:off x="3687929" y="1939295"/>
          <a:ext cx="343768" cy="26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264321"/>
            <a:satOff val="6877"/>
            <a:lumOff val="-10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67277" y="1992194"/>
        <a:ext cx="264420" cy="158697"/>
      </dsp:txXfrm>
    </dsp:sp>
    <dsp:sp modelId="{ECCAA796-D36D-4EDC-AC65-05B7AC9C50FA}">
      <dsp:nvSpPr>
        <dsp:cNvPr id="0" name=""/>
        <dsp:cNvSpPr/>
      </dsp:nvSpPr>
      <dsp:spPr>
        <a:xfrm>
          <a:off x="4193852" y="1589592"/>
          <a:ext cx="963900" cy="963900"/>
        </a:xfrm>
        <a:prstGeom prst="ellipse">
          <a:avLst/>
        </a:prstGeom>
        <a:solidFill>
          <a:schemeClr val="accent2">
            <a:hueOff val="-3264321"/>
            <a:satOff val="6877"/>
            <a:lumOff val="-10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Team Leaves Tracking</a:t>
          </a:r>
          <a:endParaRPr lang="en-US" sz="900" kern="1200" dirty="0"/>
        </a:p>
      </dsp:txBody>
      <dsp:txXfrm>
        <a:off x="4335012" y="1730752"/>
        <a:ext cx="681580" cy="681580"/>
      </dsp:txXfrm>
    </dsp:sp>
    <dsp:sp modelId="{919E954B-E41B-4FCE-87EB-61A93B211F96}">
      <dsp:nvSpPr>
        <dsp:cNvPr id="0" name=""/>
        <dsp:cNvSpPr/>
      </dsp:nvSpPr>
      <dsp:spPr>
        <a:xfrm rot="13359461">
          <a:off x="3467153" y="2483700"/>
          <a:ext cx="340558" cy="26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96482"/>
            <a:satOff val="10315"/>
            <a:lumOff val="-15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536004" y="2563483"/>
        <a:ext cx="261210" cy="158697"/>
      </dsp:txXfrm>
    </dsp:sp>
    <dsp:sp modelId="{2651E9AF-743E-48D9-9A83-A9F85D40F2B3}">
      <dsp:nvSpPr>
        <dsp:cNvPr id="0" name=""/>
        <dsp:cNvSpPr/>
      </dsp:nvSpPr>
      <dsp:spPr>
        <a:xfrm>
          <a:off x="3730268" y="2708784"/>
          <a:ext cx="963900" cy="963900"/>
        </a:xfrm>
        <a:prstGeom prst="ellipse">
          <a:avLst/>
        </a:prstGeom>
        <a:solidFill>
          <a:schemeClr val="accent2">
            <a:hueOff val="-4896482"/>
            <a:satOff val="10315"/>
            <a:lumOff val="-15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Release wise </a:t>
          </a:r>
          <a:r>
            <a:rPr lang="en-US" sz="900" kern="1200" dirty="0" err="1" smtClean="0"/>
            <a:t>Planview</a:t>
          </a:r>
          <a:r>
            <a:rPr lang="en-US" sz="900" kern="1200" dirty="0" smtClean="0"/>
            <a:t>  allocation</a:t>
          </a:r>
          <a:endParaRPr lang="en-US" sz="900" kern="1200" dirty="0"/>
        </a:p>
      </dsp:txBody>
      <dsp:txXfrm>
        <a:off x="3871428" y="2849944"/>
        <a:ext cx="681580" cy="681580"/>
      </dsp:txXfrm>
    </dsp:sp>
    <dsp:sp modelId="{ADB5D23C-8456-415B-8DDE-CEF5898F65B2}">
      <dsp:nvSpPr>
        <dsp:cNvPr id="0" name=""/>
        <dsp:cNvSpPr/>
      </dsp:nvSpPr>
      <dsp:spPr>
        <a:xfrm rot="16507955">
          <a:off x="2924419" y="2712449"/>
          <a:ext cx="337215" cy="26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528642"/>
            <a:satOff val="13754"/>
            <a:lumOff val="-20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960544" y="2804863"/>
        <a:ext cx="257867" cy="158697"/>
      </dsp:txXfrm>
    </dsp:sp>
    <dsp:sp modelId="{B178609B-0573-48CD-A52B-578869455FED}">
      <dsp:nvSpPr>
        <dsp:cNvPr id="0" name=""/>
        <dsp:cNvSpPr/>
      </dsp:nvSpPr>
      <dsp:spPr>
        <a:xfrm>
          <a:off x="2611077" y="3172368"/>
          <a:ext cx="963900" cy="963900"/>
        </a:xfrm>
        <a:prstGeom prst="ellipse">
          <a:avLst/>
        </a:prstGeom>
        <a:solidFill>
          <a:schemeClr val="accent2">
            <a:hueOff val="-6528642"/>
            <a:satOff val="13754"/>
            <a:lumOff val="-20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Project Knowledge Repository</a:t>
          </a:r>
          <a:endParaRPr lang="en-US" sz="900" kern="1200" dirty="0"/>
        </a:p>
      </dsp:txBody>
      <dsp:txXfrm>
        <a:off x="2752237" y="3313528"/>
        <a:ext cx="681580" cy="681580"/>
      </dsp:txXfrm>
    </dsp:sp>
    <dsp:sp modelId="{F364802B-183C-4121-864B-55D2C70AF14C}">
      <dsp:nvSpPr>
        <dsp:cNvPr id="0" name=""/>
        <dsp:cNvSpPr/>
      </dsp:nvSpPr>
      <dsp:spPr>
        <a:xfrm rot="20052620">
          <a:off x="2378342" y="2483700"/>
          <a:ext cx="340558" cy="26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160803"/>
            <a:satOff val="17192"/>
            <a:lumOff val="-25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382294" y="2553860"/>
        <a:ext cx="261210" cy="158697"/>
      </dsp:txXfrm>
    </dsp:sp>
    <dsp:sp modelId="{950ADEE1-1401-4E8A-A080-297B0011AB92}">
      <dsp:nvSpPr>
        <dsp:cNvPr id="0" name=""/>
        <dsp:cNvSpPr/>
      </dsp:nvSpPr>
      <dsp:spPr>
        <a:xfrm>
          <a:off x="1491885" y="2708784"/>
          <a:ext cx="963900" cy="963900"/>
        </a:xfrm>
        <a:prstGeom prst="ellipse">
          <a:avLst/>
        </a:prstGeom>
        <a:solidFill>
          <a:schemeClr val="accent2">
            <a:hueOff val="-8160803"/>
            <a:satOff val="17192"/>
            <a:lumOff val="-25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Team </a:t>
          </a:r>
          <a:r>
            <a:rPr lang="en-US" sz="900" kern="1200" dirty="0" smtClean="0"/>
            <a:t>/ Individuals Milestone achievement</a:t>
          </a:r>
          <a:endParaRPr lang="en-US" sz="900" kern="1200" dirty="0"/>
        </a:p>
      </dsp:txBody>
      <dsp:txXfrm>
        <a:off x="1633045" y="2849944"/>
        <a:ext cx="681580" cy="681580"/>
      </dsp:txXfrm>
    </dsp:sp>
    <dsp:sp modelId="{318B8FD5-8D90-4B9A-B641-204CD6A4AB46}">
      <dsp:nvSpPr>
        <dsp:cNvPr id="0" name=""/>
        <dsp:cNvSpPr/>
      </dsp:nvSpPr>
      <dsp:spPr>
        <a:xfrm rot="382140">
          <a:off x="2154357" y="1939295"/>
          <a:ext cx="343768" cy="26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92964"/>
            <a:satOff val="20631"/>
            <a:lumOff val="-30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154602" y="1987793"/>
        <a:ext cx="264420" cy="158697"/>
      </dsp:txXfrm>
    </dsp:sp>
    <dsp:sp modelId="{D7CD3527-9244-421D-A24B-94417FE79FA7}">
      <dsp:nvSpPr>
        <dsp:cNvPr id="0" name=""/>
        <dsp:cNvSpPr/>
      </dsp:nvSpPr>
      <dsp:spPr>
        <a:xfrm>
          <a:off x="1028301" y="1589592"/>
          <a:ext cx="963900" cy="963900"/>
        </a:xfrm>
        <a:prstGeom prst="ellipse">
          <a:avLst/>
        </a:prstGeom>
        <a:solidFill>
          <a:schemeClr val="accent2">
            <a:hueOff val="-9792964"/>
            <a:satOff val="20631"/>
            <a:lumOff val="-30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News Letter maintenance</a:t>
          </a:r>
          <a:endParaRPr lang="en-US" sz="900" kern="1200" dirty="0"/>
        </a:p>
      </dsp:txBody>
      <dsp:txXfrm>
        <a:off x="1169461" y="1730752"/>
        <a:ext cx="681580" cy="681580"/>
      </dsp:txXfrm>
    </dsp:sp>
    <dsp:sp modelId="{40D67DF0-9965-452E-BD8D-0573635FBECA}">
      <dsp:nvSpPr>
        <dsp:cNvPr id="0" name=""/>
        <dsp:cNvSpPr/>
      </dsp:nvSpPr>
      <dsp:spPr>
        <a:xfrm rot="3705376">
          <a:off x="2378342" y="1394889"/>
          <a:ext cx="340558" cy="26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425124"/>
            <a:satOff val="24069"/>
            <a:lumOff val="-35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399241" y="1412837"/>
        <a:ext cx="261210" cy="158697"/>
      </dsp:txXfrm>
    </dsp:sp>
    <dsp:sp modelId="{95CBA30F-E82A-42BE-92CF-4A074E83B856}">
      <dsp:nvSpPr>
        <dsp:cNvPr id="0" name=""/>
        <dsp:cNvSpPr/>
      </dsp:nvSpPr>
      <dsp:spPr>
        <a:xfrm>
          <a:off x="1491885" y="470401"/>
          <a:ext cx="963900" cy="963900"/>
        </a:xfrm>
        <a:prstGeom prst="ellipse">
          <a:avLst/>
        </a:prstGeom>
        <a:solidFill>
          <a:schemeClr val="accent2">
            <a:hueOff val="-11425124"/>
            <a:satOff val="24069"/>
            <a:lumOff val="-35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Team Contact Details</a:t>
          </a:r>
          <a:endParaRPr lang="en-US" sz="900" kern="1200" dirty="0"/>
        </a:p>
      </dsp:txBody>
      <dsp:txXfrm>
        <a:off x="1633045" y="611561"/>
        <a:ext cx="681580" cy="681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0A678-0FC2-4E06-A84D-509CFE3BEDE2}">
      <dsp:nvSpPr>
        <dsp:cNvPr id="0" name=""/>
        <dsp:cNvSpPr/>
      </dsp:nvSpPr>
      <dsp:spPr>
        <a:xfrm>
          <a:off x="880220" y="466390"/>
          <a:ext cx="1523293" cy="152352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023C78-2ECD-4CF2-9BF0-C71AD9575C6E}">
      <dsp:nvSpPr>
        <dsp:cNvPr id="0" name=""/>
        <dsp:cNvSpPr/>
      </dsp:nvSpPr>
      <dsp:spPr>
        <a:xfrm>
          <a:off x="1216918" y="1016429"/>
          <a:ext cx="846465" cy="4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Easily Configurable</a:t>
          </a:r>
          <a:endParaRPr lang="en-US" sz="1050" kern="1200" dirty="0"/>
        </a:p>
      </dsp:txBody>
      <dsp:txXfrm>
        <a:off x="1216918" y="1016429"/>
        <a:ext cx="846465" cy="423131"/>
      </dsp:txXfrm>
    </dsp:sp>
    <dsp:sp modelId="{28ED1FFB-B783-4481-8DAF-ECA281EA35A2}">
      <dsp:nvSpPr>
        <dsp:cNvPr id="0" name=""/>
        <dsp:cNvSpPr/>
      </dsp:nvSpPr>
      <dsp:spPr>
        <a:xfrm>
          <a:off x="457131" y="1341769"/>
          <a:ext cx="1523293" cy="152352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-92730"/>
                <a:satOff val="39058"/>
                <a:lumOff val="-18727"/>
                <a:alphaOff val="0"/>
                <a:shade val="51000"/>
                <a:satMod val="130000"/>
              </a:schemeClr>
            </a:gs>
            <a:gs pos="80000">
              <a:schemeClr val="accent5">
                <a:hueOff val="-92730"/>
                <a:satOff val="39058"/>
                <a:lumOff val="-18727"/>
                <a:alphaOff val="0"/>
                <a:shade val="93000"/>
                <a:satMod val="130000"/>
              </a:schemeClr>
            </a:gs>
            <a:gs pos="100000">
              <a:schemeClr val="accent5">
                <a:hueOff val="-92730"/>
                <a:satOff val="39058"/>
                <a:lumOff val="-1872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B8A4AB-0968-462D-AE77-9B614A36EBF4}">
      <dsp:nvSpPr>
        <dsp:cNvPr id="0" name=""/>
        <dsp:cNvSpPr/>
      </dsp:nvSpPr>
      <dsp:spPr>
        <a:xfrm>
          <a:off x="795545" y="1896871"/>
          <a:ext cx="846465" cy="4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Less Maintenance</a:t>
          </a:r>
          <a:endParaRPr lang="en-US" sz="1050" kern="1200" dirty="0"/>
        </a:p>
      </dsp:txBody>
      <dsp:txXfrm>
        <a:off x="795545" y="1896871"/>
        <a:ext cx="846465" cy="423131"/>
      </dsp:txXfrm>
    </dsp:sp>
    <dsp:sp modelId="{BBD4690E-048A-40F1-82FC-95104C6E3ED0}">
      <dsp:nvSpPr>
        <dsp:cNvPr id="0" name=""/>
        <dsp:cNvSpPr/>
      </dsp:nvSpPr>
      <dsp:spPr>
        <a:xfrm>
          <a:off x="988639" y="2321902"/>
          <a:ext cx="1308745" cy="130927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5">
                <a:hueOff val="-185459"/>
                <a:satOff val="78115"/>
                <a:lumOff val="-37454"/>
                <a:alphaOff val="0"/>
                <a:shade val="51000"/>
                <a:satMod val="130000"/>
              </a:schemeClr>
            </a:gs>
            <a:gs pos="80000">
              <a:schemeClr val="accent5">
                <a:hueOff val="-185459"/>
                <a:satOff val="78115"/>
                <a:lumOff val="-37454"/>
                <a:alphaOff val="0"/>
                <a:shade val="93000"/>
                <a:satMod val="130000"/>
              </a:schemeClr>
            </a:gs>
            <a:gs pos="100000">
              <a:schemeClr val="accent5">
                <a:hueOff val="-185459"/>
                <a:satOff val="78115"/>
                <a:lumOff val="-374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BC7820-3F08-4D25-817B-C2C1E856E48D}">
      <dsp:nvSpPr>
        <dsp:cNvPr id="0" name=""/>
        <dsp:cNvSpPr/>
      </dsp:nvSpPr>
      <dsp:spPr>
        <a:xfrm>
          <a:off x="1218921" y="2778580"/>
          <a:ext cx="846465" cy="4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Quickly Portable &amp; Easily extendible to other teams</a:t>
          </a:r>
          <a:endParaRPr lang="en-US" sz="1050" kern="1200" dirty="0"/>
        </a:p>
      </dsp:txBody>
      <dsp:txXfrm>
        <a:off x="1218921" y="2778580"/>
        <a:ext cx="846465" cy="42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0C93-1888-47F1-A8EA-057F9A890362}">
      <dsp:nvSpPr>
        <dsp:cNvPr id="0" name=""/>
        <dsp:cNvSpPr/>
      </dsp:nvSpPr>
      <dsp:spPr>
        <a:xfrm rot="10800000">
          <a:off x="845203" y="354"/>
          <a:ext cx="2628006" cy="7330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254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Angular UI</a:t>
          </a:r>
          <a:endParaRPr lang="en-US" sz="3200" kern="1200" dirty="0"/>
        </a:p>
      </dsp:txBody>
      <dsp:txXfrm rot="10800000">
        <a:off x="1028465" y="354"/>
        <a:ext cx="2444744" cy="733048"/>
      </dsp:txXfrm>
    </dsp:sp>
    <dsp:sp modelId="{84817E26-3391-4FAD-B241-36AD5BBB9822}">
      <dsp:nvSpPr>
        <dsp:cNvPr id="0" name=""/>
        <dsp:cNvSpPr/>
      </dsp:nvSpPr>
      <dsp:spPr>
        <a:xfrm>
          <a:off x="478679" y="354"/>
          <a:ext cx="733048" cy="733048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49611-0722-474B-8C2F-0C116545D02B}">
      <dsp:nvSpPr>
        <dsp:cNvPr id="0" name=""/>
        <dsp:cNvSpPr/>
      </dsp:nvSpPr>
      <dsp:spPr>
        <a:xfrm rot="10800000">
          <a:off x="845203" y="952223"/>
          <a:ext cx="2628006" cy="7330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254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NodeJs</a:t>
          </a:r>
          <a:endParaRPr lang="en-US" sz="3200" kern="1200" dirty="0"/>
        </a:p>
      </dsp:txBody>
      <dsp:txXfrm rot="10800000">
        <a:off x="1028465" y="952223"/>
        <a:ext cx="2444744" cy="733048"/>
      </dsp:txXfrm>
    </dsp:sp>
    <dsp:sp modelId="{BECC94ED-C750-43A1-9B6D-E8C6DDA22F44}">
      <dsp:nvSpPr>
        <dsp:cNvPr id="0" name=""/>
        <dsp:cNvSpPr/>
      </dsp:nvSpPr>
      <dsp:spPr>
        <a:xfrm>
          <a:off x="478679" y="952223"/>
          <a:ext cx="733048" cy="733048"/>
        </a:xfrm>
        <a:prstGeom prst="ellipse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DC223-104F-4CB5-8670-295030A38018}">
      <dsp:nvSpPr>
        <dsp:cNvPr id="0" name=""/>
        <dsp:cNvSpPr/>
      </dsp:nvSpPr>
      <dsp:spPr>
        <a:xfrm rot="10800000">
          <a:off x="845203" y="1904092"/>
          <a:ext cx="2628006" cy="7330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254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Excel as DB</a:t>
          </a:r>
          <a:endParaRPr lang="en-US" sz="3200" kern="1200" dirty="0"/>
        </a:p>
      </dsp:txBody>
      <dsp:txXfrm rot="10800000">
        <a:off x="1028465" y="1904092"/>
        <a:ext cx="2444744" cy="733048"/>
      </dsp:txXfrm>
    </dsp:sp>
    <dsp:sp modelId="{6A53380C-9484-4D32-859A-52AFF3E387E2}">
      <dsp:nvSpPr>
        <dsp:cNvPr id="0" name=""/>
        <dsp:cNvSpPr/>
      </dsp:nvSpPr>
      <dsp:spPr>
        <a:xfrm>
          <a:off x="478679" y="1904092"/>
          <a:ext cx="733048" cy="733048"/>
        </a:xfrm>
        <a:prstGeom prst="ellipse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AAE4266F-652A-4500-830B-9E454F0AC414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216F42-9885-40B6-B60B-B9AB6CECF6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00"/>
              </a:spcBef>
              <a:defRPr sz="24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12141" y="1998917"/>
            <a:ext cx="869427" cy="54864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870631" y="4937228"/>
            <a:ext cx="1082445" cy="1524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283755" y="175961"/>
            <a:ext cx="2129833" cy="471311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7BCACD4-5D69-463A-A8CE-473924541368}"/>
              </a:ext>
            </a:extLst>
          </p:cNvPr>
          <p:cNvGrpSpPr/>
          <p:nvPr userDrawn="1"/>
        </p:nvGrpSpPr>
        <p:grpSpPr>
          <a:xfrm>
            <a:off x="7215753" y="4941374"/>
            <a:ext cx="1802026" cy="90829"/>
            <a:chOff x="6993631" y="4883943"/>
            <a:chExt cx="1802026" cy="90829"/>
          </a:xfrm>
        </p:grpSpPr>
        <p:sp>
          <p:nvSpPr>
            <p:cNvPr id="181" name="Freeform 135">
              <a:extLst>
                <a:ext uri="{FF2B5EF4-FFF2-40B4-BE49-F238E27FC236}">
                  <a16:creationId xmlns:a16="http://schemas.microsoft.com/office/drawing/2014/main" id="{56ECBF45-CBF3-4F7C-987C-5B955E8BA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7734" y="4883943"/>
              <a:ext cx="527923" cy="9082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2" name="Freeform 138">
              <a:extLst>
                <a:ext uri="{FF2B5EF4-FFF2-40B4-BE49-F238E27FC236}">
                  <a16:creationId xmlns:a16="http://schemas.microsoft.com/office/drawing/2014/main" id="{4032801A-4173-4A59-894C-E36BF1A89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3574" y="4883943"/>
              <a:ext cx="842164" cy="9082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3" name="Freeform 141">
              <a:extLst>
                <a:ext uri="{FF2B5EF4-FFF2-40B4-BE49-F238E27FC236}">
                  <a16:creationId xmlns:a16="http://schemas.microsoft.com/office/drawing/2014/main" id="{50BA1B1E-0092-48DB-BF8A-AEBBA12822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3631" y="4885080"/>
              <a:ext cx="355377" cy="88557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90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21029" y="4936003"/>
            <a:ext cx="501942" cy="27384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269F147-DAFF-4559-8375-6DD0831164A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BCACD4-5D69-463A-A8CE-473924541368}"/>
              </a:ext>
            </a:extLst>
          </p:cNvPr>
          <p:cNvGrpSpPr/>
          <p:nvPr userDrawn="1"/>
        </p:nvGrpSpPr>
        <p:grpSpPr>
          <a:xfrm>
            <a:off x="7294581" y="4941374"/>
            <a:ext cx="1802026" cy="90829"/>
            <a:chOff x="6993631" y="4883943"/>
            <a:chExt cx="1802026" cy="90829"/>
          </a:xfrm>
        </p:grpSpPr>
        <p:sp>
          <p:nvSpPr>
            <p:cNvPr id="10" name="Freeform 135">
              <a:extLst>
                <a:ext uri="{FF2B5EF4-FFF2-40B4-BE49-F238E27FC236}">
                  <a16:creationId xmlns:a16="http://schemas.microsoft.com/office/drawing/2014/main" id="{56ECBF45-CBF3-4F7C-987C-5B955E8BA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7734" y="4883943"/>
              <a:ext cx="527923" cy="9082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38">
              <a:extLst>
                <a:ext uri="{FF2B5EF4-FFF2-40B4-BE49-F238E27FC236}">
                  <a16:creationId xmlns:a16="http://schemas.microsoft.com/office/drawing/2014/main" id="{4032801A-4173-4A59-894C-E36BF1A89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3574" y="4883943"/>
              <a:ext cx="842164" cy="9082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141">
              <a:extLst>
                <a:ext uri="{FF2B5EF4-FFF2-40B4-BE49-F238E27FC236}">
                  <a16:creationId xmlns:a16="http://schemas.microsoft.com/office/drawing/2014/main" id="{50BA1B1E-0092-48DB-BF8A-AEBBA12822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3631" y="4885080"/>
              <a:ext cx="355377" cy="88557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E2DAEF0-E09C-4FC4-B4F9-D98D7F84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95348"/>
            <a:ext cx="1280160" cy="182880"/>
          </a:xfr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4320" y="182880"/>
            <a:ext cx="8686800" cy="3474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811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06" y="109248"/>
            <a:ext cx="8552914" cy="4819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2414" y="106007"/>
            <a:ext cx="0" cy="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4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214" y="105717"/>
            <a:ext cx="8552914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181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142336" y="296617"/>
            <a:ext cx="640080" cy="91440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IN" sz="1846" dirty="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5399" y="4883360"/>
            <a:ext cx="2791516" cy="260141"/>
            <a:chOff x="-25400" y="4883358"/>
            <a:chExt cx="2791516" cy="260141"/>
          </a:xfrm>
          <a:gradFill flip="none" rotWithShape="1">
            <a:gsLst>
              <a:gs pos="0">
                <a:schemeClr val="bg1">
                  <a:lumMod val="75000"/>
                  <a:alpha val="1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1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2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1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4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6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7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8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59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60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  <p:sp>
          <p:nvSpPr>
            <p:cNvPr id="61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6" dirty="0"/>
            </a:p>
          </p:txBody>
        </p:sp>
      </p:grpSp>
      <p:sp>
        <p:nvSpPr>
          <p:cNvPr id="6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21029" y="4842057"/>
            <a:ext cx="501942" cy="27384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269F147-DAFF-4559-8375-6DD0831164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8" r:id="rId2"/>
    <p:sldLayoutId id="214748378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spcBef>
          <a:spcPct val="0"/>
        </a:spcBef>
        <a:buNone/>
        <a:defRPr sz="2100" kern="1200">
          <a:solidFill>
            <a:srgbClr val="0070C0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15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3" pos="7523">
          <p15:clr>
            <a:srgbClr val="F26B43"/>
          </p15:clr>
        </p15:guide>
        <p15:guide id="4" pos="157">
          <p15:clr>
            <a:srgbClr val="F26B43"/>
          </p15:clr>
        </p15:guide>
        <p15:guide id="5" orient="horz" pos="576">
          <p15:clr>
            <a:srgbClr val="F26B43"/>
          </p15:clr>
        </p15:guide>
        <p15:guide id="6" orient="horz" pos="3919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99646" y="1760226"/>
            <a:ext cx="5667100" cy="506724"/>
          </a:xfrm>
        </p:spPr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Eclipse One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Stop Portal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August, </a:t>
            </a:r>
            <a:r>
              <a:rPr lang="en-US" dirty="0"/>
              <a:t>2020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– Citi </a:t>
            </a:r>
            <a:r>
              <a:rPr lang="en-US" dirty="0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29" y="861848"/>
            <a:ext cx="7280923" cy="343688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sz="2800" b="1" dirty="0">
                <a:solidFill>
                  <a:srgbClr val="4E84C4"/>
                </a:solidFill>
              </a:rPr>
              <a:t>One Stop </a:t>
            </a:r>
            <a:r>
              <a:rPr lang="en-US" sz="2800" b="1" dirty="0">
                <a:solidFill>
                  <a:srgbClr val="4E84C4"/>
                </a:solidFill>
              </a:rPr>
              <a:t>Portal Screens</a:t>
            </a:r>
          </a:p>
        </p:txBody>
      </p:sp>
    </p:spTree>
    <p:extLst>
      <p:ext uri="{BB962C8B-B14F-4D97-AF65-F5344CB8AC3E}">
        <p14:creationId xmlns:p14="http://schemas.microsoft.com/office/powerpoint/2010/main" val="37713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204912"/>
            <a:ext cx="5962650" cy="27336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sz="2800" b="1" dirty="0">
                <a:solidFill>
                  <a:srgbClr val="4E84C4"/>
                </a:solidFill>
              </a:rPr>
              <a:t>One Stop </a:t>
            </a:r>
            <a:r>
              <a:rPr lang="en-US" sz="2800" b="1" dirty="0">
                <a:solidFill>
                  <a:srgbClr val="4E84C4"/>
                </a:solidFill>
              </a:rPr>
              <a:t>Portal Screens</a:t>
            </a:r>
          </a:p>
        </p:txBody>
      </p:sp>
    </p:spTree>
    <p:extLst>
      <p:ext uri="{BB962C8B-B14F-4D97-AF65-F5344CB8AC3E}">
        <p14:creationId xmlns:p14="http://schemas.microsoft.com/office/powerpoint/2010/main" val="39507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147-DAFF-4559-8375-6DD0831164A6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F4BCD-1843-4434-A1BF-A1C74F8D8F74}"/>
              </a:ext>
            </a:extLst>
          </p:cNvPr>
          <p:cNvSpPr/>
          <p:nvPr/>
        </p:nvSpPr>
        <p:spPr>
          <a:xfrm>
            <a:off x="341194" y="2072983"/>
            <a:ext cx="3979835" cy="507594"/>
          </a:xfrm>
          <a:prstGeom prst="rect">
            <a:avLst/>
          </a:prstGeom>
          <a:gradFill flip="none" rotWithShape="1">
            <a:gsLst>
              <a:gs pos="35000">
                <a:srgbClr val="9E304C"/>
              </a:gs>
              <a:gs pos="0">
                <a:srgbClr val="EC3E2C"/>
              </a:gs>
              <a:gs pos="100000">
                <a:srgbClr val="4C216D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685800"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Thank You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5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2">
            <a:extLst>
              <a:ext uri="{FF2B5EF4-FFF2-40B4-BE49-F238E27FC236}">
                <a16:creationId xmlns:a16="http://schemas.microsoft.com/office/drawing/2014/main" id="{124A3C46-0BD5-4790-91E2-D26178F1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16131"/>
            <a:ext cx="8668512" cy="350585"/>
          </a:xfr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sz="2800" b="1" dirty="0" smtClean="0">
                <a:solidFill>
                  <a:srgbClr val="4E84C4"/>
                </a:solidFill>
              </a:rPr>
              <a:t>Why?</a:t>
            </a:r>
            <a:endParaRPr lang="en-US" sz="2800" b="1" dirty="0">
              <a:solidFill>
                <a:srgbClr val="4E84C4"/>
              </a:solidFill>
            </a:endParaRPr>
          </a:p>
        </p:txBody>
      </p:sp>
      <p:sp>
        <p:nvSpPr>
          <p:cNvPr id="54" name="Content Placeholder 4"/>
          <p:cNvSpPr txBox="1">
            <a:spLocks/>
          </p:cNvSpPr>
          <p:nvPr/>
        </p:nvSpPr>
        <p:spPr>
          <a:xfrm>
            <a:off x="249382" y="682021"/>
            <a:ext cx="8771035" cy="15624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Myriad Pro" pitchFamily="34" charset="0"/>
              <a:buChar char="–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50000"/>
              <a:buBlip>
                <a:blip r:embed="rId2"/>
              </a:buBlip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Application’s Technical, Functional &amp; Team information is </a:t>
            </a:r>
            <a:r>
              <a:rPr lang="en-US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scattered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or </a:t>
            </a:r>
            <a:r>
              <a:rPr lang="en-US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stored locally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with individuals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Risk of losing key information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if associate leaves or access is lost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Information is </a:t>
            </a:r>
            <a:r>
              <a:rPr lang="en-US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maintained locally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into Excel, Notepad or in emails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New Joiner has to contact multiple leads for getting access to required information, </a:t>
            </a:r>
            <a:r>
              <a:rPr lang="en-US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causing delayed learning curve</a:t>
            </a:r>
          </a:p>
          <a:p>
            <a:pPr>
              <a:buSzPct val="150000"/>
              <a:buBlip>
                <a:blip r:embed="rId2"/>
              </a:buBlip>
            </a:pPr>
            <a:r>
              <a:rPr lang="en-US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No centralized repository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to hold this information</a:t>
            </a:r>
          </a:p>
        </p:txBody>
      </p:sp>
      <p:pic>
        <p:nvPicPr>
          <p:cNvPr id="3" name="Picture 2" descr="Nicu's How-to - Inkscape shiny arr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4908">
            <a:off x="2723081" y="3184281"/>
            <a:ext cx="468255" cy="359700"/>
          </a:xfrm>
          <a:prstGeom prst="rect">
            <a:avLst/>
          </a:prstGeom>
        </p:spPr>
      </p:pic>
      <p:pic>
        <p:nvPicPr>
          <p:cNvPr id="4" name="Picture 3" descr="Una tiza y tú: Diseño de Proyectos I: Aclarando concepto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68" y="2961157"/>
            <a:ext cx="1373332" cy="805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218" y="2579301"/>
            <a:ext cx="282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83389B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Bauhaus 93" panose="04030905020B02020C02" pitchFamily="82" charset="0"/>
              </a:rPr>
              <a:t>One</a:t>
            </a:r>
            <a:r>
              <a:rPr lang="en-US" sz="48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Bauhaus 93" panose="04030905020B02020C02" pitchFamily="82" charset="0"/>
              </a:rPr>
              <a:t> </a:t>
            </a:r>
            <a:r>
              <a:rPr lang="en-US" sz="4800" dirty="0" smtClean="0">
                <a:solidFill>
                  <a:srgbClr val="D6492A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Bauhaus 93" panose="04030905020B02020C02" pitchFamily="82" charset="0"/>
              </a:rPr>
              <a:t>S</a:t>
            </a:r>
            <a:r>
              <a:rPr lang="en-US" sz="4800" dirty="0" smtClean="0">
                <a:solidFill>
                  <a:srgbClr val="FFDD3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Bauhaus 93" panose="04030905020B02020C02" pitchFamily="82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Bauhaus 93" panose="04030905020B02020C02" pitchFamily="82" charset="0"/>
              </a:rPr>
              <a:t>o</a:t>
            </a:r>
            <a:r>
              <a:rPr lang="en-US" sz="4800" dirty="0" smtClean="0">
                <a:solidFill>
                  <a:srgbClr val="0063B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Bauhaus 93" panose="04030905020B02020C02" pitchFamily="82" charset="0"/>
              </a:rPr>
              <a:t>p</a:t>
            </a:r>
            <a:r>
              <a:rPr lang="en-US" sz="48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Bauhaus 93" panose="04030905020B02020C02" pitchFamily="82" charset="0"/>
              </a:rPr>
              <a:t> </a:t>
            </a:r>
            <a:r>
              <a:rPr lang="en-US" sz="4800" dirty="0" smtClean="0">
                <a:solidFill>
                  <a:srgbClr val="00B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Bauhaus 93" panose="04030905020B02020C02" pitchFamily="82" charset="0"/>
              </a:rPr>
              <a:t>Portal</a:t>
            </a:r>
            <a:endParaRPr lang="en-US" sz="4800" dirty="0">
              <a:solidFill>
                <a:srgbClr val="00B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Bauhaus 93" panose="04030905020B02020C02" pitchFamily="82" charset="0"/>
            </a:endParaRPr>
          </a:p>
        </p:txBody>
      </p:sp>
      <p:pic>
        <p:nvPicPr>
          <p:cNvPr id="109" name="Picture 108" descr="Nicu's How-to - Inkscape shiny arr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4908">
            <a:off x="4841941" y="3184280"/>
            <a:ext cx="468255" cy="359700"/>
          </a:xfrm>
          <a:prstGeom prst="rect">
            <a:avLst/>
          </a:prstGeom>
        </p:spPr>
      </p:pic>
      <p:pic>
        <p:nvPicPr>
          <p:cNvPr id="2" name="Picture 1" descr="The Brain Freeze of Stress — The People Equa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" y="2516730"/>
            <a:ext cx="2605997" cy="17373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147-DAFF-4559-8375-6DD0831164A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24A3C46-0BD5-4790-91E2-D26178F102EE}"/>
              </a:ext>
            </a:extLst>
          </p:cNvPr>
          <p:cNvSpPr txBox="1">
            <a:spLocks/>
          </p:cNvSpPr>
          <p:nvPr/>
        </p:nvSpPr>
        <p:spPr>
          <a:xfrm>
            <a:off x="249382" y="216131"/>
            <a:ext cx="8668512" cy="3505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2100" kern="1200">
                <a:solidFill>
                  <a:srgbClr val="0070C0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2800" b="1" dirty="0" smtClean="0">
                <a:solidFill>
                  <a:srgbClr val="4E84C4"/>
                </a:solidFill>
              </a:rPr>
              <a:t>Eclipse One </a:t>
            </a:r>
            <a:r>
              <a:rPr lang="en-US" sz="2800" b="1" dirty="0" smtClean="0">
                <a:solidFill>
                  <a:srgbClr val="4E84C4"/>
                </a:solidFill>
              </a:rPr>
              <a:t>Stop Portal – Key Features</a:t>
            </a:r>
            <a:endParaRPr lang="en-US" sz="2800" b="1" dirty="0">
              <a:solidFill>
                <a:srgbClr val="4E84C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3" y="4599559"/>
            <a:ext cx="6795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(*) </a:t>
            </a:r>
            <a:r>
              <a:rPr lang="en-US" sz="900" dirty="0">
                <a:latin typeface="Californian FB" panose="0207040306080B030204" pitchFamily="18" charset="0"/>
              </a:rPr>
              <a:t>Angular CLI &amp; Micro Service on </a:t>
            </a:r>
            <a:r>
              <a:rPr lang="en-US" sz="900" dirty="0" err="1">
                <a:latin typeface="Californian FB" panose="0207040306080B030204" pitchFamily="18" charset="0"/>
              </a:rPr>
              <a:t>NodeJs</a:t>
            </a:r>
            <a:r>
              <a:rPr lang="en-US" sz="900" dirty="0">
                <a:latin typeface="Californian FB" panose="0207040306080B030204" pitchFamily="18" charset="0"/>
              </a:rPr>
              <a:t> , Platform – PCF </a:t>
            </a:r>
            <a:r>
              <a:rPr lang="en-US" sz="900" dirty="0" smtClean="0">
                <a:latin typeface="Californian FB" panose="0207040306080B030204" pitchFamily="18" charset="0"/>
              </a:rPr>
              <a:t>Cloud</a:t>
            </a:r>
          </a:p>
          <a:p>
            <a:r>
              <a:rPr lang="en-US" sz="900" dirty="0" smtClean="0">
                <a:latin typeface="Californian FB" panose="0207040306080B030204" pitchFamily="18" charset="0"/>
              </a:rPr>
              <a:t>(++) </a:t>
            </a:r>
            <a:r>
              <a:rPr lang="en-US" sz="900" dirty="0">
                <a:latin typeface="Californian FB" panose="0207040306080B030204" pitchFamily="18" charset="0"/>
              </a:rPr>
              <a:t>Marketplace, Service Now, One Reset, Application URLs, Application server details, Jenkins Build, Bit Bucket, Citi Automation Service, JIRA, Confluence, Test Data &amp; Citi </a:t>
            </a:r>
            <a:r>
              <a:rPr lang="en-US" sz="900" dirty="0" err="1" smtClean="0">
                <a:latin typeface="Californian FB" panose="0207040306080B030204" pitchFamily="18" charset="0"/>
              </a:rPr>
              <a:t>Planview</a:t>
            </a:r>
            <a:endParaRPr lang="en-US" sz="9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26553318"/>
              </p:ext>
            </p:extLst>
          </p:nvPr>
        </p:nvGraphicFramePr>
        <p:xfrm>
          <a:off x="1356220" y="621704"/>
          <a:ext cx="6186055" cy="414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5 tips para aumentar tus followers 300%... ¡en un mes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580"/>
            <a:ext cx="1905000" cy="129480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4203986"/>
              </p:ext>
            </p:extLst>
          </p:nvPr>
        </p:nvGraphicFramePr>
        <p:xfrm>
          <a:off x="6627304" y="566716"/>
          <a:ext cx="2860646" cy="409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954472" y="1422774"/>
            <a:ext cx="0" cy="2540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147-DAFF-4559-8375-6DD0831164A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24A3C46-0BD5-4790-91E2-D26178F102EE}"/>
              </a:ext>
            </a:extLst>
          </p:cNvPr>
          <p:cNvSpPr txBox="1">
            <a:spLocks/>
          </p:cNvSpPr>
          <p:nvPr/>
        </p:nvSpPr>
        <p:spPr>
          <a:xfrm>
            <a:off x="249382" y="216131"/>
            <a:ext cx="8668512" cy="3505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defPPr>
              <a:defRPr lang="en-US"/>
            </a:defPPr>
            <a:lvl1pPr defTabSz="685783">
              <a:spcBef>
                <a:spcPct val="0"/>
              </a:spcBef>
              <a:buNone/>
              <a:defRPr sz="2800" b="1">
                <a:solidFill>
                  <a:srgbClr val="4E84C4"/>
                </a:solidFill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Technology &amp; Infrastructure Details</a:t>
            </a:r>
            <a:endParaRPr lang="en-US" dirty="0"/>
          </a:p>
        </p:txBody>
      </p:sp>
      <p:pic>
        <p:nvPicPr>
          <p:cNvPr id="8" name="Picture 7" descr="Cloud 5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9" y="789711"/>
            <a:ext cx="6899801" cy="4252073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96222969"/>
              </p:ext>
            </p:extLst>
          </p:nvPr>
        </p:nvGraphicFramePr>
        <p:xfrm>
          <a:off x="2170433" y="1683582"/>
          <a:ext cx="3951889" cy="2637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22322" y="3694405"/>
            <a:ext cx="1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PCF Cloud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147-DAFF-4559-8375-6DD0831164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sz="2800" b="1" dirty="0">
                <a:solidFill>
                  <a:srgbClr val="4E84C4"/>
                </a:solidFill>
              </a:rPr>
              <a:t>One Stop </a:t>
            </a:r>
            <a:r>
              <a:rPr lang="en-US" sz="2800" b="1" dirty="0">
                <a:solidFill>
                  <a:srgbClr val="4E84C4"/>
                </a:solidFill>
              </a:rPr>
              <a:t>Portal Screens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94" y="705510"/>
            <a:ext cx="4443413" cy="2028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94" y="2971800"/>
            <a:ext cx="4450556" cy="212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3" y="764770"/>
            <a:ext cx="6991201" cy="333340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sz="2800" b="1" dirty="0">
                <a:solidFill>
                  <a:srgbClr val="4E84C4"/>
                </a:solidFill>
              </a:rPr>
              <a:t>One Stop </a:t>
            </a:r>
            <a:r>
              <a:rPr lang="en-US" sz="2800" b="1" dirty="0">
                <a:solidFill>
                  <a:srgbClr val="4E84C4"/>
                </a:solidFill>
              </a:rPr>
              <a:t>Portal Screens</a:t>
            </a:r>
          </a:p>
        </p:txBody>
      </p:sp>
    </p:spTree>
    <p:extLst>
      <p:ext uri="{BB962C8B-B14F-4D97-AF65-F5344CB8AC3E}">
        <p14:creationId xmlns:p14="http://schemas.microsoft.com/office/powerpoint/2010/main" val="2650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61" y="991551"/>
            <a:ext cx="6930150" cy="327287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sz="2800" b="1" dirty="0">
                <a:solidFill>
                  <a:srgbClr val="4E84C4"/>
                </a:solidFill>
              </a:rPr>
              <a:t>One Stop </a:t>
            </a:r>
            <a:r>
              <a:rPr lang="en-US" sz="2800" b="1" dirty="0">
                <a:solidFill>
                  <a:srgbClr val="4E84C4"/>
                </a:solidFill>
              </a:rPr>
              <a:t>Portal Screens</a:t>
            </a:r>
          </a:p>
        </p:txBody>
      </p:sp>
    </p:spTree>
    <p:extLst>
      <p:ext uri="{BB962C8B-B14F-4D97-AF65-F5344CB8AC3E}">
        <p14:creationId xmlns:p14="http://schemas.microsoft.com/office/powerpoint/2010/main" val="5631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45" y="847898"/>
            <a:ext cx="7829078" cy="369085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sz="2800" b="1" dirty="0">
                <a:solidFill>
                  <a:srgbClr val="4E84C4"/>
                </a:solidFill>
              </a:rPr>
              <a:t>One Stop </a:t>
            </a:r>
            <a:r>
              <a:rPr lang="en-US" sz="2800" b="1" dirty="0">
                <a:solidFill>
                  <a:srgbClr val="4E84C4"/>
                </a:solidFill>
              </a:rPr>
              <a:t>Portal Screens</a:t>
            </a:r>
          </a:p>
        </p:txBody>
      </p:sp>
    </p:spTree>
    <p:extLst>
      <p:ext uri="{BB962C8B-B14F-4D97-AF65-F5344CB8AC3E}">
        <p14:creationId xmlns:p14="http://schemas.microsoft.com/office/powerpoint/2010/main" val="42050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" y="987973"/>
            <a:ext cx="7031389" cy="31838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sz="2800" b="1" dirty="0">
                <a:solidFill>
                  <a:srgbClr val="4E84C4"/>
                </a:solidFill>
              </a:rPr>
              <a:t>One Stop </a:t>
            </a:r>
            <a:r>
              <a:rPr lang="en-US" sz="2800" b="1" dirty="0">
                <a:solidFill>
                  <a:srgbClr val="4E84C4"/>
                </a:solidFill>
              </a:rPr>
              <a:t>Portal Screens</a:t>
            </a:r>
          </a:p>
        </p:txBody>
      </p:sp>
    </p:spTree>
    <p:extLst>
      <p:ext uri="{BB962C8B-B14F-4D97-AF65-F5344CB8AC3E}">
        <p14:creationId xmlns:p14="http://schemas.microsoft.com/office/powerpoint/2010/main" val="40520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RightsWATCHMark">8|CITI-No PII-Internal|{00000000-0000-0000-0000-000000000000}</XML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F63DEEBB6C614D94A0CB8A4B77D1EC" ma:contentTypeVersion="13" ma:contentTypeDescription="Create a new document." ma:contentTypeScope="" ma:versionID="56725b9a030fc537e77f074873216b5d">
  <xsd:schema xmlns:xsd="http://www.w3.org/2001/XMLSchema" xmlns:xs="http://www.w3.org/2001/XMLSchema" xmlns:p="http://schemas.microsoft.com/office/2006/metadata/properties" xmlns:ns3="11a968ac-9027-4aee-a935-c124bb63b83b" xmlns:ns4="6b334c5d-6b1f-4818-aae9-7a76b036a2bc" targetNamespace="http://schemas.microsoft.com/office/2006/metadata/properties" ma:root="true" ma:fieldsID="b94346e9c3d3e9e2c60f84ab825c0c30" ns3:_="" ns4:_="">
    <xsd:import namespace="11a968ac-9027-4aee-a935-c124bb63b83b"/>
    <xsd:import namespace="6b334c5d-6b1f-4818-aae9-7a76b036a2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968ac-9027-4aee-a935-c124bb63b8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34c5d-6b1f-4818-aae9-7a76b036a2b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XMLData TextToDisplay="%DOCUMENTGUID%">{00000000-0000-0000-0000-000000000000}</XMLData>
</file>

<file path=customXml/item6.xml><?xml version="1.0" encoding="utf-8"?>
<XMLData TextToDisplay="%CLASSIFICATIONDATETIME%">03:33 04/08/2020</XMLData>
</file>

<file path=customXml/itemProps1.xml><?xml version="1.0" encoding="utf-8"?>
<ds:datastoreItem xmlns:ds="http://schemas.openxmlformats.org/officeDocument/2006/customXml" ds:itemID="{A53CFFB0-17F9-4093-BF7D-1AAE8F8AF5A0}">
  <ds:schemaRefs/>
</ds:datastoreItem>
</file>

<file path=customXml/itemProps2.xml><?xml version="1.0" encoding="utf-8"?>
<ds:datastoreItem xmlns:ds="http://schemas.openxmlformats.org/officeDocument/2006/customXml" ds:itemID="{9F823F60-5FC0-495E-824E-C1F6064337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a968ac-9027-4aee-a935-c124bb63b83b"/>
    <ds:schemaRef ds:uri="6b334c5d-6b1f-4818-aae9-7a76b036a2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D6D859-DDBE-4761-8914-FD0AC39F7F2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B3ECC6F-83DF-4169-A43F-F651790612E2}">
  <ds:schemaRefs>
    <ds:schemaRef ds:uri="11a968ac-9027-4aee-a935-c124bb63b83b"/>
    <ds:schemaRef ds:uri="http://purl.org/dc/elements/1.1/"/>
    <ds:schemaRef ds:uri="http://schemas.microsoft.com/office/2006/metadata/properties"/>
    <ds:schemaRef ds:uri="6b334c5d-6b1f-4818-aae9-7a76b036a2b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A7203649-3AA8-491C-97A2-5E47204C9BA2}">
  <ds:schemaRefs/>
</ds:datastoreItem>
</file>

<file path=customXml/itemProps6.xml><?xml version="1.0" encoding="utf-8"?>
<ds:datastoreItem xmlns:ds="http://schemas.openxmlformats.org/officeDocument/2006/customXml" ds:itemID="{A4767B12-C14C-489E-B4B1-075938D6168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24761</TotalTime>
  <Words>232</Words>
  <Application>Microsoft Office PowerPoint</Application>
  <PresentationFormat>On-screen Show (16:9)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Bauhaus 93</vt:lpstr>
      <vt:lpstr>Calibri</vt:lpstr>
      <vt:lpstr>Calibri Light</vt:lpstr>
      <vt:lpstr>Californian FB</vt:lpstr>
      <vt:lpstr>Courier New</vt:lpstr>
      <vt:lpstr>Myriad Pro</vt:lpstr>
      <vt:lpstr>Segoe UI</vt:lpstr>
      <vt:lpstr>Wingdings</vt:lpstr>
      <vt:lpstr>5_Corp PPT Template 2017_16x9</vt:lpstr>
      <vt:lpstr>Eclipse One Stop Portal</vt:lpstr>
      <vt:lpstr>Why?</vt:lpstr>
      <vt:lpstr>PowerPoint Presentation</vt:lpstr>
      <vt:lpstr>PowerPoint Presentation</vt:lpstr>
      <vt:lpstr>One Stop Portal Screens</vt:lpstr>
      <vt:lpstr>One Stop Portal Screens</vt:lpstr>
      <vt:lpstr>One Stop Portal Screens</vt:lpstr>
      <vt:lpstr>One Stop Portal Screens</vt:lpstr>
      <vt:lpstr>One Stop Portal Screens</vt:lpstr>
      <vt:lpstr>One Stop Portal Screens</vt:lpstr>
      <vt:lpstr>One Stop Portal Screens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Eclipse One Stop Portal; </dc:subject>
  <dc:creator>TCS;Dinesh Jindal</dc:creator>
  <cp:keywords>Eclipse One Stop Portal</cp:keywords>
  <cp:lastModifiedBy>Jindal, Dinesh [GCB-OT NE]</cp:lastModifiedBy>
  <cp:revision>1217</cp:revision>
  <dcterms:created xsi:type="dcterms:W3CDTF">2019-11-22T02:47:47Z</dcterms:created>
  <dcterms:modified xsi:type="dcterms:W3CDTF">2020-08-04T04:33:54Z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8|CITI-No PII-Internal|{00000000-0000-0000-0000-000000000000}</vt:lpwstr>
  </property>
  <property fmtid="{D5CDD505-2E9C-101B-9397-08002B2CF9AE}" pid="3" name="ContentTypeId">
    <vt:lpwstr>0x010100CFF63DEEBB6C614D94A0CB8A4B77D1EC</vt:lpwstr>
  </property>
</Properties>
</file>