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1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8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0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8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2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2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DB6F63-889A-427D-B2D0-2A46402DCED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E6D7CD-26BA-41BE-891E-649249DB2CA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D50153-6109-4201-90B5-D6DB23E2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377" y="736601"/>
            <a:ext cx="10515600" cy="6350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106FD7-FA8F-4E29-8850-F03FFCD03352}"/>
              </a:ext>
            </a:extLst>
          </p:cNvPr>
          <p:cNvSpPr/>
          <p:nvPr/>
        </p:nvSpPr>
        <p:spPr>
          <a:xfrm>
            <a:off x="4943476" y="2497931"/>
            <a:ext cx="1943100" cy="18621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Suppression</a:t>
            </a:r>
            <a:endParaRPr lang="en-IN" dirty="0"/>
          </a:p>
        </p:txBody>
      </p:sp>
      <p:pic>
        <p:nvPicPr>
          <p:cNvPr id="1026" name="Picture 2" descr="Angular - PRESS KIT">
            <a:extLst>
              <a:ext uri="{FF2B5EF4-FFF2-40B4-BE49-F238E27FC236}">
                <a16:creationId xmlns:a16="http://schemas.microsoft.com/office/drawing/2014/main" id="{4AE7A3A3-F66C-4FF2-BC11-7ACAE972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18" y="1704975"/>
            <a:ext cx="1682366" cy="17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 request: Spring Boot · Issue #435 · devicons/devicon · GitHub">
            <a:extLst>
              <a:ext uri="{FF2B5EF4-FFF2-40B4-BE49-F238E27FC236}">
                <a16:creationId xmlns:a16="http://schemas.microsoft.com/office/drawing/2014/main" id="{1A25EB6E-A494-4FAA-8884-97AFD47E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43" y="1918716"/>
            <a:ext cx="2659982" cy="139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Unit | JUnit | Opsera Ecosystem">
            <a:extLst>
              <a:ext uri="{FF2B5EF4-FFF2-40B4-BE49-F238E27FC236}">
                <a16:creationId xmlns:a16="http://schemas.microsoft.com/office/drawing/2014/main" id="{5A81E7E6-14D9-47AB-962C-CE2B24928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60" y="3398242"/>
            <a:ext cx="2015295" cy="20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4C6D03F-A7A8-483C-B0E6-49FEE95F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58" y="3864220"/>
            <a:ext cx="1359486" cy="10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 - Logo Downloads">
            <a:extLst>
              <a:ext uri="{FF2B5EF4-FFF2-40B4-BE49-F238E27FC236}">
                <a16:creationId xmlns:a16="http://schemas.microsoft.com/office/drawing/2014/main" id="{1B598707-7FB3-4E55-A417-E6A4FF0D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83" y="4584988"/>
            <a:ext cx="988686" cy="98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D7741-E3F7-4DCD-9E22-1D65ACFA197E}"/>
              </a:ext>
            </a:extLst>
          </p:cNvPr>
          <p:cNvSpPr txBox="1"/>
          <p:nvPr/>
        </p:nvSpPr>
        <p:spPr>
          <a:xfrm>
            <a:off x="453985" y="2125623"/>
            <a:ext cx="21691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Boot</a:t>
            </a:r>
          </a:p>
          <a:p>
            <a:pPr algn="just"/>
            <a:r>
              <a:rPr lang="en-US" sz="1000" dirty="0"/>
              <a:t>Backend domain APIS are developed</a:t>
            </a:r>
          </a:p>
          <a:p>
            <a:pPr algn="just"/>
            <a:r>
              <a:rPr lang="en-US" sz="1000" dirty="0"/>
              <a:t>using spring boot based microservices</a:t>
            </a:r>
            <a:endParaRPr lang="en-IN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5FAE3-A83D-4531-BCCB-ABA6F0B28B34}"/>
              </a:ext>
            </a:extLst>
          </p:cNvPr>
          <p:cNvSpPr txBox="1"/>
          <p:nvPr/>
        </p:nvSpPr>
        <p:spPr>
          <a:xfrm>
            <a:off x="534745" y="4018323"/>
            <a:ext cx="2015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JUnit</a:t>
            </a:r>
          </a:p>
          <a:p>
            <a:r>
              <a:rPr lang="en-US" sz="1000" dirty="0"/>
              <a:t>Code coverage for G4G compliance</a:t>
            </a:r>
          </a:p>
          <a:p>
            <a:r>
              <a:rPr lang="en-US" sz="1000" dirty="0"/>
              <a:t>Was achieved thorough test cases </a:t>
            </a:r>
          </a:p>
          <a:p>
            <a:r>
              <a:rPr lang="en-US" sz="1000" dirty="0"/>
              <a:t>Developed using Junit 5</a:t>
            </a:r>
            <a:endParaRPr lang="en-IN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23515-F5C3-4029-9145-E01E3D260715}"/>
              </a:ext>
            </a:extLst>
          </p:cNvPr>
          <p:cNvSpPr txBox="1"/>
          <p:nvPr/>
        </p:nvSpPr>
        <p:spPr>
          <a:xfrm>
            <a:off x="4943476" y="5573674"/>
            <a:ext cx="27334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( Bitbucket ) </a:t>
            </a:r>
          </a:p>
          <a:p>
            <a:r>
              <a:rPr lang="en-US" sz="1000" dirty="0"/>
              <a:t>Git was used as version control system managed </a:t>
            </a:r>
          </a:p>
          <a:p>
            <a:r>
              <a:rPr lang="en-US" sz="1000" dirty="0"/>
              <a:t>Through bitbucket for code tracking.</a:t>
            </a:r>
            <a:endParaRPr lang="en-IN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01AF7-8E6E-42F3-93E5-C75634C43113}"/>
              </a:ext>
            </a:extLst>
          </p:cNvPr>
          <p:cNvSpPr txBox="1"/>
          <p:nvPr/>
        </p:nvSpPr>
        <p:spPr>
          <a:xfrm>
            <a:off x="9260491" y="3876127"/>
            <a:ext cx="22044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</a:t>
            </a:r>
          </a:p>
          <a:p>
            <a:r>
              <a:rPr lang="en-US" sz="1000" dirty="0"/>
              <a:t>To achieve responsive and well aligned</a:t>
            </a:r>
          </a:p>
          <a:p>
            <a:r>
              <a:rPr lang="en-US" sz="1000" dirty="0"/>
              <a:t>UI for multiple device compatibility</a:t>
            </a:r>
            <a:endParaRPr lang="en-IN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D225A-63EE-4D93-8F99-E607E9DE54C8}"/>
              </a:ext>
            </a:extLst>
          </p:cNvPr>
          <p:cNvSpPr txBox="1"/>
          <p:nvPr/>
        </p:nvSpPr>
        <p:spPr>
          <a:xfrm>
            <a:off x="9273558" y="2058663"/>
            <a:ext cx="242566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9</a:t>
            </a:r>
          </a:p>
          <a:p>
            <a:r>
              <a:rPr lang="en-US" sz="1000" dirty="0"/>
              <a:t>Powered by NPM, Angular ver. 9 was used</a:t>
            </a:r>
          </a:p>
          <a:p>
            <a:r>
              <a:rPr lang="en-US" sz="1000" dirty="0"/>
              <a:t>With integration of UD </a:t>
            </a:r>
            <a:r>
              <a:rPr lang="en-US" sz="1000" dirty="0" err="1"/>
              <a:t>citi</a:t>
            </a:r>
            <a:r>
              <a:rPr lang="en-US" sz="1000" dirty="0"/>
              <a:t> components</a:t>
            </a:r>
          </a:p>
          <a:p>
            <a:r>
              <a:rPr lang="en-US" sz="1000" dirty="0"/>
              <a:t>To achieve modular design and effective UI</a:t>
            </a:r>
          </a:p>
          <a:p>
            <a:r>
              <a:rPr lang="en-US" sz="1000" dirty="0"/>
              <a:t>interface</a:t>
            </a:r>
            <a:endParaRPr lang="en-IN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812293-6462-4F61-98B2-C34E53E01337}"/>
              </a:ext>
            </a:extLst>
          </p:cNvPr>
          <p:cNvCxnSpPr/>
          <p:nvPr/>
        </p:nvCxnSpPr>
        <p:spPr>
          <a:xfrm>
            <a:off x="4133850" y="2755106"/>
            <a:ext cx="752476" cy="321469"/>
          </a:xfrm>
          <a:prstGeom prst="straightConnector1">
            <a:avLst/>
          </a:prstGeom>
          <a:ln>
            <a:tailEnd type="triangle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39C66-72E9-4F4D-8289-BC12E81B4017}"/>
              </a:ext>
            </a:extLst>
          </p:cNvPr>
          <p:cNvCxnSpPr>
            <a:cxnSpLocks/>
          </p:cNvCxnSpPr>
          <p:nvPr/>
        </p:nvCxnSpPr>
        <p:spPr>
          <a:xfrm flipV="1">
            <a:off x="4177599" y="4018323"/>
            <a:ext cx="842076" cy="496534"/>
          </a:xfrm>
          <a:prstGeom prst="straightConnector1">
            <a:avLst/>
          </a:prstGeom>
          <a:ln>
            <a:tailEnd type="triangle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BC658-56F6-4790-B194-DD1CDA53DC5A}"/>
              </a:ext>
            </a:extLst>
          </p:cNvPr>
          <p:cNvCxnSpPr>
            <a:cxnSpLocks/>
          </p:cNvCxnSpPr>
          <p:nvPr/>
        </p:nvCxnSpPr>
        <p:spPr>
          <a:xfrm flipH="1">
            <a:off x="7048017" y="2752725"/>
            <a:ext cx="752958" cy="457200"/>
          </a:xfrm>
          <a:prstGeom prst="straightConnector1">
            <a:avLst/>
          </a:prstGeom>
          <a:ln>
            <a:tailEnd type="triangle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661859-F346-4C0D-88FB-3CC331D5B918}"/>
              </a:ext>
            </a:extLst>
          </p:cNvPr>
          <p:cNvCxnSpPr>
            <a:cxnSpLocks/>
          </p:cNvCxnSpPr>
          <p:nvPr/>
        </p:nvCxnSpPr>
        <p:spPr>
          <a:xfrm flipH="1" flipV="1">
            <a:off x="6886576" y="3974658"/>
            <a:ext cx="790341" cy="363986"/>
          </a:xfrm>
          <a:prstGeom prst="straightConnector1">
            <a:avLst/>
          </a:prstGeom>
          <a:ln>
            <a:tailEnd type="triangle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3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A129-637F-4A8E-A3D9-9492B2D3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330" y="162779"/>
            <a:ext cx="10058400" cy="61827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Flow Chart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A9ADB-044D-4E0B-93D1-C8E5283AD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979731"/>
            <a:ext cx="10367962" cy="532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9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A129-637F-4A8E-A3D9-9492B2D3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330" y="162779"/>
            <a:ext cx="10058400" cy="61827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Snippets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294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33</TotalTime>
  <Words>92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Technologies Used</vt:lpstr>
      <vt:lpstr>Application Flow Chart</vt:lpstr>
      <vt:lpstr>Application Snippets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Used</dc:title>
  <dc:creator>Sachin Choudhary</dc:creator>
  <cp:lastModifiedBy>Sachin Choudhary</cp:lastModifiedBy>
  <cp:revision>1</cp:revision>
  <dcterms:created xsi:type="dcterms:W3CDTF">2021-10-06T15:57:37Z</dcterms:created>
  <dcterms:modified xsi:type="dcterms:W3CDTF">2021-10-06T16:31:15Z</dcterms:modified>
</cp:coreProperties>
</file>