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3" r:id="rId3"/>
    <p:sldId id="258" r:id="rId4"/>
    <p:sldId id="268" r:id="rId5"/>
    <p:sldId id="269" r:id="rId6"/>
    <p:sldId id="260" r:id="rId7"/>
    <p:sldId id="270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41" autoAdjust="0"/>
    <p:restoredTop sz="94660"/>
  </p:normalViewPr>
  <p:slideViewPr>
    <p:cSldViewPr snapToGrid="0">
      <p:cViewPr>
        <p:scale>
          <a:sx n="77" d="100"/>
          <a:sy n="77" d="100"/>
        </p:scale>
        <p:origin x="-44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EC6E8-EE80-4C2B-A296-9C71C8B7976B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3EA0D-BEFA-45C6-A96B-53B705A234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DBDAE9-CB7E-4384-A8D9-57BB73355DE3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92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2401-62BD-44AE-8844-28254995EC9E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314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F5D9-FE04-431A-802F-508A19673840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154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A48-8FCE-4396-86EC-6A3736CF9FFE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771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E8A-BC8F-48DB-992F-40AF239BB725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0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FA3-063C-45B0-A838-93E2B0C9239C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44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DE65-A0E5-44F7-A81C-FAA5394974D6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542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6158-A36F-49FF-A842-30FE142AD4C3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29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CD4-9140-4714-8966-7CA50D9FF419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10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174C-4ABD-4E5F-8FCE-D0834697394F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15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4E5-19F6-4F3B-85AC-68C505B85B4C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228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FFC3-EDFA-4CDE-B8E3-9816EF76FF8E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49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A74-3A28-4294-876E-602C7408A659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10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AE3-4D36-4B11-9CDD-0052EB6D465C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42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516-CBA9-41FA-A3E4-88F40AFD9B4F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4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D3A5-5E30-4A63-9F2D-FB9F96D907AE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00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A5CE-FC9A-422E-8D26-3AD3CFF9A6ED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131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6867C-42E2-4076-ACB3-E1A850445154}" type="datetime1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F021BD-3B31-4A74-B6E0-31ECD04CF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16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UTAR_VIDHYA_MANDAL_CHANGA_UNIVARCITY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3187" y="650631"/>
            <a:ext cx="2648006" cy="1142983"/>
          </a:xfrm>
          <a:prstGeom prst="rect">
            <a:avLst/>
          </a:prstGeom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3" y="650631"/>
            <a:ext cx="2064525" cy="1214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2269" y="2659559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Bridge</a:t>
            </a:r>
            <a:endParaRPr lang="en-GB" sz="4400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902" y="4992948"/>
            <a:ext cx="3679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Shrey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Raj(16IT102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Sachin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Rathod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(16IT105)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4057" y="4992947"/>
            <a:ext cx="28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Guided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Asst. Professor 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Jalpesh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Vasa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0553" y="1070845"/>
            <a:ext cx="907055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</a:t>
            </a:r>
            <a:endParaRPr lang="en-IN" dirty="0"/>
          </a:p>
          <a:p>
            <a:r>
              <a:rPr lang="en-US" sz="2000" b="1" dirty="0" smtClean="0"/>
              <a:t>							</a:t>
            </a:r>
            <a:r>
              <a:rPr lang="en-US" sz="2800" b="1" dirty="0" smtClean="0"/>
              <a:t>REFERENCES</a:t>
            </a:r>
            <a:endParaRPr lang="en-IN" sz="2800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sz="2000" dirty="0" smtClean="0"/>
              <a:t>1. https</a:t>
            </a:r>
            <a:r>
              <a:rPr lang="en-US" sz="2000" dirty="0"/>
              <a:t>://developer.android.com/support</a:t>
            </a:r>
            <a:endParaRPr lang="en-IN" sz="2000" dirty="0"/>
          </a:p>
          <a:p>
            <a:r>
              <a:rPr lang="en-US" sz="2000" dirty="0" smtClean="0"/>
              <a:t>2. www.android.com</a:t>
            </a:r>
            <a:endParaRPr lang="en-IN" sz="2000" dirty="0"/>
          </a:p>
          <a:p>
            <a:r>
              <a:rPr lang="en-US" sz="2000" dirty="0" smtClean="0"/>
              <a:t>3. http</a:t>
            </a:r>
            <a:r>
              <a:rPr lang="en-US" sz="2000" dirty="0"/>
              <a:t>://developer.android.com/reference/packages.html</a:t>
            </a:r>
            <a:endParaRPr lang="en-IN" sz="2000" dirty="0"/>
          </a:p>
          <a:p>
            <a:r>
              <a:rPr lang="en-US" sz="2000" dirty="0" smtClean="0"/>
              <a:t>4. www.youtube.com</a:t>
            </a:r>
            <a:endParaRPr lang="en-IN" sz="2000" dirty="0"/>
          </a:p>
          <a:p>
            <a:r>
              <a:rPr lang="en-US" sz="2000" dirty="0" smtClean="0"/>
              <a:t>5. http</a:t>
            </a:r>
            <a:r>
              <a:rPr lang="en-US" sz="2000" dirty="0"/>
              <a:t>://developer.android.com/guide/topics/ui/declaring-layout.html</a:t>
            </a:r>
            <a:endParaRPr lang="en-IN" sz="2000" dirty="0"/>
          </a:p>
          <a:p>
            <a:r>
              <a:rPr lang="en-US" sz="2000" dirty="0" smtClean="0"/>
              <a:t>6. Android </a:t>
            </a:r>
            <a:r>
              <a:rPr lang="en-US" sz="2000" dirty="0"/>
              <a:t>Design Patterns: Interaction Design Solutions for Developers </a:t>
            </a:r>
            <a:r>
              <a:rPr lang="en-US" sz="2000" dirty="0" smtClean="0"/>
              <a:t>(</a:t>
            </a:r>
            <a:r>
              <a:rPr lang="en-US" sz="2000" dirty="0"/>
              <a:t>By: Greg </a:t>
            </a:r>
            <a:r>
              <a:rPr lang="en-US" sz="2000" dirty="0" err="1"/>
              <a:t>Nudelman</a:t>
            </a:r>
            <a:r>
              <a:rPr lang="en-US" sz="2000" dirty="0"/>
              <a:t> 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60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1157" y="2159306"/>
            <a:ext cx="381254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</a:t>
            </a:r>
          </a:p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You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25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86" y="958467"/>
            <a:ext cx="810841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lvl="5"/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Problem &amp; Solution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23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42809BF-5C0C-4333-BAA6-EDBA74B73A80}"/>
              </a:ext>
            </a:extLst>
          </p:cNvPr>
          <p:cNvSpPr txBox="1"/>
          <p:nvPr/>
        </p:nvSpPr>
        <p:spPr>
          <a:xfrm>
            <a:off x="4664445" y="879231"/>
            <a:ext cx="218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A930D12-56C9-46A7-9C83-B03018D91D2C}"/>
              </a:ext>
            </a:extLst>
          </p:cNvPr>
          <p:cNvSpPr txBox="1"/>
          <p:nvPr/>
        </p:nvSpPr>
        <p:spPr>
          <a:xfrm>
            <a:off x="1195754" y="1582615"/>
            <a:ext cx="9390184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IN" sz="2000" dirty="0" smtClean="0"/>
              <a:t>Student Bridge is android base application.</a:t>
            </a:r>
            <a:r>
              <a:rPr lang="en-US" sz="2000" dirty="0" smtClean="0"/>
              <a:t> Student Bridge use for schools that aims to simplify creating, distributing and grading assignments in a paperless way. </a:t>
            </a:r>
            <a:endParaRPr lang="en-IN" sz="20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 smtClean="0"/>
              <a:t>Student Bridges is made </a:t>
            </a:r>
            <a:r>
              <a:rPr lang="en-US" sz="2000" dirty="0" smtClean="0"/>
              <a:t>for those Users who are teachers &amp; students. It is made with help of Android studio tool .</a:t>
            </a:r>
            <a:endParaRPr lang="en-US" sz="2000" dirty="0"/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/>
              <a:t>It is Android App which is installed in User’s Android Phone , Our application is communication application and it  is used to provide remote access to systems and exchange files and messages in text  formats between different User.</a:t>
            </a:r>
            <a:endParaRPr lang="en-US" sz="20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52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906" y="1142999"/>
            <a:ext cx="3590365" cy="618565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89" y="2114863"/>
            <a:ext cx="9609668" cy="244369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Time Consumption for study material before exam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Lack of awareness of exam dates or notices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Social Media distraction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No central place for study material, resources and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766" y="1183341"/>
            <a:ext cx="1730186" cy="568452"/>
          </a:xfrm>
        </p:spPr>
        <p:txBody>
          <a:bodyPr/>
          <a:lstStyle/>
          <a:p>
            <a:r>
              <a:rPr lang="en-US" sz="2800" b="1" dirty="0" smtClean="0"/>
              <a:t>Solution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48" y="2101416"/>
            <a:ext cx="9609668" cy="229577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/>
              <a:t>  </a:t>
            </a:r>
            <a:r>
              <a:rPr lang="en-US" dirty="0" smtClean="0"/>
              <a:t>It act as an central place where you can post resources, assignments, and other class information.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 Teacher can give assignment with deadline.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 Student and Teacher can interact with other 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BB1D5F4-488E-45A2-8BD5-ED4608DD9663}"/>
              </a:ext>
            </a:extLst>
          </p:cNvPr>
          <p:cNvSpPr txBox="1"/>
          <p:nvPr/>
        </p:nvSpPr>
        <p:spPr>
          <a:xfrm>
            <a:off x="3483910" y="977305"/>
            <a:ext cx="46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Features of </a:t>
            </a:r>
            <a:r>
              <a:rPr lang="en-IN" sz="2800" b="1" dirty="0" smtClean="0"/>
              <a:t>Student Bridge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E39A80C-9E54-46C4-A207-08855D610CB6}"/>
              </a:ext>
            </a:extLst>
          </p:cNvPr>
          <p:cNvSpPr txBox="1"/>
          <p:nvPr/>
        </p:nvSpPr>
        <p:spPr>
          <a:xfrm>
            <a:off x="1659688" y="1860306"/>
            <a:ext cx="8856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    </a:t>
            </a:r>
            <a:r>
              <a:rPr lang="en-IN" sz="2000" dirty="0" smtClean="0"/>
              <a:t>Provides study materials for each Department wise &amp; semester wise so user can download and  upload any documents.</a:t>
            </a:r>
          </a:p>
          <a:p>
            <a:r>
              <a:rPr lang="en-IN" sz="2000" dirty="0" smtClean="0"/>
              <a:t>Documents </a:t>
            </a:r>
            <a:r>
              <a:rPr lang="en-IN" sz="2000" dirty="0"/>
              <a:t>type : pdf , ppt ,word </a:t>
            </a:r>
            <a:r>
              <a:rPr lang="en-IN" sz="2000" dirty="0" smtClean="0"/>
              <a:t>, </a:t>
            </a:r>
            <a:r>
              <a:rPr lang="en-IN" sz="2000" dirty="0" err="1" smtClean="0"/>
              <a:t>png</a:t>
            </a:r>
            <a:r>
              <a:rPr lang="en-IN" sz="2000" dirty="0" smtClean="0"/>
              <a:t> </a:t>
            </a:r>
            <a:r>
              <a:rPr lang="en-IN" sz="2000" dirty="0"/>
              <a:t>, jpg  etc.. </a:t>
            </a:r>
            <a:endParaRPr lang="en-IN" sz="2000" dirty="0" smtClean="0"/>
          </a:p>
          <a:p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   Provides department chartroom for teacher and student for both user. It is a best features of Student Bridge .</a:t>
            </a:r>
          </a:p>
          <a:p>
            <a:r>
              <a:rPr lang="en-IN" sz="2000" dirty="0" smtClean="0"/>
              <a:t> 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11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E:\New folder\Screenshot_University Student Bridge_20180701-135245.png">
            <a:extLst>
              <a:ext uri="{FF2B5EF4-FFF2-40B4-BE49-F238E27FC236}">
                <a16:creationId xmlns="" xmlns:a16="http://schemas.microsoft.com/office/drawing/2014/main" id="{F93A9F54-D7F3-4892-8B19-EE27AF5C30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795" y="690147"/>
            <a:ext cx="3146425" cy="254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962B69-5F7C-4992-985F-47C72923B0EA}"/>
              </a:ext>
            </a:extLst>
          </p:cNvPr>
          <p:cNvSpPr txBox="1"/>
          <p:nvPr/>
        </p:nvSpPr>
        <p:spPr>
          <a:xfrm>
            <a:off x="5468815" y="2080991"/>
            <a:ext cx="4897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login page &amp; signup page of studentBridge application.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User sign up account as a teacher &amp; student and than simple to login.</a:t>
            </a:r>
          </a:p>
          <a:p>
            <a:endParaRPr lang="en-IN" dirty="0"/>
          </a:p>
          <a:p>
            <a:r>
              <a:rPr lang="en-IN" dirty="0"/>
              <a:t>User have a some user name &amp; password with help of this user can login in studentBridges application.</a:t>
            </a:r>
          </a:p>
          <a:p>
            <a:endParaRPr lang="en-IN" dirty="0"/>
          </a:p>
        </p:txBody>
      </p:sp>
      <p:pic>
        <p:nvPicPr>
          <p:cNvPr id="5" name="Picture 4" descr="E:\New folder\Screenshot_University Student Bridge_20180701-135337.png">
            <a:extLst>
              <a:ext uri="{FF2B5EF4-FFF2-40B4-BE49-F238E27FC236}">
                <a16:creationId xmlns="" xmlns:a16="http://schemas.microsoft.com/office/drawing/2014/main" id="{D46BF4CB-719E-4411-B0B7-1A8854B6B0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795" y="3807069"/>
            <a:ext cx="3146425" cy="2395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592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797" y="1030310"/>
            <a:ext cx="963339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							</a:t>
            </a:r>
            <a:r>
              <a:rPr lang="en-US" sz="2800" b="1" dirty="0" smtClean="0"/>
              <a:t>	Advantages</a:t>
            </a:r>
            <a:endParaRPr lang="en-IN" sz="2800" dirty="0"/>
          </a:p>
          <a:p>
            <a:r>
              <a:rPr lang="en-US" sz="2400" b="1" dirty="0"/>
              <a:t>	</a:t>
            </a:r>
            <a:endParaRPr lang="en-IN" sz="2400" dirty="0"/>
          </a:p>
          <a:p>
            <a:pPr marL="457200" indent="-457200" algn="just">
              <a:buAutoNum type="arabicPeriod"/>
            </a:pPr>
            <a:r>
              <a:rPr lang="en-US" sz="2000" dirty="0" smtClean="0"/>
              <a:t>It </a:t>
            </a:r>
            <a:r>
              <a:rPr lang="en-US" sz="2000" dirty="0"/>
              <a:t>creates one central place where you can post resources, assignments, </a:t>
            </a:r>
            <a:r>
              <a:rPr lang="en-US" sz="2000" dirty="0" smtClean="0"/>
              <a:t>and other </a:t>
            </a:r>
            <a:r>
              <a:rPr lang="en-US" sz="2000" dirty="0"/>
              <a:t>class information</a:t>
            </a:r>
            <a:r>
              <a:rPr lang="en-US" sz="2000" dirty="0" smtClean="0"/>
              <a:t>.</a:t>
            </a:r>
          </a:p>
          <a:p>
            <a:endParaRPr lang="en-IN" sz="2000" dirty="0"/>
          </a:p>
          <a:p>
            <a:pPr algn="just"/>
            <a:r>
              <a:rPr lang="en-US" sz="2000" dirty="0"/>
              <a:t>2</a:t>
            </a:r>
            <a:r>
              <a:rPr lang="en-US" sz="2000" dirty="0" smtClean="0"/>
              <a:t>.  Feedback </a:t>
            </a:r>
            <a:r>
              <a:rPr lang="en-US" sz="2000" dirty="0"/>
              <a:t>on announcements and assignments - student can comment on your posts and help each other understand if an assignment doesn’t make sense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endParaRPr lang="en-IN" sz="2000" dirty="0"/>
          </a:p>
          <a:p>
            <a:pPr algn="just"/>
            <a:r>
              <a:rPr lang="en-US" sz="2000" dirty="0" smtClean="0"/>
              <a:t>3.  You </a:t>
            </a:r>
            <a:r>
              <a:rPr lang="en-US" sz="2000" dirty="0"/>
              <a:t>can have discussions in context of a topic without separate accounts for clunky message boards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5496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469" y="1067703"/>
            <a:ext cx="890530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cs typeface="Times New Roman" pitchFamily="18" charset="0"/>
              </a:rPr>
              <a:t>Future Work</a:t>
            </a:r>
            <a:endParaRPr lang="en-IN" sz="2800" dirty="0">
              <a:cs typeface="Times New Roman" pitchFamily="18" charset="0"/>
            </a:endParaRPr>
          </a:p>
          <a:p>
            <a:r>
              <a:rPr lang="en-IN" sz="2000" b="1" dirty="0">
                <a:cs typeface="Times New Roman" pitchFamily="18" charset="0"/>
              </a:rPr>
              <a:t> </a:t>
            </a:r>
            <a:endParaRPr lang="en-IN" sz="2000" dirty="0">
              <a:cs typeface="Times New Roman" pitchFamily="18" charset="0"/>
            </a:endParaRPr>
          </a:p>
          <a:p>
            <a:pPr algn="just"/>
            <a:r>
              <a:rPr lang="en-US" sz="2000" dirty="0">
                <a:cs typeface="Times New Roman" pitchFamily="18" charset="0"/>
              </a:rPr>
              <a:t> </a:t>
            </a:r>
            <a:endParaRPr lang="en-IN" sz="2000" dirty="0">
              <a:cs typeface="Times New Roman" pitchFamily="18" charset="0"/>
            </a:endParaRPr>
          </a:p>
          <a:p>
            <a:pPr algn="just"/>
            <a:r>
              <a:rPr lang="en-US" sz="2000" dirty="0" smtClean="0">
                <a:cs typeface="Times New Roman" pitchFamily="18" charset="0"/>
              </a:rPr>
              <a:t>1.     Directly </a:t>
            </a:r>
            <a:r>
              <a:rPr lang="en-US" sz="2000" dirty="0">
                <a:cs typeface="Times New Roman" pitchFamily="18" charset="0"/>
              </a:rPr>
              <a:t>download file and store in </a:t>
            </a:r>
            <a:r>
              <a:rPr lang="en-US" sz="2000" dirty="0" smtClean="0">
                <a:cs typeface="Times New Roman" pitchFamily="18" charset="0"/>
              </a:rPr>
              <a:t>online drive(Google drive).</a:t>
            </a:r>
            <a:endParaRPr lang="en-IN" sz="2000" dirty="0"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US" sz="2000" dirty="0" smtClean="0">
                <a:cs typeface="Times New Roman" pitchFamily="18" charset="0"/>
              </a:rPr>
              <a:t>Can </a:t>
            </a:r>
            <a:r>
              <a:rPr lang="en-US" sz="2000" dirty="0">
                <a:cs typeface="Times New Roman" pitchFamily="18" charset="0"/>
              </a:rPr>
              <a:t>access file  or chat from </a:t>
            </a:r>
            <a:r>
              <a:rPr lang="en-US" sz="2000" dirty="0" smtClean="0">
                <a:cs typeface="Times New Roman" pitchFamily="18" charset="0"/>
              </a:rPr>
              <a:t>computer.</a:t>
            </a:r>
          </a:p>
          <a:p>
            <a:pPr marL="457200" indent="-457200" algn="just">
              <a:buAutoNum type="arabicPeriod" startAt="2"/>
            </a:pPr>
            <a:r>
              <a:rPr lang="en-US" sz="2000" dirty="0" smtClean="0">
                <a:cs typeface="Times New Roman" pitchFamily="18" charset="0"/>
              </a:rPr>
              <a:t>Making support for almost all android devices and video lecture support.</a:t>
            </a:r>
            <a:endParaRPr lang="en-IN" sz="2000" dirty="0">
              <a:cs typeface="Times New Roman" pitchFamily="18" charset="0"/>
            </a:endParaRPr>
          </a:p>
          <a:p>
            <a:pPr algn="just"/>
            <a:r>
              <a:rPr lang="en-US" sz="2000" dirty="0">
                <a:cs typeface="Times New Roman" pitchFamily="18" charset="0"/>
              </a:rPr>
              <a:t>4</a:t>
            </a:r>
            <a:r>
              <a:rPr lang="en-US" sz="2000" dirty="0" smtClean="0">
                <a:cs typeface="Times New Roman" pitchFamily="18" charset="0"/>
              </a:rPr>
              <a:t>.     Directly </a:t>
            </a:r>
            <a:r>
              <a:rPr lang="en-US" sz="2000" dirty="0">
                <a:cs typeface="Times New Roman" pitchFamily="18" charset="0"/>
              </a:rPr>
              <a:t>access </a:t>
            </a:r>
            <a:r>
              <a:rPr lang="en-US" sz="2000" dirty="0" smtClean="0">
                <a:cs typeface="Times New Roman" pitchFamily="18" charset="0"/>
              </a:rPr>
              <a:t>YouTube </a:t>
            </a:r>
            <a:r>
              <a:rPr lang="en-US" sz="2000" dirty="0">
                <a:cs typeface="Times New Roman" pitchFamily="18" charset="0"/>
              </a:rPr>
              <a:t>channel from app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IN" sz="20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21BD-3B31-4A74-B6E0-31ECD04CF7E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96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359</TotalTime>
  <Words>243</Words>
  <Application>Microsoft Office PowerPoint</Application>
  <PresentationFormat>Custom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Slide 1</vt:lpstr>
      <vt:lpstr>Slide 2</vt:lpstr>
      <vt:lpstr>Slide 3</vt:lpstr>
      <vt:lpstr>Problem Statement</vt:lpstr>
      <vt:lpstr>Solution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munjal jani</dc:creator>
  <cp:lastModifiedBy>Sachin Bitch</cp:lastModifiedBy>
  <cp:revision>47</cp:revision>
  <dcterms:created xsi:type="dcterms:W3CDTF">2018-07-11T17:07:41Z</dcterms:created>
  <dcterms:modified xsi:type="dcterms:W3CDTF">2018-09-08T03:36:30Z</dcterms:modified>
</cp:coreProperties>
</file>