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E8E8C05-6777-4B26-8A65-F14E6192BCC8}" v="17" dt="2025-10-30T16:50:31.3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53" y="7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t>10/30/2025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517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42F0ED-5252-4C0D-3BA2-BA6ECDF9073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4F6E366-4DE2-8E81-1DC3-0AEE197AF61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C19ECA-A45F-0986-41DE-E73470F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6DC80E-2DDD-1136-4BC6-B4406DBF7B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C6432E-64B5-4716-F794-CD0C848FE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42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F050B6-05B4-E3FE-22C0-B823946C3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34B519-CE0F-EF5E-0363-067F1B0DB1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2CA70-5E41-1433-D1D4-58B7EECA7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27E013-1DD3-69EC-2DB2-F95CD3491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12FAA7-8459-22BB-DD92-45D2DCDBB7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190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65F096-56EB-9C2E-FB81-FEE0A0CAD9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2D9855-6F39-E67A-6BE9-0AC527E97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C113E1-9951-703E-A152-D5CEEC0EE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463D87-637E-E53B-45EF-5E53B2925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5677AB-ED08-1C04-AEC4-B8B3B85B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642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75F44-3844-F881-3DC9-E55F3A5BB2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B5DD6E-70DC-EC37-F363-8CA0371D48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884CC4-4338-D905-6FCE-6141610CE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6F4CB-E19E-BF21-CA04-20FBF9E0B0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C561CA-A7D9-921E-283C-D2D26EC9D3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3828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9F0DB8-4328-6842-4C20-194E16496B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1C16DD-B055-C373-DB9C-1095E3A7F6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308B3A-5B20-B104-4DC9-F294FE85D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F6EF1-C2BF-E0B8-5AD2-1E80894A92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3C3E5B-79C1-F551-EB78-424972E4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9751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4FA2CF-D4B2-C0EA-7D8B-9997981DF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C816-FAB0-61B5-B8A9-3CEEDE3AC6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888030-9606-40F3-F568-569861E67BB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26BC2E-18CA-513E-BBD3-A4A6A46824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610C424-8EE7-DCF3-92CA-9943CA217B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B02771-6578-A3F3-2DE5-957F26935F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6501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3A56EB-15F3-DA5A-FC5F-C8A9854DFC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4F55B3-769C-0F68-56E4-09A31651F0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9390E3-482E-14E5-E93E-3EFDFCA024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A5F7FD4-A0A2-100E-247B-0439DA6A8E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AB19785-7F9E-F7E7-9989-FBA2A2436A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99BF4CB-4B11-6795-84C1-91B13942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t>10/30/2025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52FCB82-5972-D333-E21C-DF24F6BCF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12211A-324E-9069-32B0-8F509730AD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0882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40A965-A2B0-80BB-C6BA-CCCFA272A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F0A2016-FBBB-4A1F-6F9E-FE6A63DE48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t>10/30/2025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E845DF-F961-5466-32C3-C6385060CC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6E057F6-928A-6D9F-4161-C04DEAA83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5974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B366D7-6680-4FD6-C029-DC5C0BB235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t>10/30/2025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4179984-8567-91CB-0310-29A3752B7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2C7A0D-606C-3BF9-8DBE-908D80966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3762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C684C1-8596-31A1-180D-C7EC5332B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762C2-B7CC-ADA3-9D39-3541B3FE5A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835A5F9-7E68-401F-C3BB-09FB74F827C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5F73E6-ECB8-2943-41D8-05812D848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6B5AF7-95CA-05D2-1119-F667C7B6F8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599C23-C916-AE53-9371-42CF3819D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9913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AC56-39A4-2278-722C-617F9F770A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FAD1B2-1942-74FB-C400-0DB0C13B90D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DA8F38-E9BE-47E4-7662-3CD4AECCB2B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228AE0B-2CCA-EDA3-1B80-8F2E1DF84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t>10/30/2025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DB1342-9AFD-57F0-2E90-76ECCEAFA3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E180B8-E20A-6138-1A1C-1E980CAD4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4942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34DB59C-E06D-9064-D0E9-EE878347C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3B2644-B987-EA40-64D1-C253A45B0A1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BC9483-BDE6-AF2E-5EF6-5FD8C63DA8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45DA1-9E37-8BE4-5FD8-30862397363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C78D0E-8A6B-A368-9312-1F3C29DDBA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6527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hon.org/doc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7F15FA6-086D-491A-B175-0CA4656FBDCB}"/>
              </a:ext>
            </a:extLst>
          </p:cNvPr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headEnd/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>
            <a:extLst>
              <a:ext uri="{FF2B5EF4-FFF2-40B4-BE49-F238E27FC236}">
                <a16:creationId xmlns:a16="http://schemas.microsoft.com/office/drawing/2014/main" id="{5BEE647A-5606-A6E5-93DB-A43A8FC2D8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CSE (ARTIFICIAL INTELLIGENCE AND MACHINE LEARNING)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&lt;</a:t>
            </a:r>
            <a:r>
              <a:rPr lang="en-IN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Eye Detection Using Python</a:t>
            </a:r>
            <a:r>
              <a:rPr lang="en-GB" sz="24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&gt;</a:t>
            </a:r>
            <a:endParaRPr lang="en-US" sz="24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B39E0012-B3AF-E718-6BBA-5D37629E40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1065267"/>
              </p:ext>
            </p:extLst>
          </p:nvPr>
        </p:nvGraphicFramePr>
        <p:xfrm>
          <a:off x="2098841" y="3845961"/>
          <a:ext cx="8392696" cy="2550827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>
                  <a:extLst>
                    <a:ext uri="{9D8B030D-6E8A-4147-A177-3AD203B41FA5}">
                      <a16:colId xmlns:a16="http://schemas.microsoft.com/office/drawing/2014/main" val="1924387309"/>
                    </a:ext>
                  </a:extLst>
                </a:gridCol>
                <a:gridCol w="6176211">
                  <a:extLst>
                    <a:ext uri="{9D8B030D-6E8A-4147-A177-3AD203B41FA5}">
                      <a16:colId xmlns:a16="http://schemas.microsoft.com/office/drawing/2014/main" val="471423325"/>
                    </a:ext>
                  </a:extLst>
                </a:gridCol>
              </a:tblGrid>
              <a:tr h="578555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2117240030120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170341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SACHIN KUMAR 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366592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06965190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4068443"/>
                  </a:ext>
                </a:extLst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/>
                        <a:t>MRS BHAVANI 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36199969"/>
                  </a:ext>
                </a:extLst>
              </a:tr>
            </a:tbl>
          </a:graphicData>
        </a:graphic>
      </p:graphicFrame>
      <p:sp>
        <p:nvSpPr>
          <p:cNvPr id="12" name="Date Placeholder 11">
            <a:extLst>
              <a:ext uri="{FF2B5EF4-FFF2-40B4-BE49-F238E27FC236}">
                <a16:creationId xmlns:a16="http://schemas.microsoft.com/office/drawing/2014/main" id="{6B174A57-15CE-2FFD-86D9-B7E8469248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t>10/30/2025</a:t>
            </a:fld>
            <a:endParaRPr lang="en-US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4873981-939E-932D-DBE2-6B02CC92B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938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3E759A-0732-65F8-ABFC-93E81441B8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E17474-C476-1051-3F37-A2159E2BEE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/>
          <a:lstStyle/>
          <a:p>
            <a:r>
              <a:rPr lang="en-US" dirty="0"/>
              <a:t>Detecting human eyes in digital images and videos is a fundamental step in computer vision applications such as facial recognition, drowsiness detection, and human–computer interaction.</a:t>
            </a:r>
          </a:p>
          <a:p>
            <a:r>
              <a:rPr lang="en-US" dirty="0"/>
              <a:t>This project aims to build a </a:t>
            </a:r>
            <a:r>
              <a:rPr lang="en-US" b="1" dirty="0"/>
              <a:t>real-time eye detection system</a:t>
            </a:r>
            <a:r>
              <a:rPr lang="en-US" dirty="0"/>
              <a:t> using </a:t>
            </a:r>
            <a:r>
              <a:rPr lang="en-US" b="1" dirty="0"/>
              <a:t>OpenCV</a:t>
            </a:r>
            <a:r>
              <a:rPr lang="en-US" dirty="0"/>
              <a:t> and </a:t>
            </a:r>
            <a:r>
              <a:rPr lang="en-US" b="1" dirty="0"/>
              <a:t>Haar Cascade classifiers</a:t>
            </a:r>
            <a:r>
              <a:rPr lang="en-US" dirty="0"/>
              <a:t>.</a:t>
            </a:r>
          </a:p>
          <a:p>
            <a:r>
              <a:rPr lang="en-US" dirty="0"/>
              <a:t>The system captures live video through a webcam, identifies faces, and then locates eyes within those faces.</a:t>
            </a:r>
          </a:p>
          <a:p>
            <a:r>
              <a:rPr lang="en-US" dirty="0"/>
              <a:t>Expected Result: Accurate detection of eyes in real-time video feed, visualized through bounding rectangles around detected eye regions.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F5BCC-B36E-DFE5-103F-31FA12632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0253399-F526-B4B1-D444-32B3A164A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6147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ACC068-5F54-97E8-2F1C-0538F1126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2B1AF-B7ED-6DDA-888D-9BCAF08EA5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67243E-1300-82BE-9968-6837E801AF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Computer Vision (CV) is a field of Artificial Intelligence that enables computers to interpret and understand visual information from the world.</a:t>
            </a:r>
            <a:br>
              <a:rPr lang="en-US" dirty="0"/>
            </a:br>
            <a:r>
              <a:rPr lang="en-US" dirty="0"/>
              <a:t>Eye detection is a subset of object detection, where specific regions (eyes) are located within a face.</a:t>
            </a:r>
            <a:br>
              <a:rPr lang="en-US" dirty="0"/>
            </a:br>
            <a:r>
              <a:rPr lang="en-US" dirty="0"/>
              <a:t>This project uses </a:t>
            </a:r>
            <a:r>
              <a:rPr lang="en-US" b="1" dirty="0"/>
              <a:t>Haar Cascade Classifiers</a:t>
            </a:r>
            <a:r>
              <a:rPr lang="en-US" dirty="0"/>
              <a:t>, a machine learning–based approach introduced by Paul Viola and Michael Jones, which trains on thousands of positive and negative images to recognize visual patterns.</a:t>
            </a:r>
          </a:p>
          <a:p>
            <a:r>
              <a:rPr lang="en-US" b="1" dirty="0"/>
              <a:t>Why Haar Cascade?</a:t>
            </a:r>
            <a:br>
              <a:rPr lang="en-US" dirty="0"/>
            </a:br>
            <a:r>
              <a:rPr lang="en-US" dirty="0"/>
              <a:t>It is fast, lightweight, and efficient for real-time applications — ideal for beginner-level AI vision projects.</a:t>
            </a:r>
          </a:p>
          <a:p>
            <a:r>
              <a:rPr lang="en-US" b="1" dirty="0"/>
              <a:t>Alternative Methods:</a:t>
            </a:r>
            <a:br>
              <a:rPr lang="en-US" dirty="0"/>
            </a:br>
            <a:r>
              <a:rPr lang="en-US" dirty="0"/>
              <a:t>Deep Learning models like CNNs (Convolutional Neural Networks) or pretrained DNN modules in OpenCV can also perform eye and face detection with higher accuracy, but they require more computational power.</a:t>
            </a:r>
          </a:p>
          <a:p>
            <a:pPr marL="457200" lvl="1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F593AB-ABA6-D8E8-42D9-A38FB7B4DB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AE40CC-B05F-6325-A926-99504CD4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6923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A34F6B-2294-8100-6428-71DD4A23A3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76350-5987-57CB-5096-A77DCA200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9904C-7E5E-5862-ACA4-167CDBC504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BC0E82-F7C5-E4B3-8BB9-1583AC6313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775014-201C-1110-C957-46A30A1C24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4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ACE64048-76D1-E559-97A6-1E9DA8CC9F6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3146302"/>
              </p:ext>
            </p:extLst>
          </p:nvPr>
        </p:nvGraphicFramePr>
        <p:xfrm>
          <a:off x="1854200" y="2205222"/>
          <a:ext cx="8128000" cy="147828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52004335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25195984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993697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6202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0500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72417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195863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F55069-71B1-83F0-E5F5-B02F8F5772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358887-D4AD-6383-79D6-F528D34824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511744-1841-7314-5231-7CC4C07DDE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indent="0">
              <a:buNone/>
            </a:pPr>
            <a:endParaRPr lang="en-IN" dirty="0"/>
          </a:p>
          <a:p>
            <a:pPr lvl="0"/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7BACE5-322B-3F55-2CA9-8E1D411702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D1AF6B-7EFE-60E0-2350-AE083D01AD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5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CF9DE99-FAD7-0A6F-D579-8E82BDDC75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" y="1190041"/>
            <a:ext cx="10515600" cy="5305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5269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D63ECA-B59E-8742-1165-9911D2A450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0B2EF6-B936-B9EB-24E4-C84A062402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9409AF-1BD6-CFDC-B172-AD3D38536A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US" dirty="0"/>
              <a:t>Detected eyes are highlighted with green rectangles on a live webcam feed.</a:t>
            </a:r>
          </a:p>
          <a:p>
            <a:r>
              <a:rPr lang="en-US" dirty="0"/>
              <a:t>The program successfully tracks eyes even under moderate lighting and movement.</a:t>
            </a:r>
          </a:p>
          <a:p>
            <a:r>
              <a:rPr lang="en-US" b="1" dirty="0"/>
              <a:t>Result:</a:t>
            </a:r>
            <a:r>
              <a:rPr lang="en-US" dirty="0"/>
              <a:t> Eyes detected accurately for most frontal faces.</a:t>
            </a:r>
          </a:p>
          <a:p>
            <a:r>
              <a:rPr lang="en-US" b="1" dirty="0"/>
              <a:t>Future Enhancements:</a:t>
            </a:r>
            <a:endParaRPr lang="en-US" dirty="0"/>
          </a:p>
          <a:p>
            <a:r>
              <a:rPr lang="en-US" dirty="0"/>
              <a:t>Integrate blink detection for drowsiness monitoring.</a:t>
            </a:r>
          </a:p>
          <a:p>
            <a:r>
              <a:rPr lang="en-US" dirty="0"/>
              <a:t>Use DNN-based detectors for higher accuracy.</a:t>
            </a:r>
          </a:p>
          <a:p>
            <a:r>
              <a:rPr lang="en-US" dirty="0"/>
              <a:t>Extend to face and emotion recognition.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773938-5370-329C-27AB-D82ECB9D71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83B3C-8735-B8FC-8D50-B919B3471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33635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EA9EE-5679-A557-E7BF-0A904D097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BF6077-2697-7116-5A2C-99B8054B7F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8721BC-42E2-4822-3086-5AF81F1A3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t>10/30/2025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0D8BC28-15FA-0C88-32FB-88458DEBB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t>7</a:t>
            </a:fld>
            <a:endParaRPr lang="en-US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E5FD359-03E3-0052-1B22-0E4DCCCEB96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96080" y="1604224"/>
            <a:ext cx="10999839" cy="25083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2400" dirty="0"/>
              <a:t>OpenCV Documentation: https://docs.opencv.org</a:t>
            </a:r>
          </a:p>
          <a:p>
            <a:r>
              <a:rPr lang="en-US" sz="2400" dirty="0"/>
              <a:t>Viola, P., &amp; Jones, M. J. (2001). </a:t>
            </a:r>
            <a:r>
              <a:rPr lang="en-US" sz="2400" i="1" dirty="0"/>
              <a:t>Rapid Object Detection using a Boosted Cascade of Simple Features.</a:t>
            </a:r>
            <a:endParaRPr lang="en-US" sz="2400" dirty="0"/>
          </a:p>
          <a:p>
            <a:r>
              <a:rPr lang="en-US" sz="2400" dirty="0"/>
              <a:t>Python Official Documentation: </a:t>
            </a:r>
            <a:r>
              <a:rPr lang="en-US" sz="2400" dirty="0">
                <a:hlinkClick r:id="rId2"/>
              </a:rPr>
              <a:t>https://python.org/doc</a:t>
            </a:r>
            <a:endParaRPr lang="en-US" sz="2400" dirty="0"/>
          </a:p>
          <a:p>
            <a:r>
              <a:rPr lang="en-US" sz="2400" dirty="0"/>
              <a:t>NumPy Documentation: https://numpy.org/doc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26071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50</TotalTime>
  <Words>449</Words>
  <Application>Microsoft Office PowerPoint</Application>
  <PresentationFormat>Widescreen</PresentationFormat>
  <Paragraphs>55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Times New Roman</vt:lpstr>
      <vt:lpstr>Office Theme</vt:lpstr>
      <vt:lpstr>DEPARTMENT OF CSE (ARTIFICIAL INTELLIGENCE AND MACHINE LEARNING) ACADEMIC YEAR 2025 - 2026 SEMESTER III ARTIFICIAL INTELLIGENCE LABORATORY  MINI PROJECT REVIEW   &lt;Eye Detection Using Python&gt;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SANKAR GANESH K</dc:creator>
  <cp:lastModifiedBy>Sachin Kumar</cp:lastModifiedBy>
  <cp:revision>7</cp:revision>
  <dcterms:created xsi:type="dcterms:W3CDTF">2025-10-18T08:57:34Z</dcterms:created>
  <dcterms:modified xsi:type="dcterms:W3CDTF">2025-10-30T16:52:18Z</dcterms:modified>
</cp:coreProperties>
</file>