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F0ED-5252-4C0D-3BA2-BA6ECDF9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6E366-4DE2-8E81-1DC3-0AEE197AF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9ECA-A45F-0986-41DE-E73470F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C80E-2DDD-1136-4BC6-B4406DBF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6432E-64B5-4716-F794-CD0C848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50B6-05B4-E3FE-22C0-B823946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4B519-CE0F-EF5E-0363-067F1B0D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CA70-5E41-1433-D1D4-58B7EECA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E013-1DD3-69EC-2DB2-F95CD349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FAA7-8459-22BB-DD92-45D2DCDB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5F096-56EB-9C2E-FB81-FEE0A0CAD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D9855-6F39-E67A-6BE9-0AC527E97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13E1-9951-703E-A152-D5CEEC0E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63D87-637E-E53B-45EF-5E53B292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77AB-ED08-1C04-AEC4-B8B3B85B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5F44-3844-F881-3DC9-E55F3A5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DD6E-70DC-EC37-F363-8CA0371D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4CC4-4338-D905-6FCE-6141610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F4CB-E19E-BF21-CA04-20FBF9E0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61CA-A7D9-921E-283C-D2D26EC9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0DB8-4328-6842-4C20-194E164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C16DD-B055-C373-DB9C-1095E3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8B3A-5B20-B104-4DC9-F294FE85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6EF1-C2BF-E0B8-5AD2-1E80894A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3E5B-79C1-F551-EB78-424972E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A2CF-D4B2-C0EA-7D8B-9997981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C816-FAB0-61B5-B8A9-3CEEDE3AC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88030-9606-40F3-F568-569861E6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BC2E-18CA-513E-BBD3-A4A6A46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0C424-8EE7-DCF3-92CA-9943CA2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02771-6578-A3F3-2DE5-957F2693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56EB-15F3-DA5A-FC5F-C8A9854D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55B3-769C-0F68-56E4-09A31651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390E3-482E-14E5-E93E-3EFDFCA0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F7FD4-A0A2-100E-247B-0439DA6A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19785-7F9E-F7E7-9989-FBA2A243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BF4CB-4B11-6795-84C1-91B13942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t>10/30/2025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FCB82-5972-D333-E21C-DF24F6BC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2211A-324E-9069-32B0-8F509730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A965-A2B0-80BB-C6BA-CCCFA272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A2016-FBBB-4A1F-6F9E-FE6A63DE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t>10/30/2025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845DF-F961-5466-32C3-C6385060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057F6-928A-6D9F-4161-C04DEAA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366D7-6680-4FD6-C029-DC5C0BB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79984-8567-91CB-0310-29A3752B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C7A0D-606C-3BF9-8DBE-908D8096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84C1-8596-31A1-180D-C7EC5332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62C2-B7CC-ADA3-9D39-3541B3FE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5A5F9-7E68-401F-C3BB-09FB74F8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F73E6-ECB8-2943-41D8-05812D84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5AF7-95CA-05D2-1119-F667C7B6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99C23-C916-AE53-9371-42CF3819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AC56-39A4-2278-722C-617F9F77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AD1B2-1942-74FB-C400-0DB0C13B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A8F38-E9BE-47E4-7662-3CD4AECC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8AE0B-2CCA-EDA3-1B80-8F2E1DF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B1342-9AFD-57F0-2E90-76ECCEA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180B8-E20A-6138-1A1C-1E980CA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DB59C-E06D-9064-D0E9-EE878347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B2644-B987-EA40-64D1-C253A45B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9483-BDE6-AF2E-5EF6-5FD8C63D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5DA1-9E37-8BE4-5FD8-30862397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8D0E-8A6B-A368-9312-1F3C29DD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1drv.ms/w/c/db1a87a07d0b3a15/EQgLGbm47kZNsDQclApqT2wB4_TzvknMy0VzZKZ2LP49uQ?e=NO02u6" TargetMode="External"/><Relationship Id="rId2" Type="http://schemas.openxmlformats.org/officeDocument/2006/relationships/hyperlink" Target="https://github.com/sachin17k/SACHIN-AI-LAB-MINI-PROJECT-.gi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1drv.ms/w/c/db1a87a07d0b3a15/EQgLGbm47kZNsDQclApqT2wB4_TzvknMy0VzZKZ2LP49uQ?e=Ocp3Z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.org/do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15FA6-086D-491A-B175-0CA4656FBDCB}"/>
              </a:ext>
            </a:extLst>
          </p:cNvPr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headEnd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BEE647A-5606-A6E5-93DB-A43A8FC2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8" y="1251284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(ARTIFICIAL INTELLIGENCE AND MACHINE LEARNING)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Eye Detection Using Python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9E0012-B3AF-E718-6BBA-5D37629E4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065267"/>
              </p:ext>
            </p:extLst>
          </p:nvPr>
        </p:nvGraphicFramePr>
        <p:xfrm>
          <a:off x="2098841" y="3845961"/>
          <a:ext cx="8392696" cy="255082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>
                  <a:extLst>
                    <a:ext uri="{9D8B030D-6E8A-4147-A177-3AD203B41FA5}">
                      <a16:colId xmlns:a16="http://schemas.microsoft.com/office/drawing/2014/main" val="1924387309"/>
                    </a:ext>
                  </a:extLst>
                </a:gridCol>
                <a:gridCol w="6176211">
                  <a:extLst>
                    <a:ext uri="{9D8B030D-6E8A-4147-A177-3AD203B41FA5}">
                      <a16:colId xmlns:a16="http://schemas.microsoft.com/office/drawing/2014/main" val="471423325"/>
                    </a:ext>
                  </a:extLst>
                </a:gridCol>
              </a:tblGrid>
              <a:tr h="578555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2117240030120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0341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SACHIN KUMAR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66592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65190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6844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MRS BHAVANI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199969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B174A57-15CE-2FFD-86D9-B7E84692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t>10/30/2025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873981-939E-932D-DBE2-6B02CC9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759A-0732-65F8-ABFC-93E81441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17474-C476-1051-3F37-A2159E2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/>
          <a:lstStyle/>
          <a:p>
            <a:r>
              <a:rPr lang="en-US" dirty="0"/>
              <a:t>Detecting human eyes in digital images and videos is a fundamental step in computer vision applications such as facial recognition, drowsiness detection, and human–computer interaction.</a:t>
            </a:r>
          </a:p>
          <a:p>
            <a:r>
              <a:rPr lang="en-US" dirty="0"/>
              <a:t>This project aims to build a </a:t>
            </a:r>
            <a:r>
              <a:rPr lang="en-US" b="1" dirty="0"/>
              <a:t>real-time eye detection system</a:t>
            </a:r>
            <a:r>
              <a:rPr lang="en-US" dirty="0"/>
              <a:t> using </a:t>
            </a:r>
            <a:r>
              <a:rPr lang="en-US" b="1" dirty="0"/>
              <a:t>OpenCV</a:t>
            </a:r>
            <a:r>
              <a:rPr lang="en-US" dirty="0"/>
              <a:t> and </a:t>
            </a:r>
            <a:r>
              <a:rPr lang="en-US" b="1" dirty="0"/>
              <a:t>Haar Cascade classifiers</a:t>
            </a:r>
            <a:r>
              <a:rPr lang="en-US" dirty="0"/>
              <a:t>.</a:t>
            </a:r>
          </a:p>
          <a:p>
            <a:r>
              <a:rPr lang="en-US" dirty="0"/>
              <a:t>The system captures live video through a webcam, identifies faces, and then locates eyes within those faces.</a:t>
            </a:r>
          </a:p>
          <a:p>
            <a:r>
              <a:rPr lang="en-US" dirty="0"/>
              <a:t>Expected Result: Accurate detection of eyes in real-time video feed, visualized through bounding rectangles around detected eye regions.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5BCC-B36E-DFE5-103F-31FA1263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53399-F526-B4B1-D444-32B3A164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1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CC068-5F54-97E8-2F1C-0538F112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B1AF-B7ED-6DDA-888D-9BCAF08E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243E-1300-82BE-9968-6837E801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Computer Vision (CV) is a field of Artificial Intelligence that enables computers to interpret and understand visual information from the world.</a:t>
            </a:r>
            <a:br>
              <a:rPr lang="en-US" dirty="0"/>
            </a:br>
            <a:r>
              <a:rPr lang="en-US" dirty="0"/>
              <a:t>Eye detection is a subset of object detection, where specific regions (eyes) are located within a face.</a:t>
            </a:r>
            <a:br>
              <a:rPr lang="en-US" dirty="0"/>
            </a:br>
            <a:r>
              <a:rPr lang="en-US" dirty="0"/>
              <a:t>This project uses </a:t>
            </a:r>
            <a:r>
              <a:rPr lang="en-US" b="1" dirty="0"/>
              <a:t>Haar Cascade Classifiers</a:t>
            </a:r>
            <a:r>
              <a:rPr lang="en-US" dirty="0"/>
              <a:t>, a machine learning–based approach introduced by Paul Viola and Michael Jones, which trains on thousands of positive and negative images to recognize visual patterns.</a:t>
            </a:r>
          </a:p>
          <a:p>
            <a:r>
              <a:rPr lang="en-US" b="1" dirty="0"/>
              <a:t>Why Haar Cascade?</a:t>
            </a:r>
            <a:br>
              <a:rPr lang="en-US" dirty="0"/>
            </a:br>
            <a:r>
              <a:rPr lang="en-US" dirty="0"/>
              <a:t>It is fast, lightweight, and efficient for real-time applications — ideal for beginner-level AI vision projects.</a:t>
            </a:r>
          </a:p>
          <a:p>
            <a:r>
              <a:rPr lang="en-US" b="1" dirty="0"/>
              <a:t>Alternative Methods:</a:t>
            </a:r>
            <a:br>
              <a:rPr lang="en-US" dirty="0"/>
            </a:br>
            <a:r>
              <a:rPr lang="en-US" dirty="0"/>
              <a:t>Deep Learning models like CNNs (Convolutional Neural Networks) or pretrained DNN modules in OpenCV can also perform eye and face detection with higher accuracy, but they require more computational power.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593AB-ABA6-D8E8-42D9-A38FB7B4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E40CC-B05F-6325-A926-99504CD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34F6B-2294-8100-6428-71DD4A23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6350-5987-57CB-5096-A77DCA20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904C-7E5E-5862-ACA4-167CDBC5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0E82-F7C5-E4B3-8BB9-1583AC63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75014-201C-1110-C957-46A30A1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E64048-76D1-E559-97A6-1E9DA8CC9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834445"/>
              </p:ext>
            </p:extLst>
          </p:nvPr>
        </p:nvGraphicFramePr>
        <p:xfrm>
          <a:off x="1854200" y="2205222"/>
          <a:ext cx="8128000" cy="3657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520043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1959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36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linkClick r:id="rId2"/>
                        </a:rPr>
                        <a:t>https://github.com/sachin17k/SACHIN-AI-LAB-MINI-PROJECT-.git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20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Word Document Report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linkClick r:id="rId3"/>
                        </a:rPr>
                        <a:t>https://1drv.ms/w/c/db1a87a07d0b3a15/EQgLGbm47kZNsDQclApqT2wB4_TzvknMy0VzZKZ2LP49uQ?e=NO02u6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05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PPT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hlinkClick r:id="rId4"/>
                        </a:rPr>
                        <a:t>https://1drv.ms/w/c/db1a87a07d0b3a15/EQgLGbm47kZNsDQclApqT2wB4_TzvknMy0VzZKZ2LP49uQ?e=Ocp3Zl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24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8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11744-1841-7314-5231-7CC4C07D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F9DE99-FAD7-0A6F-D579-8E82BDDC7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90041"/>
            <a:ext cx="10515600" cy="53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6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63ECA-B59E-8742-1165-9911D2A45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2EF6-B936-B9EB-24E4-C84A0624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409AF-1BD6-CFDC-B172-AD3D3853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US" dirty="0"/>
              <a:t>Detected eyes are highlighted with green rectangles on a live webcam feed.</a:t>
            </a:r>
          </a:p>
          <a:p>
            <a:r>
              <a:rPr lang="en-US" dirty="0"/>
              <a:t>The program successfully tracks eyes even under moderate lighting and movement.</a:t>
            </a:r>
          </a:p>
          <a:p>
            <a:r>
              <a:rPr lang="en-US" b="1" dirty="0"/>
              <a:t>Result:</a:t>
            </a:r>
            <a:r>
              <a:rPr lang="en-US" dirty="0"/>
              <a:t> Eyes detected accurately for most frontal faces.</a:t>
            </a:r>
          </a:p>
          <a:p>
            <a:r>
              <a:rPr lang="en-US" b="1" dirty="0"/>
              <a:t>Future Enhancements:</a:t>
            </a:r>
            <a:endParaRPr lang="en-US" dirty="0"/>
          </a:p>
          <a:p>
            <a:r>
              <a:rPr lang="en-US" dirty="0"/>
              <a:t>Integrate blink detection for drowsiness monitoring.</a:t>
            </a:r>
          </a:p>
          <a:p>
            <a:r>
              <a:rPr lang="en-US" dirty="0"/>
              <a:t>Use DNN-based detectors for higher accuracy.</a:t>
            </a:r>
          </a:p>
          <a:p>
            <a:r>
              <a:rPr lang="en-US" dirty="0"/>
              <a:t>Extend to face and emotion recognition.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73938-5370-329C-27AB-D82ECB9D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83B3C-8735-B8FC-8D50-B919B347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6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EA9EE-5679-A557-E7BF-0A904D09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6077-2697-7116-5A2C-99B8054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721BC-42E2-4822-3086-5AF81F1A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8BC28-15FA-0C88-32FB-88458DEB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E5FD359-03E3-0052-1B22-0E4DCCCEB9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6080" y="1373904"/>
            <a:ext cx="10999839" cy="2969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400" dirty="0"/>
              <a:t>Viola, P., &amp; Jones, M. J. (2001). </a:t>
            </a:r>
            <a:r>
              <a:rPr lang="en-IN" sz="2400" i="1" dirty="0"/>
              <a:t>Rapid Object Detection using a Boosted Cascade of Simple Features.</a:t>
            </a:r>
            <a:endParaRPr lang="en-IN" sz="2400" dirty="0"/>
          </a:p>
          <a:p>
            <a:r>
              <a:rPr lang="en-IN" sz="2400" dirty="0"/>
              <a:t>OpenCV Documentation: https://docs.opencv.org</a:t>
            </a:r>
          </a:p>
          <a:p>
            <a:r>
              <a:rPr lang="en-IN" sz="2400" dirty="0"/>
              <a:t>Python Official Documentation: </a:t>
            </a:r>
            <a:r>
              <a:rPr lang="en-IN" sz="2400" dirty="0">
                <a:hlinkClick r:id="rId2"/>
              </a:rPr>
              <a:t>https://python.org/doc</a:t>
            </a:r>
            <a:endParaRPr lang="en-IN" sz="2400" dirty="0"/>
          </a:p>
          <a:p>
            <a:r>
              <a:rPr lang="en-IN" sz="2400" dirty="0"/>
              <a:t>NumPy Documentation: https://numpy.org/doc</a:t>
            </a:r>
          </a:p>
          <a:p>
            <a:r>
              <a:rPr lang="en-IN" sz="2400" dirty="0"/>
              <a:t>Adrian Rosebrock, </a:t>
            </a:r>
            <a:r>
              <a:rPr lang="en-IN" sz="2400" i="1" dirty="0"/>
              <a:t>“Eye Detection with OpenCV”</a:t>
            </a:r>
            <a:r>
              <a:rPr lang="en-IN" sz="2400" dirty="0"/>
              <a:t> – </a:t>
            </a:r>
            <a:r>
              <a:rPr lang="en-IN" sz="2400" dirty="0" err="1"/>
              <a:t>PyImageSearch</a:t>
            </a:r>
            <a:r>
              <a:rPr lang="en-IN" sz="2400" dirty="0"/>
              <a:t> Blog.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60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511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DEPARTMENT OF CSE (ARTIFICIAL INTELLIGENCE AND MACHINE LEARNING) ACADEMIC YEAR 2025 - 2026 SEMESTER III ARTIFICIAL INTELLIGENCE LABORATORY  MINI PROJECT REVIEW   &lt;Eye Detection Using Python&gt;</vt:lpstr>
      <vt:lpstr>PROBLEM STATEMENT</vt:lpstr>
      <vt:lpstr>THEORETICAL BACKGROUND</vt:lpstr>
      <vt:lpstr>IMPLEMENTATION AND CODE</vt:lpstr>
      <vt:lpstr>OUTPUT AND RESULTS</vt:lpstr>
      <vt:lpstr>OUTPUT AND 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SANKAR GANESH K</dc:creator>
  <cp:lastModifiedBy>Sachin Kumar</cp:lastModifiedBy>
  <cp:revision>8</cp:revision>
  <dcterms:created xsi:type="dcterms:W3CDTF">2025-10-18T08:57:34Z</dcterms:created>
  <dcterms:modified xsi:type="dcterms:W3CDTF">2025-10-30T17:38:09Z</dcterms:modified>
</cp:coreProperties>
</file>