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2" d="100"/>
          <a:sy n="72" d="100"/>
        </p:scale>
        <p:origin x="46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sachin1844/TNSDC_GEN-AI_PROJECT.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3733800"/>
            <a:ext cx="259080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0" name="TextBox 9">
            <a:extLst>
              <a:ext uri="{FF2B5EF4-FFF2-40B4-BE49-F238E27FC236}">
                <a16:creationId xmlns:a16="http://schemas.microsoft.com/office/drawing/2014/main" id="{5E8EBAC5-02EA-143D-A1AB-F17B96309EBA}"/>
              </a:ext>
            </a:extLst>
          </p:cNvPr>
          <p:cNvSpPr txBox="1"/>
          <p:nvPr/>
        </p:nvSpPr>
        <p:spPr>
          <a:xfrm>
            <a:off x="2590800" y="2057400"/>
            <a:ext cx="4038600" cy="1323439"/>
          </a:xfrm>
          <a:prstGeom prst="rect">
            <a:avLst/>
          </a:prstGeom>
          <a:noFill/>
        </p:spPr>
        <p:txBody>
          <a:bodyPr wrap="square" rtlCol="0">
            <a:spAutoFit/>
          </a:bodyPr>
          <a:lstStyle/>
          <a:p>
            <a:r>
              <a:rPr lang="en-IN" sz="4000" dirty="0"/>
              <a:t>Generative AI For Engineering</a:t>
            </a:r>
          </a:p>
        </p:txBody>
      </p:sp>
      <p:sp>
        <p:nvSpPr>
          <p:cNvPr id="12" name="TextBox 11">
            <a:extLst>
              <a:ext uri="{FF2B5EF4-FFF2-40B4-BE49-F238E27FC236}">
                <a16:creationId xmlns:a16="http://schemas.microsoft.com/office/drawing/2014/main" id="{9855F432-72EC-02E9-1780-56CD0DEE0889}"/>
              </a:ext>
            </a:extLst>
          </p:cNvPr>
          <p:cNvSpPr txBox="1"/>
          <p:nvPr/>
        </p:nvSpPr>
        <p:spPr>
          <a:xfrm>
            <a:off x="6477000" y="4800600"/>
            <a:ext cx="4608954" cy="1846659"/>
          </a:xfrm>
          <a:prstGeom prst="rect">
            <a:avLst/>
          </a:prstGeom>
          <a:noFill/>
        </p:spPr>
        <p:txBody>
          <a:bodyPr wrap="non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Name :</a:t>
            </a:r>
            <a:r>
              <a:rPr lang="en-IN" sz="2400" dirty="0" err="1">
                <a:latin typeface="Aptos Display" panose="020B0004020202020204" pitchFamily="34" charset="0"/>
                <a:ea typeface="Sans Serif Collection" panose="020B0502040504020204" pitchFamily="34" charset="0"/>
                <a:cs typeface="Sans Serif Collection" panose="020B0502040504020204" pitchFamily="34" charset="0"/>
              </a:rPr>
              <a:t>Sachidanandam.K</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Register No: 813821104081</a:t>
            </a: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DFA8C74B-F228-05F7-5C04-78FD5E9E0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600200"/>
            <a:ext cx="8657153" cy="3933983"/>
          </a:xfrm>
          <a:prstGeom prst="rect">
            <a:avLst/>
          </a:prstGeom>
        </p:spPr>
      </p:pic>
      <p:sp>
        <p:nvSpPr>
          <p:cNvPr id="4" name="TextBox 3">
            <a:hlinkClick r:id="rId4"/>
            <a:extLst>
              <a:ext uri="{FF2B5EF4-FFF2-40B4-BE49-F238E27FC236}">
                <a16:creationId xmlns:a16="http://schemas.microsoft.com/office/drawing/2014/main" id="{309F9FDA-4EB6-7049-FD30-EFBA43CE63C0}"/>
              </a:ext>
            </a:extLst>
          </p:cNvPr>
          <p:cNvSpPr txBox="1"/>
          <p:nvPr/>
        </p:nvSpPr>
        <p:spPr>
          <a:xfrm>
            <a:off x="838200" y="6098143"/>
            <a:ext cx="8915400" cy="369332"/>
          </a:xfrm>
          <a:prstGeom prst="rect">
            <a:avLst/>
          </a:prstGeom>
          <a:noFill/>
        </p:spPr>
        <p:txBody>
          <a:bodyPr wrap="square" rtlCol="0">
            <a:spAutoFit/>
          </a:bodyPr>
          <a:lstStyle/>
          <a:p>
            <a:r>
              <a:rPr lang="en-IN" dirty="0">
                <a:hlinkClick r:id="rId4"/>
              </a:rPr>
              <a:t>https://github.com/sachin1844/TNSDC_GEN-AI_PROJECT.git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object 4">
            <a:extLst>
              <a:ext uri="{FF2B5EF4-FFF2-40B4-BE49-F238E27FC236}">
                <a16:creationId xmlns:a16="http://schemas.microsoft.com/office/drawing/2014/main"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id="{998270AC-CEB1-D48F-5D9C-7D4534ACD6E2}"/>
              </a:ext>
            </a:extLst>
          </p:cNvPr>
          <p:cNvSpPr txBox="1"/>
          <p:nvPr/>
        </p:nvSpPr>
        <p:spPr>
          <a:xfrm>
            <a:off x="2590800" y="4038600"/>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a:solidFill>
                  <a:srgbClr val="231F20"/>
                </a:solidFill>
                <a:latin typeface="Segoe UI Semilight" panose="020B0402040204020203" pitchFamily="34" charset="0"/>
                <a:ea typeface="+mj-ea"/>
                <a:cs typeface="Segoe UI Semilight" panose="020B0402040204020203" pitchFamily="34" charset="0"/>
              </a:rPr>
              <a:t>Powered By AI</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id="{A5883A5C-65D1-5B96-7EF1-792E1E7B4D1D}"/>
              </a:ext>
            </a:extLst>
          </p:cNvPr>
          <p:cNvSpPr txBox="1">
            <a:spLocks/>
          </p:cNvSpPr>
          <p:nvPr/>
        </p:nvSpPr>
        <p:spPr>
          <a:xfrm>
            <a:off x="2286000" y="2819400"/>
            <a:ext cx="7851404" cy="1401205"/>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Health</a:t>
            </a:r>
            <a:r>
              <a:rPr lang="en-IN" sz="8900" spc="-635" dirty="0">
                <a:latin typeface="Segoe UI Semilight" panose="020B0402040204020203" pitchFamily="34" charset="0"/>
                <a:cs typeface="Segoe UI Semilight" panose="020B0402040204020203" pitchFamily="34" charset="0"/>
              </a:rPr>
              <a:t> Chat Bot</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C2D7A31A-7249-6058-9287-6100C63B4EA4}"/>
              </a:ext>
            </a:extLst>
          </p:cNvPr>
          <p:cNvSpPr txBox="1"/>
          <p:nvPr/>
        </p:nvSpPr>
        <p:spPr>
          <a:xfrm>
            <a:off x="1397000" y="2352040"/>
            <a:ext cx="6629400" cy="2677656"/>
          </a:xfrm>
          <a:prstGeom prst="rect">
            <a:avLst/>
          </a:prstGeom>
          <a:noFill/>
        </p:spPr>
        <p:txBody>
          <a:bodyPr wrap="square" rtlCol="0">
            <a:spAutoFit/>
          </a:bodyPr>
          <a:lstStyle/>
          <a:p>
            <a:r>
              <a:rPr lang="en-US" sz="2800" dirty="0"/>
              <a:t>Developing a Health Support Chat Bot powered by AI to provide immediate responses to health-related queries, aiming to enhance accessibility to reliable health information and alleviate burden on traditional healthcare systems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Rectangle 3">
            <a:extLst>
              <a:ext uri="{FF2B5EF4-FFF2-40B4-BE49-F238E27FC236}">
                <a16:creationId xmlns:a16="http://schemas.microsoft.com/office/drawing/2014/main" id="{679B04B0-104B-7EC8-E276-A2B05127408F}"/>
              </a:ext>
            </a:extLst>
          </p:cNvPr>
          <p:cNvSpPr>
            <a:spLocks noChangeArrowheads="1"/>
          </p:cNvSpPr>
          <p:nvPr/>
        </p:nvSpPr>
        <p:spPr bwMode="auto">
          <a:xfrm>
            <a:off x="990600" y="1828800"/>
            <a:ext cx="69342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develop a Health Support Chat Bot powered by AI, offering immediate responses to health-related queries. Leveraging advanced natural language processing algorithms, the chatbot provides personalized assistance, reliable information, and continuous learning capabilities. By integrating seamlessly with existing healthcare systems, the chatbot seeks to empower individuals to make informed decisions about their health and alleviate pressure on traditional healthcare services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a:t>The Health Support Chat Bot powered by AI serves a diverse range of end users, offering immediate responses to health-related queries. Individuals seeking information on symptoms, treatments, and preventive measures can access personalized guidance anytime, anywhere. Caregivers and healthcare professionals also benefit from the chatbot's reliable information and recommendations. Ultimately, the chatbot aims to empower users to make informed decisions about their health and well-being, alleviating pressure on traditional healthcare services.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8CB10018-3A6E-F8E3-70DD-B6BD561DD86B}"/>
              </a:ext>
            </a:extLst>
          </p:cNvPr>
          <p:cNvSpPr txBox="1"/>
          <p:nvPr/>
        </p:nvSpPr>
        <p:spPr>
          <a:xfrm>
            <a:off x="1981200" y="1828800"/>
            <a:ext cx="6858000" cy="4708981"/>
          </a:xfrm>
          <a:prstGeom prst="rect">
            <a:avLst/>
          </a:prstGeom>
          <a:noFill/>
        </p:spPr>
        <p:txBody>
          <a:bodyPr wrap="square" rtlCol="0">
            <a:spAutoFit/>
          </a:bodyPr>
          <a:lstStyle/>
          <a:p>
            <a:r>
              <a:rPr lang="en-US" sz="2000" dirty="0"/>
              <a:t>Our solution, the Health Support Chat Bot powered by AI, revolutionizes access to health information and guidance. By offering immediate responses to health-related queries, personalized recommendations, and reliable information sourced from trusted databases, our chatbot empowers individuals to take control of their health journey. With continuous learning capabilities, the chatbot adapts to user interactions, ensuring accuracy and relevance in its responses. This innovative tool not only provides convenience and accessibility but also alleviates pressure on traditional healthcare services by offering round-the-clock support. Our value proposition lies in enhancing healthcare accessibility, promoting proactive health management, and ultimately improving the well-being of individuals and communities.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B67098E-5E40-00E8-6838-E78CA1CC56F1}"/>
              </a:ext>
            </a:extLst>
          </p:cNvPr>
          <p:cNvSpPr txBox="1"/>
          <p:nvPr/>
        </p:nvSpPr>
        <p:spPr>
          <a:xfrm>
            <a:off x="2971800" y="2209800"/>
            <a:ext cx="4800600" cy="3816429"/>
          </a:xfrm>
          <a:prstGeom prst="rect">
            <a:avLst/>
          </a:prstGeom>
          <a:noFill/>
        </p:spPr>
        <p:txBody>
          <a:bodyPr wrap="square" rtlCol="0">
            <a:spAutoFit/>
          </a:bodyPr>
          <a:lstStyle/>
          <a:p>
            <a:pPr marL="457200" indent="-457200">
              <a:buFont typeface="Arial" panose="020B0604020202020204" pitchFamily="34" charset="0"/>
              <a:buChar char="•"/>
            </a:pPr>
            <a:r>
              <a:rPr lang="en-IN" sz="3200" dirty="0"/>
              <a:t>24/7 Availability</a:t>
            </a:r>
          </a:p>
          <a:p>
            <a:pPr marL="457200" indent="-457200">
              <a:buFont typeface="Arial" panose="020B0604020202020204" pitchFamily="34" charset="0"/>
              <a:buChar char="•"/>
            </a:pPr>
            <a:r>
              <a:rPr lang="en-IN" sz="3200" dirty="0"/>
              <a:t>Portable</a:t>
            </a:r>
          </a:p>
          <a:p>
            <a:pPr marL="457200" indent="-457200">
              <a:buFont typeface="Arial" panose="020B0604020202020204" pitchFamily="34" charset="0"/>
              <a:buChar char="•"/>
            </a:pPr>
            <a:r>
              <a:rPr lang="en-IN" sz="3200" dirty="0"/>
              <a:t>Trustable Data Source</a:t>
            </a:r>
          </a:p>
          <a:p>
            <a:pPr marL="457200" indent="-457200">
              <a:buFont typeface="Arial" panose="020B0604020202020204" pitchFamily="34" charset="0"/>
              <a:buChar char="•"/>
            </a:pPr>
            <a:r>
              <a:rPr lang="en-IN" sz="3200" dirty="0"/>
              <a:t>Recommendation And Suggestion generator</a:t>
            </a:r>
          </a:p>
          <a:p>
            <a:pPr marL="457200" indent="-457200">
              <a:buFont typeface="Arial" panose="020B0604020202020204" pitchFamily="34" charset="0"/>
              <a:buChar char="•"/>
            </a:pPr>
            <a:r>
              <a:rPr lang="en-IN" sz="3200" dirty="0"/>
              <a:t>Realtime Solution</a:t>
            </a:r>
          </a:p>
          <a:p>
            <a:pPr marL="457200" indent="-457200">
              <a:buFont typeface="Arial" panose="020B0604020202020204" pitchFamily="34" charset="0"/>
              <a:buChar char="•"/>
            </a:pPr>
            <a:r>
              <a:rPr lang="en-IN" sz="3200" dirty="0"/>
              <a:t>Fast Processing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6" name="Picture 15">
            <a:extLst>
              <a:ext uri="{FF2B5EF4-FFF2-40B4-BE49-F238E27FC236}">
                <a16:creationId xmlns:a16="http://schemas.microsoft.com/office/drawing/2014/main" id="{8701F3C8-DE6B-506A-EA1D-55A8A650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9372600" cy="5290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TotalTime>
  <Words>424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Microsoft PhagsPa</vt:lpstr>
      <vt:lpstr>Segoe UI Semilight</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sachim k</cp:lastModifiedBy>
  <cp:revision>5</cp:revision>
  <dcterms:created xsi:type="dcterms:W3CDTF">2024-04-04T13:13:49Z</dcterms:created>
  <dcterms:modified xsi:type="dcterms:W3CDTF">2024-04-05T07:05:03Z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