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EAEFBBE-BD74-4A57-AC30-4B07D5AA44B7}" v="2" dt="2024-03-13T13:37:03.959"/>
    <p1510:client id="{96318596-06C0-4444-98A6-D0A211BE8647}" v="11" dt="2024-03-12T16:23:17.3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0" autoAdjust="0"/>
    <p:restoredTop sz="86410" autoAdjust="0"/>
  </p:normalViewPr>
  <p:slideViewPr>
    <p:cSldViewPr snapToGrid="0" snapToObjects="1">
      <p:cViewPr varScale="1">
        <p:scale>
          <a:sx n="71" d="100"/>
          <a:sy n="71" d="100"/>
        </p:scale>
        <p:origin x="235" y="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chin shaw" userId="e009867b5a15ad19" providerId="Windows Live" clId="Web-{6EAEFBBE-BD74-4A57-AC30-4B07D5AA44B7}"/>
    <pc:docChg chg="modSld">
      <pc:chgData name="sachin shaw" userId="e009867b5a15ad19" providerId="Windows Live" clId="Web-{6EAEFBBE-BD74-4A57-AC30-4B07D5AA44B7}" dt="2024-03-13T13:37:03.959" v="1" actId="1076"/>
      <pc:docMkLst>
        <pc:docMk/>
      </pc:docMkLst>
      <pc:sldChg chg="modSp">
        <pc:chgData name="sachin shaw" userId="e009867b5a15ad19" providerId="Windows Live" clId="Web-{6EAEFBBE-BD74-4A57-AC30-4B07D5AA44B7}" dt="2024-03-13T13:37:03.959" v="1" actId="1076"/>
        <pc:sldMkLst>
          <pc:docMk/>
          <pc:sldMk cId="0" sldId="257"/>
        </pc:sldMkLst>
        <pc:picChg chg="mod">
          <ac:chgData name="sachin shaw" userId="e009867b5a15ad19" providerId="Windows Live" clId="Web-{6EAEFBBE-BD74-4A57-AC30-4B07D5AA44B7}" dt="2024-03-13T13:37:03.959" v="1" actId="1076"/>
          <ac:picMkLst>
            <pc:docMk/>
            <pc:sldMk cId="0" sldId="257"/>
            <ac:picMk id="3" creationId="{00000000-0000-0000-0000-000000000000}"/>
          </ac:picMkLst>
        </pc:picChg>
      </pc:sldChg>
    </pc:docChg>
  </pc:docChgLst>
  <pc:docChgLst>
    <pc:chgData name="sachin shaw" userId="e009867b5a15ad19" providerId="Windows Live" clId="Web-{96318596-06C0-4444-98A6-D0A211BE8647}"/>
    <pc:docChg chg="modSld">
      <pc:chgData name="sachin shaw" userId="e009867b5a15ad19" providerId="Windows Live" clId="Web-{96318596-06C0-4444-98A6-D0A211BE8647}" dt="2024-03-12T16:23:17.376" v="6" actId="1076"/>
      <pc:docMkLst>
        <pc:docMk/>
      </pc:docMkLst>
      <pc:sldChg chg="modSp">
        <pc:chgData name="sachin shaw" userId="e009867b5a15ad19" providerId="Windows Live" clId="Web-{96318596-06C0-4444-98A6-D0A211BE8647}" dt="2024-03-12T16:23:17.376" v="6" actId="1076"/>
        <pc:sldMkLst>
          <pc:docMk/>
          <pc:sldMk cId="0" sldId="257"/>
        </pc:sldMkLst>
        <pc:picChg chg="mod">
          <ac:chgData name="sachin shaw" userId="e009867b5a15ad19" providerId="Windows Live" clId="Web-{96318596-06C0-4444-98A6-D0A211BE8647}" dt="2024-03-12T16:23:17.376" v="6" actId="1076"/>
          <ac:picMkLst>
            <pc:docMk/>
            <pc:sldMk cId="0" sldId="257"/>
            <ac:picMk id="3" creationId="{00000000-0000-0000-0000-000000000000}"/>
          </ac:picMkLst>
        </pc:picChg>
      </pc:sldChg>
    </pc:docChg>
  </pc:docChgLst>
  <pc:docChgLst>
    <pc:chgData clId="Web-{96318596-06C0-4444-98A6-D0A211BE8647}"/>
    <pc:docChg chg="modSld">
      <pc:chgData name="" userId="" providerId="" clId="Web-{96318596-06C0-4444-98A6-D0A211BE8647}" dt="2024-03-12T16:01:18.127" v="3" actId="1076"/>
      <pc:docMkLst>
        <pc:docMk/>
      </pc:docMkLst>
      <pc:sldChg chg="modSp">
        <pc:chgData name="" userId="" providerId="" clId="Web-{96318596-06C0-4444-98A6-D0A211BE8647}" dt="2024-03-12T16:01:18.127" v="3" actId="1076"/>
        <pc:sldMkLst>
          <pc:docMk/>
          <pc:sldMk cId="0" sldId="257"/>
        </pc:sldMkLst>
        <pc:picChg chg="mod">
          <ac:chgData name="" userId="" providerId="" clId="Web-{96318596-06C0-4444-98A6-D0A211BE8647}" dt="2024-03-12T16:01:18.127" v="3" actId="1076"/>
          <ac:picMkLst>
            <pc:docMk/>
            <pc:sldMk cId="0" sldId="257"/>
            <ac:picMk id="3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1B6817-8D81-41D8-90E5-7B45DF1687C6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5EFDCA-72A1-4577-92B6-08CF8EAD1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9319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decompositionTreeVisual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pieChart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actionButton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barChart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clusteredBarChart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columnChart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columnChart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multiRowCard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actionButton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321b41f3-bb5a-4e90-b617-a0725ec44058?pbi_source=PowerPoint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321b41f3-bb5a-4e90-b617-a0725ec44058/?pbi_source=PowerPoin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321b41f3-bb5a-4e90-b617-a0725ec44058/?pbi_source=PowerPoin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321b41f3-bb5a-4e90-b617-a0725ec44058/?pbi_source=PowerPoin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menstrual cycle analysis of our college girls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3C910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rId3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3/2/2024 4:53:25 AM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2/28/2024 11:14:53 AM UTC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decompositionTreeVisual ,pieChart ,actionButton ,barChart ,clusteredBarChart ,columnChart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920" y="103959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 1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columnChart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2190750"/>
            <a:ext cx="3048000" cy="24765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 2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multiRowCard ,actionButton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 3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77</Words>
  <Application>Microsoft Office PowerPoint</Application>
  <PresentationFormat>Widescreen</PresentationFormat>
  <Paragraphs>33</Paragraphs>
  <Slides>4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Custom Design</vt:lpstr>
      <vt:lpstr>menstrual cycle analysis of our college girls</vt:lpstr>
      <vt:lpstr>Page 1</vt:lpstr>
      <vt:lpstr>Page 2</vt:lpstr>
      <vt:lpstr>Page 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sachin shaw</cp:lastModifiedBy>
  <cp:revision>11</cp:revision>
  <dcterms:created xsi:type="dcterms:W3CDTF">2016-09-04T11:54:55Z</dcterms:created>
  <dcterms:modified xsi:type="dcterms:W3CDTF">2024-03-13T13:37:12Z</dcterms:modified>
</cp:coreProperties>
</file>