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578" r:id="rId5"/>
    <p:sldId id="553" r:id="rId6"/>
    <p:sldId id="555" r:id="rId7"/>
    <p:sldId id="545" r:id="rId8"/>
    <p:sldId id="561" r:id="rId9"/>
    <p:sldId id="567" r:id="rId10"/>
    <p:sldId id="556" r:id="rId11"/>
    <p:sldId id="575" r:id="rId12"/>
    <p:sldId id="576" r:id="rId13"/>
    <p:sldId id="562" r:id="rId14"/>
    <p:sldId id="557" r:id="rId15"/>
    <p:sldId id="563" r:id="rId16"/>
    <p:sldId id="559" r:id="rId17"/>
    <p:sldId id="558" r:id="rId18"/>
    <p:sldId id="564" r:id="rId19"/>
    <p:sldId id="560" r:id="rId20"/>
    <p:sldId id="570" r:id="rId21"/>
    <p:sldId id="569" r:id="rId22"/>
    <p:sldId id="571" r:id="rId23"/>
    <p:sldId id="572" r:id="rId24"/>
    <p:sldId id="573" r:id="rId25"/>
    <p:sldId id="546" r:id="rId26"/>
    <p:sldId id="565" r:id="rId27"/>
    <p:sldId id="574" r:id="rId28"/>
    <p:sldId id="566" r:id="rId29"/>
    <p:sldId id="550" r:id="rId30"/>
    <p:sldId id="547" r:id="rId31"/>
    <p:sldId id="577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50"/>
    <a:srgbClr val="985C58"/>
    <a:srgbClr val="AAB4B9"/>
    <a:srgbClr val="36528B"/>
    <a:srgbClr val="FF7A0F"/>
    <a:srgbClr val="ADDCFF"/>
    <a:srgbClr val="002A92"/>
    <a:srgbClr val="75D8E9"/>
    <a:srgbClr val="001A66"/>
    <a:srgbClr val="58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B8010-2231-4A00-BC61-43C92375960B}" v="36" dt="2024-01-18T10:35:25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6327"/>
  </p:normalViewPr>
  <p:slideViewPr>
    <p:cSldViewPr>
      <p:cViewPr varScale="1">
        <p:scale>
          <a:sx n="78" d="100"/>
          <a:sy n="78" d="100"/>
        </p:scale>
        <p:origin x="389" y="91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4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5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2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3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4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5.bin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2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Sheet5!$A$7:$A$9</c:f>
              <c:strCache>
                <c:ptCount val="3"/>
                <c:pt idx="0">
                  <c:v>Data analyst</c:v>
                </c:pt>
                <c:pt idx="1">
                  <c:v>data scientist</c:v>
                </c:pt>
                <c:pt idx="2">
                  <c:v>data engineer</c:v>
                </c:pt>
              </c:strCache>
            </c:strRef>
          </c:cat>
          <c:val>
            <c:numRef>
              <c:f>Sheet5!$B$7:$B$9</c:f>
              <c:numCache>
                <c:formatCode>General</c:formatCode>
                <c:ptCount val="3"/>
                <c:pt idx="0">
                  <c:v>84</c:v>
                </c:pt>
                <c:pt idx="1">
                  <c:v>37</c:v>
                </c:pt>
                <c:pt idx="2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2E-44BB-B909-ACB899D572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3391200"/>
        <c:axId val="931608176"/>
      </c:barChart>
      <c:catAx>
        <c:axId val="46339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Domains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608176"/>
        <c:crosses val="autoZero"/>
        <c:auto val="1"/>
        <c:lblAlgn val="ctr"/>
        <c:lblOffset val="100"/>
        <c:noMultiLvlLbl val="0"/>
      </c:catAx>
      <c:valAx>
        <c:axId val="93160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</a:t>
                </a:r>
                <a:r>
                  <a:rPr lang="en-US" baseline="0"/>
                  <a:t>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3912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DATA ANALYST RECRUITERS</a:t>
            </a:r>
            <a:r>
              <a:rPr lang="en-US" b="1" baseline="0"/>
              <a:t> IN BHUBHANESWAR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Sheet4!$A$14:$A$19</c:f>
              <c:strCache>
                <c:ptCount val="6"/>
                <c:pt idx="0">
                  <c:v>Tata Consultancy Services (TCS)</c:v>
                </c:pt>
                <c:pt idx="1">
                  <c:v>Skillety</c:v>
                </c:pt>
                <c:pt idx="2">
                  <c:v>Scalable Systems</c:v>
                </c:pt>
                <c:pt idx="3">
                  <c:v>Mindfire</c:v>
                </c:pt>
                <c:pt idx="4">
                  <c:v>Innovadors Lab</c:v>
                </c:pt>
                <c:pt idx="5">
                  <c:v>Annapurna Finance</c:v>
                </c:pt>
              </c:strCache>
            </c:strRef>
          </c:cat>
          <c:val>
            <c:numRef>
              <c:f>Sheet4!$B$14:$B$19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30-4467-B37A-978464DDFD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85648559"/>
        <c:axId val="371015615"/>
      </c:barChart>
      <c:catAx>
        <c:axId val="585648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015615"/>
        <c:crosses val="autoZero"/>
        <c:auto val="1"/>
        <c:lblAlgn val="ctr"/>
        <c:lblOffset val="100"/>
        <c:noMultiLvlLbl val="0"/>
      </c:catAx>
      <c:valAx>
        <c:axId val="37101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648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SKILLS REQUIRED AS PER </a:t>
            </a:r>
            <a:r>
              <a:rPr lang="en-US" b="1" baseline="0"/>
              <a:t>RECRUITORS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skillsets required as per n'!$Q$3</c:f>
              <c:strCache>
                <c:ptCount val="1"/>
                <c:pt idx="0">
                  <c:v>total2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skillsets required as per n'!$P$4:$P$12</c:f>
              <c:strCache>
                <c:ptCount val="9"/>
                <c:pt idx="0">
                  <c:v>Data &amp; analysis</c:v>
                </c:pt>
                <c:pt idx="1">
                  <c:v>Machine learning</c:v>
                </c:pt>
                <c:pt idx="2">
                  <c:v>Excel</c:v>
                </c:pt>
                <c:pt idx="3">
                  <c:v>sql</c:v>
                </c:pt>
                <c:pt idx="4">
                  <c:v>Agile</c:v>
                </c:pt>
                <c:pt idx="5">
                  <c:v>Data Visualization</c:v>
                </c:pt>
                <c:pt idx="6">
                  <c:v>Coding</c:v>
                </c:pt>
                <c:pt idx="7">
                  <c:v>Data structures</c:v>
                </c:pt>
                <c:pt idx="8">
                  <c:v>NoSQL</c:v>
                </c:pt>
              </c:strCache>
            </c:strRef>
          </c:cat>
          <c:val>
            <c:numRef>
              <c:f>'top skillsets required as per n'!$Q$4:$Q$12</c:f>
              <c:numCache>
                <c:formatCode>General</c:formatCode>
                <c:ptCount val="9"/>
                <c:pt idx="0">
                  <c:v>293</c:v>
                </c:pt>
                <c:pt idx="1">
                  <c:v>78</c:v>
                </c:pt>
                <c:pt idx="2">
                  <c:v>64</c:v>
                </c:pt>
                <c:pt idx="3">
                  <c:v>49</c:v>
                </c:pt>
                <c:pt idx="4">
                  <c:v>25</c:v>
                </c:pt>
                <c:pt idx="5">
                  <c:v>37</c:v>
                </c:pt>
                <c:pt idx="6">
                  <c:v>35</c:v>
                </c:pt>
                <c:pt idx="7">
                  <c:v>14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6-42A5-9EAB-0361536F8B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5686767"/>
        <c:axId val="319622559"/>
      </c:barChart>
      <c:catAx>
        <c:axId val="315686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622559"/>
        <c:crosses val="autoZero"/>
        <c:auto val="1"/>
        <c:lblAlgn val="ctr"/>
        <c:lblOffset val="100"/>
        <c:noMultiLvlLbl val="0"/>
      </c:catAx>
      <c:valAx>
        <c:axId val="31962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686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RECRUITERS ANALYST JOB KOL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Recovered_Sheet1!$G$4:$G$22</c:f>
              <c:strCache>
                <c:ptCount val="19"/>
                <c:pt idx="0">
                  <c:v>World Business Lenders, Llc</c:v>
                </c:pt>
                <c:pt idx="2">
                  <c:v>Williams-sonoma</c:v>
                </c:pt>
                <c:pt idx="4">
                  <c:v>TELUS International</c:v>
                </c:pt>
                <c:pt idx="6">
                  <c:v>Viaprom Technologies</c:v>
                </c:pt>
                <c:pt idx="8">
                  <c:v>Ford</c:v>
                </c:pt>
                <c:pt idx="10">
                  <c:v>Blink Health</c:v>
                </c:pt>
                <c:pt idx="13">
                  <c:v>Capco</c:v>
                </c:pt>
                <c:pt idx="16">
                  <c:v>Navit Software Solutions</c:v>
                </c:pt>
                <c:pt idx="18">
                  <c:v>Madhu Jayanti International</c:v>
                </c:pt>
              </c:strCache>
            </c:strRef>
          </c:cat>
          <c:val>
            <c:numRef>
              <c:f>Recovered_Sheet1!$H$4:$H$22</c:f>
              <c:numCache>
                <c:formatCode>General</c:formatCode>
                <c:ptCount val="19"/>
                <c:pt idx="0">
                  <c:v>2</c:v>
                </c:pt>
                <c:pt idx="2">
                  <c:v>2</c:v>
                </c:pt>
                <c:pt idx="4">
                  <c:v>2</c:v>
                </c:pt>
                <c:pt idx="6">
                  <c:v>2</c:v>
                </c:pt>
                <c:pt idx="8">
                  <c:v>2</c:v>
                </c:pt>
                <c:pt idx="10">
                  <c:v>3</c:v>
                </c:pt>
                <c:pt idx="13">
                  <c:v>3</c:v>
                </c:pt>
                <c:pt idx="16">
                  <c:v>2</c:v>
                </c:pt>
                <c:pt idx="1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61-4F74-AD71-C7436D4F2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47942736"/>
        <c:axId val="1047356912"/>
      </c:barChart>
      <c:catAx>
        <c:axId val="104794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356912"/>
        <c:crosses val="autoZero"/>
        <c:auto val="1"/>
        <c:lblAlgn val="ctr"/>
        <c:lblOffset val="100"/>
        <c:noMultiLvlLbl val="0"/>
      </c:catAx>
      <c:valAx>
        <c:axId val="1047356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94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RECRUITERS DATA</a:t>
            </a:r>
            <a:r>
              <a:rPr lang="en-US" baseline="0"/>
              <a:t> ENGINEER JOB KOL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2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enginneer'!$G$15:$G$25</c:f>
              <c:strCache>
                <c:ptCount val="11"/>
                <c:pt idx="0">
                  <c:v>Coders Brain Pvt Ltd</c:v>
                </c:pt>
                <c:pt idx="1">
                  <c:v>Diverse Lynx</c:v>
                </c:pt>
                <c:pt idx="2">
                  <c:v>tcs</c:v>
                </c:pt>
                <c:pt idx="3">
                  <c:v>Skillety</c:v>
                </c:pt>
                <c:pt idx="4">
                  <c:v>phData</c:v>
                </c:pt>
                <c:pt idx="5">
                  <c:v>Gforce Consulting Solutions</c:v>
                </c:pt>
                <c:pt idx="6">
                  <c:v>ibm</c:v>
                </c:pt>
                <c:pt idx="7">
                  <c:v>ERM Placement Services (p) Ltd.</c:v>
                </c:pt>
                <c:pt idx="8">
                  <c:v>Diverse Lynx</c:v>
                </c:pt>
                <c:pt idx="9">
                  <c:v>Prudential Plc</c:v>
                </c:pt>
                <c:pt idx="10">
                  <c:v>Tredence</c:v>
                </c:pt>
              </c:strCache>
            </c:strRef>
          </c:cat>
          <c:val>
            <c:numRef>
              <c:f>'data enginneer'!$J$15:$J$25</c:f>
              <c:numCache>
                <c:formatCode>General</c:formatCode>
                <c:ptCount val="11"/>
                <c:pt idx="0">
                  <c:v>24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1F-4592-B869-EC31CDC7EF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7883776"/>
        <c:axId val="80703926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'data enginneer'!$G$15:$G$25</c15:sqref>
                        </c15:formulaRef>
                      </c:ext>
                    </c:extLst>
                    <c:strCache>
                      <c:ptCount val="11"/>
                      <c:pt idx="0">
                        <c:v>Coders Brain Pvt Ltd</c:v>
                      </c:pt>
                      <c:pt idx="1">
                        <c:v>Diverse Lynx</c:v>
                      </c:pt>
                      <c:pt idx="2">
                        <c:v>tcs</c:v>
                      </c:pt>
                      <c:pt idx="3">
                        <c:v>Skillety</c:v>
                      </c:pt>
                      <c:pt idx="4">
                        <c:v>phData</c:v>
                      </c:pt>
                      <c:pt idx="5">
                        <c:v>Gforce Consulting Solutions</c:v>
                      </c:pt>
                      <c:pt idx="6">
                        <c:v>ibm</c:v>
                      </c:pt>
                      <c:pt idx="7">
                        <c:v>ERM Placement Services (p) Ltd.</c:v>
                      </c:pt>
                      <c:pt idx="8">
                        <c:v>Diverse Lynx</c:v>
                      </c:pt>
                      <c:pt idx="9">
                        <c:v>Prudential Plc</c:v>
                      </c:pt>
                      <c:pt idx="10">
                        <c:v>Tredence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 enginneer'!$H$15:$H$25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E1F-4592-B869-EC31CDC7EFC9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enginneer'!$G$15:$G$25</c15:sqref>
                        </c15:formulaRef>
                      </c:ext>
                    </c:extLst>
                    <c:strCache>
                      <c:ptCount val="11"/>
                      <c:pt idx="0">
                        <c:v>Coders Brain Pvt Ltd</c:v>
                      </c:pt>
                      <c:pt idx="1">
                        <c:v>Diverse Lynx</c:v>
                      </c:pt>
                      <c:pt idx="2">
                        <c:v>tcs</c:v>
                      </c:pt>
                      <c:pt idx="3">
                        <c:v>Skillety</c:v>
                      </c:pt>
                      <c:pt idx="4">
                        <c:v>phData</c:v>
                      </c:pt>
                      <c:pt idx="5">
                        <c:v>Gforce Consulting Solutions</c:v>
                      </c:pt>
                      <c:pt idx="6">
                        <c:v>ibm</c:v>
                      </c:pt>
                      <c:pt idx="7">
                        <c:v>ERM Placement Services (p) Ltd.</c:v>
                      </c:pt>
                      <c:pt idx="8">
                        <c:v>Diverse Lynx</c:v>
                      </c:pt>
                      <c:pt idx="9">
                        <c:v>Prudential Plc</c:v>
                      </c:pt>
                      <c:pt idx="10">
                        <c:v>Tredence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enginneer'!$I$15:$I$25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E1F-4592-B869-EC31CDC7EFC9}"/>
                  </c:ext>
                </c:extLst>
              </c15:ser>
            </c15:filteredBarSeries>
          </c:ext>
        </c:extLst>
      </c:barChart>
      <c:catAx>
        <c:axId val="1117883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039264"/>
        <c:crosses val="autoZero"/>
        <c:auto val="1"/>
        <c:lblAlgn val="ctr"/>
        <c:lblOffset val="100"/>
        <c:noMultiLvlLbl val="0"/>
      </c:catAx>
      <c:valAx>
        <c:axId val="80703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88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Market  share in data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6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55C-43F6-B0F2-8F2BE073B806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55C-43F6-B0F2-8F2BE073B8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55C-43F6-B0F2-8F2BE073B80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Sheet5!$A$2:$A$4</c:f>
              <c:strCache>
                <c:ptCount val="3"/>
                <c:pt idx="0">
                  <c:v>Data analyst</c:v>
                </c:pt>
                <c:pt idx="1">
                  <c:v>data scientist</c:v>
                </c:pt>
                <c:pt idx="2">
                  <c:v>data engineer</c:v>
                </c:pt>
              </c:strCache>
            </c:strRef>
          </c:cat>
          <c:val>
            <c:numRef>
              <c:f>Sheet5!$E$2:$E$4</c:f>
              <c:numCache>
                <c:formatCode>General</c:formatCode>
                <c:ptCount val="3"/>
                <c:pt idx="0">
                  <c:v>84</c:v>
                </c:pt>
                <c:pt idx="1">
                  <c:v>37</c:v>
                </c:pt>
                <c:pt idx="2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5C-43F6-B0F2-8F2BE073B8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Sheet8!$A$2:$A$4</c:f>
              <c:strCache>
                <c:ptCount val="3"/>
                <c:pt idx="0">
                  <c:v>DATA SCIENTIST FOR FRESHER</c:v>
                </c:pt>
                <c:pt idx="1">
                  <c:v>DATA ANALYST FOR FRESHER</c:v>
                </c:pt>
                <c:pt idx="2">
                  <c:v>DATA ENGINEER FOR FRESHER</c:v>
                </c:pt>
              </c:strCache>
            </c:strRef>
          </c:cat>
          <c:val>
            <c:numRef>
              <c:f>Sheet8!$B$2:$B$4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B-4246-8A3F-27154A2BE6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2536944"/>
        <c:axId val="932060976"/>
      </c:barChart>
      <c:catAx>
        <c:axId val="33253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DATA</a:t>
                </a:r>
                <a:r>
                  <a:rPr lang="en-US" b="1" baseline="0"/>
                  <a:t> DOMAINS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060976"/>
        <c:crosses val="autoZero"/>
        <c:auto val="1"/>
        <c:lblAlgn val="ctr"/>
        <c:lblOffset val="100"/>
        <c:noMultiLvlLbl val="0"/>
      </c:catAx>
      <c:valAx>
        <c:axId val="93206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</a:t>
                </a:r>
                <a:r>
                  <a:rPr lang="en-US" baseline="0"/>
                  <a:t>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3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Sheet8!$B$1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42-4637-86A3-33CB9C0C26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42-4637-86A3-33CB9C0C26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42-4637-86A3-33CB9C0C26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Sheet8!$A$2:$A$4</c:f>
              <c:strCache>
                <c:ptCount val="3"/>
                <c:pt idx="0">
                  <c:v>DATA SCIENTIST FOR FRESHER</c:v>
                </c:pt>
                <c:pt idx="1">
                  <c:v>DATA ANALYST FOR FRESHER</c:v>
                </c:pt>
                <c:pt idx="2">
                  <c:v>DATA ENGINEER FOR FRESHER</c:v>
                </c:pt>
              </c:strCache>
            </c:strRef>
          </c:cat>
          <c:val>
            <c:numRef>
              <c:f>Sheet8!$B$2:$B$4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42-4637-86A3-33CB9C0C269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0303030303030304E-2"/>
          <c:y val="7.4872867454068241E-3"/>
          <c:w val="0.96296296296296291"/>
          <c:h val="0.85620611876640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MAX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="1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rPr>
                      <a:t>20 L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5759750961362383E-2"/>
                      <c:h val="7.7401574803149603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163A-4A7B-ABB5-CB1CC06436E6}"/>
                </c:ext>
              </c:extLst>
            </c:dLbl>
            <c:dLbl>
              <c:idx val="1"/>
              <c:layout>
                <c:manualLayout>
                  <c:x val="6.1038881767686011E-8"/>
                  <c:y val="4.1408682610325886E-3"/>
                </c:manualLayout>
              </c:layout>
              <c:tx>
                <c:rich>
                  <a:bodyPr rot="-540000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i="1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rPr>
                      <a:t>37.5</a:t>
                    </a:r>
                    <a:r>
                      <a:rPr lang="en-US" b="1" i="1" baseline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rPr>
                      <a:t> L</a:t>
                    </a:r>
                    <a:endParaRPr lang="en-US" b="1" i="1" dirty="0">
                      <a:solidFill>
                        <a:schemeClr val="tx1"/>
                      </a:solidFill>
                      <a:latin typeface="Arial Black" panose="020B0A040201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514128826646499E-2"/>
                      <c:h val="0.1392366456986172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63A-4A7B-ABB5-CB1CC06436E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b="1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rPr>
                      <a:t>1 CR 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302386620277098E-2"/>
                      <c:h val="7.551767985523549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163A-4A7B-ABB5-CB1CC06436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Sheet5!$A$2:$A$4</c:f>
              <c:strCache>
                <c:ptCount val="3"/>
                <c:pt idx="0">
                  <c:v>Data analyst</c:v>
                </c:pt>
                <c:pt idx="1">
                  <c:v>data scientist</c:v>
                </c:pt>
                <c:pt idx="2">
                  <c:v>data engineer</c:v>
                </c:pt>
              </c:strCache>
            </c:strRef>
          </c:cat>
          <c:val>
            <c:numRef>
              <c:f>Sheet5!$B$2:$B$4</c:f>
              <c:numCache>
                <c:formatCode>General</c:formatCode>
                <c:ptCount val="3"/>
                <c:pt idx="0">
                  <c:v>2000000</c:v>
                </c:pt>
                <c:pt idx="1">
                  <c:v>3750000</c:v>
                </c:pt>
                <c:pt idx="2">
                  <c:v>10000000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3A-4A7B-ABB5-CB1CC06436E6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MIN SALARY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Sheet5!$A$2:$A$4</c:f>
              <c:strCache>
                <c:ptCount val="3"/>
                <c:pt idx="0">
                  <c:v>Data analyst</c:v>
                </c:pt>
                <c:pt idx="1">
                  <c:v>data scientist</c:v>
                </c:pt>
                <c:pt idx="2">
                  <c:v>data engineer</c:v>
                </c:pt>
              </c:strCache>
            </c:strRef>
          </c:cat>
          <c:val>
            <c:numRef>
              <c:f>Sheet5!$C$2:$C$4</c:f>
              <c:numCache>
                <c:formatCode>General</c:formatCode>
                <c:ptCount val="3"/>
                <c:pt idx="0" formatCode="#,##0">
                  <c:v>80000</c:v>
                </c:pt>
                <c:pt idx="1">
                  <c:v>600000</c:v>
                </c:pt>
                <c:pt idx="2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3A-4A7B-ABB5-CB1CC06436E6}"/>
            </c:ext>
          </c:extLst>
        </c:ser>
        <c:ser>
          <c:idx val="2"/>
          <c:order val="2"/>
          <c:tx>
            <c:strRef>
              <c:f>Sheet5!$D$1</c:f>
              <c:strCache>
                <c:ptCount val="1"/>
                <c:pt idx="0">
                  <c:v>COMPANY NAME(Max Salary)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Sheet5!$A$2:$A$4</c:f>
              <c:strCache>
                <c:ptCount val="3"/>
                <c:pt idx="0">
                  <c:v>Data analyst</c:v>
                </c:pt>
                <c:pt idx="1">
                  <c:v>data scientist</c:v>
                </c:pt>
                <c:pt idx="2">
                  <c:v>data engineer</c:v>
                </c:pt>
              </c:strCache>
            </c:strRef>
          </c:cat>
          <c:val>
            <c:numRef>
              <c:f>Sheet5!$D$2:$D$4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3A-4A7B-ABB5-CB1CC06436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950594064"/>
        <c:axId val="932046096"/>
      </c:barChart>
      <c:catAx>
        <c:axId val="950594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046096"/>
        <c:crosses val="autoZero"/>
        <c:auto val="1"/>
        <c:lblAlgn val="ctr"/>
        <c:lblOffset val="100"/>
        <c:noMultiLvlLbl val="0"/>
      </c:catAx>
      <c:valAx>
        <c:axId val="93204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059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</a:t>
            </a:r>
            <a:r>
              <a:rPr lang="en-US" baseline="0"/>
              <a:t> DOMAIN JOB IN BHUBANESHWAR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Sheet2!$F$1:$F$3</c:f>
              <c:strCache>
                <c:ptCount val="3"/>
                <c:pt idx="0">
                  <c:v>DATA ENGINEER JOBS</c:v>
                </c:pt>
                <c:pt idx="1">
                  <c:v>DATA ANALYST JOBS </c:v>
                </c:pt>
                <c:pt idx="2">
                  <c:v>DATA SCIENCTIST JOBS</c:v>
                </c:pt>
              </c:strCache>
            </c:strRef>
          </c:cat>
          <c:val>
            <c:numRef>
              <c:f>Sheet2!$G$1:$G$3</c:f>
              <c:numCache>
                <c:formatCode>General</c:formatCode>
                <c:ptCount val="3"/>
                <c:pt idx="0">
                  <c:v>20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D-4165-A484-1D21291C88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68767871"/>
        <c:axId val="359145119"/>
      </c:barChart>
      <c:catAx>
        <c:axId val="568767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145119"/>
        <c:crosses val="autoZero"/>
        <c:auto val="1"/>
        <c:lblAlgn val="ctr"/>
        <c:lblOffset val="100"/>
        <c:noMultiLvlLbl val="0"/>
      </c:catAx>
      <c:valAx>
        <c:axId val="359145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767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DATA</a:t>
            </a:r>
            <a:r>
              <a:rPr lang="en-US" b="1" baseline="0"/>
              <a:t> ENGINEER RECRUITERS IN BHUBHANESWAR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Sheet3!$A$16:$A$24</c:f>
              <c:strCache>
                <c:ptCount val="9"/>
                <c:pt idx="0">
                  <c:v>Wipro</c:v>
                </c:pt>
                <c:pt idx="1">
                  <c:v>Tata Consultancy Services (TCS)</c:v>
                </c:pt>
                <c:pt idx="2">
                  <c:v>Skillety</c:v>
                </c:pt>
                <c:pt idx="3">
                  <c:v>Scalable Systems</c:v>
                </c:pt>
                <c:pt idx="4">
                  <c:v>NIXSOL INDIA PRIVATE LIMITED</c:v>
                </c:pt>
                <c:pt idx="5">
                  <c:v>Highradius</c:v>
                </c:pt>
                <c:pt idx="6">
                  <c:v>CSM Technologies</c:v>
                </c:pt>
                <c:pt idx="7">
                  <c:v>CSM India</c:v>
                </c:pt>
                <c:pt idx="8">
                  <c:v>CA One Tech</c:v>
                </c:pt>
              </c:strCache>
            </c:strRef>
          </c:cat>
          <c:val>
            <c:numRef>
              <c:f>Sheet3!$B$16:$B$24</c:f>
              <c:numCache>
                <c:formatCode>General</c:formatCode>
                <c:ptCount val="9"/>
                <c:pt idx="0">
                  <c:v>1</c:v>
                </c:pt>
                <c:pt idx="1">
                  <c:v>3</c:v>
                </c:pt>
                <c:pt idx="2">
                  <c:v>9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1-4A8F-9041-10D5B15543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68787071"/>
        <c:axId val="325033631"/>
      </c:barChart>
      <c:catAx>
        <c:axId val="56878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033631"/>
        <c:crosses val="autoZero"/>
        <c:auto val="1"/>
        <c:lblAlgn val="ctr"/>
        <c:lblOffset val="100"/>
        <c:noMultiLvlLbl val="0"/>
      </c:catAx>
      <c:valAx>
        <c:axId val="32503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78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energy.acm.org/conferences/eenergy/2015/steering.php" TargetMode="External"/><Relationship Id="rId1" Type="http://schemas.openxmlformats.org/officeDocument/2006/relationships/image" Target="../media/image15.jpg"/></Relationships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energy.acm.org/conferences/eenergy/2015/steering.php" TargetMode="External"/><Relationship Id="rId1" Type="http://schemas.openxmlformats.org/officeDocument/2006/relationships/image" Target="../media/image15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0.43241</cdr:x>
      <cdr:y>0.78257</cdr:y>
    </cdr:from>
    <cdr:to>
      <cdr:x>0.54557</cdr:x>
      <cdr:y>0.88302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AE0D9E3D-4738-5D34-8151-822FCB7B665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837473B0-CC2E-450A-ABE3-18F120FF3D39}">
              <a1611:picAttrSrcUrl xmlns:a1611="http://schemas.microsoft.com/office/drawing/2016/11/main" r:i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316412" y="4591625"/>
          <a:ext cx="1129589" cy="58941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0.84397</cdr:x>
      <cdr:y>0.8375</cdr:y>
    </cdr:from>
    <cdr:to>
      <cdr:x>0.94911</cdr:x>
      <cdr:y>0.93419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AE0D9E3D-4738-5D34-8151-822FCB7B665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837473B0-CC2E-450A-ABE3-18F120FF3D39}">
              <a1611:picAttrSrcUrl xmlns:a1611="http://schemas.microsoft.com/office/drawing/2016/11/main" r:i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9067800" y="5105400"/>
          <a:ext cx="1129589" cy="58941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5T11:50:08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0 0 2720 0 0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447B4A-DA36-1ACE-7B84-C2DD1798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307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C6B1A5-C0F3-F4E1-ECA0-96842361B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3675888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782BCC-9DE7-D827-CA09-76234AB04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4553712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977E0E-7FB9-FA7E-E675-449865322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49824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81C088-A879-D2C9-A8DF-69CE3DF8B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3886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0ACBF33-981E-C3A5-87F6-C0FB6D624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78977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2EFBC91-2D7B-DE0F-D420-9150A20A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1811259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E038E-401D-221B-6C9A-75410AA9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2832747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E00C62-D1B4-5AC2-7372-48D84611B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3870960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04BE60-AB5A-A976-F7F4-127E4015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490728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BE02340-8DA4-6628-C584-59055BDF0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594360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12" y="2819400"/>
            <a:ext cx="4648200" cy="3666388"/>
          </a:xfrm>
          <a:noFill/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89F0B8D-B124-A4BA-0CEF-3E54E74CE6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59389" y="62975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7F04A977-AA6D-104F-8042-F2104A57DF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2215" y="9582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DB9A7029-7E41-0522-C6B8-2DC903EC8E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9389" y="1654685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530B4E1E-787D-2CFD-08CF-D8013C05B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82215" y="19812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8" name="Text Placeholder 125">
            <a:extLst>
              <a:ext uri="{FF2B5EF4-FFF2-40B4-BE49-F238E27FC236}">
                <a16:creationId xmlns:a16="http://schemas.microsoft.com/office/drawing/2014/main" id="{5061B493-B5E5-FC7F-97E7-36883E2BE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9389" y="267961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FBBDFD52-1C04-555E-D5D7-542F01205E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82215" y="30156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EA92961D-B387-13AC-6DDE-C5216E7F8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9389" y="3704537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532BED3C-E5AF-D012-CBF7-7B387E7726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2215" y="40386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F7D8A456-CE9E-5AE5-E7BD-56C41E29B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9389" y="4729463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4E0C67D4-9095-21D4-1265-D7B395F36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2215" y="50730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8ADADA06-3228-C042-B11F-7A32615650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59389" y="575438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C7D6B146-3056-93B3-1061-3FC91B2A51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82215" y="60960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18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008F-5B1B-A161-6580-4E5E0933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5AD7D796-CCB2-CB02-1248-C6DCF9275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E9A89A-73B5-14D0-7B25-FAEBEBAC9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44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C780BAE5-1F27-4FDB-C882-7E22B473F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57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9B2DC73-9683-E89E-69AF-A4E447F22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69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9468030F-A2B0-1E28-90DB-0AD0F2650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8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30929A-E274-88E0-B16D-7E5A38F9E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29551" y="6355080"/>
            <a:ext cx="57150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BCCB7753-415D-18AA-E60A-366E45299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 spc="2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33798FF-66CD-4C8D-15DF-66AD11032A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5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B89E9055-5874-4596-2B59-DCB04EB869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0CBDF82B-CD33-8FFF-99C2-44EBF07BB8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2ECF64A8-A96F-441A-6404-E12407C7E2E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24643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9B232C35-09D4-CF58-E15E-9D2AAE7A0C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309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AA6F198B-0E65-2538-AFCA-2DF3B178B7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6541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649400D9-DECB-F129-8522-4869D6627AD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276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DC665522-5FB7-8824-F45F-C0B9636FA7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43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643B9142-0373-4CF0-B371-5ADE25CFF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6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F6B980FF-A20A-E3C5-9932-86F2A9A1E7A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279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BFB48785-B482-2B8F-D6C1-C980B6D69C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46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722F028-E6D6-0E2E-838F-3846BCCF0C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69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Picture Placeholder 39">
            <a:extLst>
              <a:ext uri="{FF2B5EF4-FFF2-40B4-BE49-F238E27FC236}">
                <a16:creationId xmlns:a16="http://schemas.microsoft.com/office/drawing/2014/main" id="{B32752CF-AD11-1316-0B7E-2884D49B89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390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760159F0-F3D6-196C-7464-082D0A7C06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26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296E898C-7697-FB50-8709-2C0365C2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9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945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E71D4-5E3B-6D49-C733-A1B87ACF1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88" y="-48459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654067-1D03-CA37-8EA5-272ECAD97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42652" y="1219200"/>
            <a:ext cx="530352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00">
            <a:extLst>
              <a:ext uri="{FF2B5EF4-FFF2-40B4-BE49-F238E27FC236}">
                <a16:creationId xmlns:a16="http://schemas.microsoft.com/office/drawing/2014/main" id="{67EBCBB7-2FC1-F2C4-275E-33574C244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457200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2" name="Text Placeholder 125">
            <a:extLst>
              <a:ext uri="{FF2B5EF4-FFF2-40B4-BE49-F238E27FC236}">
                <a16:creationId xmlns:a16="http://schemas.microsoft.com/office/drawing/2014/main" id="{27407A46-5E25-38BE-38E2-9B8E6BD795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3" name="Text Placeholder 125">
            <a:extLst>
              <a:ext uri="{FF2B5EF4-FFF2-40B4-BE49-F238E27FC236}">
                <a16:creationId xmlns:a16="http://schemas.microsoft.com/office/drawing/2014/main" id="{6CFF242D-33AB-96E8-F456-2EECB9303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240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6" name="Text Placeholder 125">
            <a:extLst>
              <a:ext uri="{FF2B5EF4-FFF2-40B4-BE49-F238E27FC236}">
                <a16:creationId xmlns:a16="http://schemas.microsoft.com/office/drawing/2014/main" id="{01506CA9-6374-19B0-06F1-593592622D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2389" y="3127318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7" name="Text Placeholder 125">
            <a:extLst>
              <a:ext uri="{FF2B5EF4-FFF2-40B4-BE49-F238E27FC236}">
                <a16:creationId xmlns:a16="http://schemas.microsoft.com/office/drawing/2014/main" id="{AB790FE9-8902-241B-98C3-68B4F01AF3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3769" y="3413097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4" name="Text Placeholder 125">
            <a:extLst>
              <a:ext uri="{FF2B5EF4-FFF2-40B4-BE49-F238E27FC236}">
                <a16:creationId xmlns:a16="http://schemas.microsoft.com/office/drawing/2014/main" id="{FEEDDBC4-7BEB-275E-C297-23B06135E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42767" y="4493683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5" name="Text Placeholder 125">
            <a:extLst>
              <a:ext uri="{FF2B5EF4-FFF2-40B4-BE49-F238E27FC236}">
                <a16:creationId xmlns:a16="http://schemas.microsoft.com/office/drawing/2014/main" id="{644A4B5F-ED64-9374-2A8D-398F907BBA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34147" y="4779462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4" name="Text Placeholder 125">
            <a:extLst>
              <a:ext uri="{FF2B5EF4-FFF2-40B4-BE49-F238E27FC236}">
                <a16:creationId xmlns:a16="http://schemas.microsoft.com/office/drawing/2014/main" id="{F5B441BE-E34A-6B5D-9294-4061802BA9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5767" y="2000221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5" name="Text Placeholder 125">
            <a:extLst>
              <a:ext uri="{FF2B5EF4-FFF2-40B4-BE49-F238E27FC236}">
                <a16:creationId xmlns:a16="http://schemas.microsoft.com/office/drawing/2014/main" id="{8EC8F5C9-663E-4503-10D6-26E0CE36E3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7147" y="2286000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6" name="Text Placeholder 125">
            <a:extLst>
              <a:ext uri="{FF2B5EF4-FFF2-40B4-BE49-F238E27FC236}">
                <a16:creationId xmlns:a16="http://schemas.microsoft.com/office/drawing/2014/main" id="{CA6C40CA-18FA-3BC3-8413-C5840FDDF2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38567" y="1954415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7" name="Text Placeholder 125">
            <a:extLst>
              <a:ext uri="{FF2B5EF4-FFF2-40B4-BE49-F238E27FC236}">
                <a16:creationId xmlns:a16="http://schemas.microsoft.com/office/drawing/2014/main" id="{F0171B34-99CD-13D0-E3B0-C813FF245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9947" y="22401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" name="Text Placeholder 125">
            <a:extLst>
              <a:ext uri="{FF2B5EF4-FFF2-40B4-BE49-F238E27FC236}">
                <a16:creationId xmlns:a16="http://schemas.microsoft.com/office/drawing/2014/main" id="{3FBDC668-D7EA-460C-87B5-DBD16D1E37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56528" y="2984917"/>
            <a:ext cx="173388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9" name="Text Placeholder 125">
            <a:extLst>
              <a:ext uri="{FF2B5EF4-FFF2-40B4-BE49-F238E27FC236}">
                <a16:creationId xmlns:a16="http://schemas.microsoft.com/office/drawing/2014/main" id="{A3F3DAF4-FC38-F5DE-225F-234395C88E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47907" y="3270696"/>
            <a:ext cx="156142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0" name="Text Placeholder 125">
            <a:extLst>
              <a:ext uri="{FF2B5EF4-FFF2-40B4-BE49-F238E27FC236}">
                <a16:creationId xmlns:a16="http://schemas.microsoft.com/office/drawing/2014/main" id="{4298EA71-9CD1-0B22-2EBF-A94D4DEA19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4012" y="4638196"/>
            <a:ext cx="165468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1" name="Text Placeholder 125">
            <a:extLst>
              <a:ext uri="{FF2B5EF4-FFF2-40B4-BE49-F238E27FC236}">
                <a16:creationId xmlns:a16="http://schemas.microsoft.com/office/drawing/2014/main" id="{2BD8FB89-7CBC-2BB2-6E9D-25E42DE776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05392" y="4923975"/>
            <a:ext cx="1490104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2" name="Text Placeholder 125">
            <a:extLst>
              <a:ext uri="{FF2B5EF4-FFF2-40B4-BE49-F238E27FC236}">
                <a16:creationId xmlns:a16="http://schemas.microsoft.com/office/drawing/2014/main" id="{B3B0321C-750A-1B87-EC19-EB40B260CF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62167" y="6096000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3" name="Text Placeholder 125">
            <a:extLst>
              <a:ext uri="{FF2B5EF4-FFF2-40B4-BE49-F238E27FC236}">
                <a16:creationId xmlns:a16="http://schemas.microsoft.com/office/drawing/2014/main" id="{064DE8A1-314F-38E4-214F-829C10F8A6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53547" y="6381779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9135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69F7D8-570F-88D6-5AF3-B86372A3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F02D2-4D87-A08A-F13B-F1FB3779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86400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2F490D-8E15-B293-0A40-A9022A2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2480109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112D2DA4-0E08-4513-D8A7-6A934164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8">
            <a:extLst>
              <a:ext uri="{FF2B5EF4-FFF2-40B4-BE49-F238E27FC236}">
                <a16:creationId xmlns:a16="http://schemas.microsoft.com/office/drawing/2014/main" id="{9285D951-0596-43A3-DB59-28CC107D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9E33F494-5EF0-D5A8-8890-11ED30802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40">
            <a:extLst>
              <a:ext uri="{FF2B5EF4-FFF2-40B4-BE49-F238E27FC236}">
                <a16:creationId xmlns:a16="http://schemas.microsoft.com/office/drawing/2014/main" id="{E1065AFB-773F-4162-4583-81BE806D5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41">
            <a:extLst>
              <a:ext uri="{FF2B5EF4-FFF2-40B4-BE49-F238E27FC236}">
                <a16:creationId xmlns:a16="http://schemas.microsoft.com/office/drawing/2014/main" id="{F46D6660-B800-6B88-CE2D-47B527948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42">
            <a:extLst>
              <a:ext uri="{FF2B5EF4-FFF2-40B4-BE49-F238E27FC236}">
                <a16:creationId xmlns:a16="http://schemas.microsoft.com/office/drawing/2014/main" id="{A5DB4729-9DE1-EA26-B7CB-E4F311F4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5189177A-5F25-E34A-88BA-071DC3265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172" y="4598909"/>
            <a:ext cx="2956082" cy="1682601"/>
          </a:xfrm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8" name="Text Placeholder 125">
            <a:extLst>
              <a:ext uri="{FF2B5EF4-FFF2-40B4-BE49-F238E27FC236}">
                <a16:creationId xmlns:a16="http://schemas.microsoft.com/office/drawing/2014/main" id="{0A62285E-3697-31FE-7AE0-380FAC7B7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89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9" name="Text Placeholder 125">
            <a:extLst>
              <a:ext uri="{FF2B5EF4-FFF2-40B4-BE49-F238E27FC236}">
                <a16:creationId xmlns:a16="http://schemas.microsoft.com/office/drawing/2014/main" id="{4165A26A-83C2-1D75-81B6-B3DA5090EC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46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0" name="Text Placeholder 125">
            <a:extLst>
              <a:ext uri="{FF2B5EF4-FFF2-40B4-BE49-F238E27FC236}">
                <a16:creationId xmlns:a16="http://schemas.microsoft.com/office/drawing/2014/main" id="{E33A2E8A-F3BD-3C07-DE9D-093924B714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08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1" name="Text Placeholder 125">
            <a:extLst>
              <a:ext uri="{FF2B5EF4-FFF2-40B4-BE49-F238E27FC236}">
                <a16:creationId xmlns:a16="http://schemas.microsoft.com/office/drawing/2014/main" id="{C415986B-4EF2-15B6-131E-1992B3070E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265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2" name="Text Placeholder 125">
            <a:extLst>
              <a:ext uri="{FF2B5EF4-FFF2-40B4-BE49-F238E27FC236}">
                <a16:creationId xmlns:a16="http://schemas.microsoft.com/office/drawing/2014/main" id="{0F3B4DB4-2E24-4EA1-8799-F66AEE9BA4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89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3" name="Text Placeholder 125">
            <a:extLst>
              <a:ext uri="{FF2B5EF4-FFF2-40B4-BE49-F238E27FC236}">
                <a16:creationId xmlns:a16="http://schemas.microsoft.com/office/drawing/2014/main" id="{1CCEDC3C-F4A1-1255-9E4A-4352BD34E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546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125">
            <a:extLst>
              <a:ext uri="{FF2B5EF4-FFF2-40B4-BE49-F238E27FC236}">
                <a16:creationId xmlns:a16="http://schemas.microsoft.com/office/drawing/2014/main" id="{7514C67B-3E50-D417-E24B-77079DFC72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808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5" name="Text Placeholder 125">
            <a:extLst>
              <a:ext uri="{FF2B5EF4-FFF2-40B4-BE49-F238E27FC236}">
                <a16:creationId xmlns:a16="http://schemas.microsoft.com/office/drawing/2014/main" id="{4148F575-0CCA-2074-572B-961A1DBD9C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265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125">
            <a:extLst>
              <a:ext uri="{FF2B5EF4-FFF2-40B4-BE49-F238E27FC236}">
                <a16:creationId xmlns:a16="http://schemas.microsoft.com/office/drawing/2014/main" id="{3A9B8D7C-C3EB-DED9-5268-6EE8BE25FA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089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7" name="Text Placeholder 125">
            <a:extLst>
              <a:ext uri="{FF2B5EF4-FFF2-40B4-BE49-F238E27FC236}">
                <a16:creationId xmlns:a16="http://schemas.microsoft.com/office/drawing/2014/main" id="{90EBE096-1420-6498-98BB-1F797EE4E4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46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125">
            <a:extLst>
              <a:ext uri="{FF2B5EF4-FFF2-40B4-BE49-F238E27FC236}">
                <a16:creationId xmlns:a16="http://schemas.microsoft.com/office/drawing/2014/main" id="{578930D5-09F8-FE91-A175-52AAB24B86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808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0" name="Text Placeholder 125">
            <a:extLst>
              <a:ext uri="{FF2B5EF4-FFF2-40B4-BE49-F238E27FC236}">
                <a16:creationId xmlns:a16="http://schemas.microsoft.com/office/drawing/2014/main" id="{2B7DA30C-12F4-3548-0346-6B148BE26B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65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054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v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2EBFE874-83CA-281E-D409-0B04D9B2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65744" y="609600"/>
            <a:ext cx="6405267" cy="5666667"/>
            <a:chOff x="472955" y="3856015"/>
            <a:chExt cx="2986757" cy="2642349"/>
          </a:xfrm>
        </p:grpSpPr>
        <p:grpSp>
          <p:nvGrpSpPr>
            <p:cNvPr id="12" name="Graphic 6">
              <a:extLst>
                <a:ext uri="{FF2B5EF4-FFF2-40B4-BE49-F238E27FC236}">
                  <a16:creationId xmlns:a16="http://schemas.microsoft.com/office/drawing/2014/main" id="{ACB0A363-317E-AFCC-FEB6-55CE5951C841}"/>
                </a:ext>
              </a:extLst>
            </p:cNvPr>
            <p:cNvGrpSpPr/>
            <p:nvPr/>
          </p:nvGrpSpPr>
          <p:grpSpPr>
            <a:xfrm>
              <a:off x="472955" y="3856015"/>
              <a:ext cx="2986757" cy="2347236"/>
              <a:chOff x="472955" y="3856015"/>
              <a:chExt cx="2986757" cy="2347236"/>
            </a:xfrm>
          </p:grpSpPr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39D25438-7A4D-8C48-9AA8-7D28BE7990D0}"/>
                  </a:ext>
                </a:extLst>
              </p:cNvPr>
              <p:cNvSpPr/>
              <p:nvPr/>
            </p:nvSpPr>
            <p:spPr>
              <a:xfrm>
                <a:off x="1361395" y="3856015"/>
                <a:ext cx="1552608" cy="575647"/>
              </a:xfrm>
              <a:custGeom>
                <a:avLst/>
                <a:gdLst>
                  <a:gd name="connsiteX0" fmla="*/ 685331 w 1552608"/>
                  <a:gd name="connsiteY0" fmla="*/ 0 h 575647"/>
                  <a:gd name="connsiteX1" fmla="*/ 570873 w 1552608"/>
                  <a:gd name="connsiteY1" fmla="*/ 6968 h 575647"/>
                  <a:gd name="connsiteX2" fmla="*/ 0 w 1552608"/>
                  <a:gd name="connsiteY2" fmla="*/ 294211 h 575647"/>
                  <a:gd name="connsiteX3" fmla="*/ 142976 w 1552608"/>
                  <a:gd name="connsiteY3" fmla="*/ 284404 h 575647"/>
                  <a:gd name="connsiteX4" fmla="*/ 848954 w 1552608"/>
                  <a:gd name="connsiteY4" fmla="*/ 563904 h 575647"/>
                  <a:gd name="connsiteX5" fmla="*/ 1186780 w 1552608"/>
                  <a:gd name="connsiteY5" fmla="*/ 499255 h 575647"/>
                  <a:gd name="connsiteX6" fmla="*/ 1552608 w 1552608"/>
                  <a:gd name="connsiteY6" fmla="*/ 575647 h 575647"/>
                  <a:gd name="connsiteX7" fmla="*/ 685202 w 1552608"/>
                  <a:gd name="connsiteY7" fmla="*/ 129 h 57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2608" h="575647">
                    <a:moveTo>
                      <a:pt x="685331" y="0"/>
                    </a:moveTo>
                    <a:cubicBezTo>
                      <a:pt x="647522" y="0"/>
                      <a:pt x="609327" y="2323"/>
                      <a:pt x="570873" y="6968"/>
                    </a:cubicBezTo>
                    <a:cubicBezTo>
                      <a:pt x="344020" y="34454"/>
                      <a:pt x="145686" y="140395"/>
                      <a:pt x="0" y="294211"/>
                    </a:cubicBezTo>
                    <a:cubicBezTo>
                      <a:pt x="46712" y="287759"/>
                      <a:pt x="94457" y="284404"/>
                      <a:pt x="142976" y="284404"/>
                    </a:cubicBezTo>
                    <a:cubicBezTo>
                      <a:pt x="416154" y="284404"/>
                      <a:pt x="664427" y="390604"/>
                      <a:pt x="848954" y="563904"/>
                    </a:cubicBezTo>
                    <a:cubicBezTo>
                      <a:pt x="953476" y="522225"/>
                      <a:pt x="1067418" y="499255"/>
                      <a:pt x="1186780" y="499255"/>
                    </a:cubicBezTo>
                    <a:cubicBezTo>
                      <a:pt x="1316853" y="499255"/>
                      <a:pt x="1440602" y="526483"/>
                      <a:pt x="1552608" y="575647"/>
                    </a:cubicBezTo>
                    <a:cubicBezTo>
                      <a:pt x="1407439" y="232014"/>
                      <a:pt x="1067289" y="129"/>
                      <a:pt x="68520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346B538-3FB8-8C0C-F2B8-F6AAD0D21946}"/>
                  </a:ext>
                </a:extLst>
              </p:cNvPr>
              <p:cNvSpPr/>
              <p:nvPr/>
            </p:nvSpPr>
            <p:spPr>
              <a:xfrm>
                <a:off x="1636766" y="4355141"/>
                <a:ext cx="1822946" cy="1823076"/>
              </a:xfrm>
              <a:custGeom>
                <a:avLst/>
                <a:gdLst>
                  <a:gd name="connsiteX0" fmla="*/ 1822947 w 1822946"/>
                  <a:gd name="connsiteY0" fmla="*/ 911538 h 1823076"/>
                  <a:gd name="connsiteX1" fmla="*/ 911538 w 1822946"/>
                  <a:gd name="connsiteY1" fmla="*/ 1823076 h 1823076"/>
                  <a:gd name="connsiteX2" fmla="*/ 0 w 1822946"/>
                  <a:gd name="connsiteY2" fmla="*/ 911538 h 1823076"/>
                  <a:gd name="connsiteX3" fmla="*/ 911538 w 1822946"/>
                  <a:gd name="connsiteY3" fmla="*/ 0 h 1823076"/>
                  <a:gd name="connsiteX4" fmla="*/ 1822947 w 1822946"/>
                  <a:gd name="connsiteY4" fmla="*/ 911538 h 182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46" h="1823076">
                    <a:moveTo>
                      <a:pt x="1822947" y="911538"/>
                    </a:moveTo>
                    <a:cubicBezTo>
                      <a:pt x="1822947" y="1414923"/>
                      <a:pt x="1414923" y="1823076"/>
                      <a:pt x="911538" y="1823076"/>
                    </a:cubicBezTo>
                    <a:cubicBezTo>
                      <a:pt x="408153" y="1823076"/>
                      <a:pt x="0" y="1415052"/>
                      <a:pt x="0" y="911538"/>
                    </a:cubicBezTo>
                    <a:cubicBezTo>
                      <a:pt x="0" y="408024"/>
                      <a:pt x="408024" y="0"/>
                      <a:pt x="911538" y="0"/>
                    </a:cubicBezTo>
                    <a:cubicBezTo>
                      <a:pt x="1415052" y="0"/>
                      <a:pt x="1822947" y="408153"/>
                      <a:pt x="1822947" y="91153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8E7D12BA-A8AA-1D85-8B56-08093F8447E5}"/>
                  </a:ext>
                </a:extLst>
              </p:cNvPr>
              <p:cNvSpPr/>
              <p:nvPr/>
            </p:nvSpPr>
            <p:spPr>
              <a:xfrm>
                <a:off x="472955" y="4150226"/>
                <a:ext cx="1590546" cy="2053025"/>
              </a:xfrm>
              <a:custGeom>
                <a:avLst/>
                <a:gdLst>
                  <a:gd name="connsiteX0" fmla="*/ 888440 w 1590546"/>
                  <a:gd name="connsiteY0" fmla="*/ 0 h 2053025"/>
                  <a:gd name="connsiteX1" fmla="*/ 0 w 1590546"/>
                  <a:gd name="connsiteY1" fmla="*/ 1021609 h 2053025"/>
                  <a:gd name="connsiteX2" fmla="*/ 1031416 w 1590546"/>
                  <a:gd name="connsiteY2" fmla="*/ 2053025 h 2053025"/>
                  <a:gd name="connsiteX3" fmla="*/ 1590546 w 1590546"/>
                  <a:gd name="connsiteY3" fmla="*/ 1888499 h 2053025"/>
                  <a:gd name="connsiteX4" fmla="*/ 1268850 w 1590546"/>
                  <a:gd name="connsiteY4" fmla="*/ 1541640 h 2053025"/>
                  <a:gd name="connsiteX5" fmla="*/ 636425 w 1590546"/>
                  <a:gd name="connsiteY5" fmla="*/ 762239 h 2053025"/>
                  <a:gd name="connsiteX6" fmla="*/ 718365 w 1590546"/>
                  <a:gd name="connsiteY6" fmla="*/ 249305 h 2053025"/>
                  <a:gd name="connsiteX7" fmla="*/ 735270 w 1590546"/>
                  <a:gd name="connsiteY7" fmla="*/ 214981 h 2053025"/>
                  <a:gd name="connsiteX8" fmla="*/ 763400 w 1590546"/>
                  <a:gd name="connsiteY8" fmla="*/ 164526 h 2053025"/>
                  <a:gd name="connsiteX9" fmla="*/ 764433 w 1590546"/>
                  <a:gd name="connsiteY9" fmla="*/ 162848 h 2053025"/>
                  <a:gd name="connsiteX10" fmla="*/ 888182 w 1590546"/>
                  <a:gd name="connsiteY10" fmla="*/ 129 h 205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0546" h="2053025">
                    <a:moveTo>
                      <a:pt x="888440" y="0"/>
                    </a:moveTo>
                    <a:cubicBezTo>
                      <a:pt x="386475" y="69682"/>
                      <a:pt x="0" y="500546"/>
                      <a:pt x="0" y="1021609"/>
                    </a:cubicBezTo>
                    <a:cubicBezTo>
                      <a:pt x="0" y="1591320"/>
                      <a:pt x="461834" y="2053025"/>
                      <a:pt x="1031416" y="2053025"/>
                    </a:cubicBezTo>
                    <a:cubicBezTo>
                      <a:pt x="1237493" y="2053025"/>
                      <a:pt x="1429504" y="1992635"/>
                      <a:pt x="1590546" y="1888499"/>
                    </a:cubicBezTo>
                    <a:cubicBezTo>
                      <a:pt x="1455183" y="1803333"/>
                      <a:pt x="1343822" y="1683584"/>
                      <a:pt x="1268850" y="1541640"/>
                    </a:cubicBezTo>
                    <a:cubicBezTo>
                      <a:pt x="936701" y="1428472"/>
                      <a:pt x="681460" y="1133745"/>
                      <a:pt x="636425" y="762239"/>
                    </a:cubicBezTo>
                    <a:cubicBezTo>
                      <a:pt x="614359" y="580164"/>
                      <a:pt x="645845" y="404024"/>
                      <a:pt x="718365" y="249305"/>
                    </a:cubicBezTo>
                    <a:cubicBezTo>
                      <a:pt x="723785" y="237692"/>
                      <a:pt x="729334" y="226207"/>
                      <a:pt x="735270" y="214981"/>
                    </a:cubicBezTo>
                    <a:cubicBezTo>
                      <a:pt x="744173" y="197818"/>
                      <a:pt x="753464" y="181043"/>
                      <a:pt x="763400" y="164526"/>
                    </a:cubicBezTo>
                    <a:lnTo>
                      <a:pt x="764433" y="162848"/>
                    </a:lnTo>
                    <a:cubicBezTo>
                      <a:pt x="799660" y="104264"/>
                      <a:pt x="841211" y="49680"/>
                      <a:pt x="88818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B4EFAC6A-AFF7-8C14-D065-B55DBF307C62}"/>
                  </a:ext>
                </a:extLst>
              </p:cNvPr>
              <p:cNvSpPr/>
              <p:nvPr/>
            </p:nvSpPr>
            <p:spPr>
              <a:xfrm>
                <a:off x="1102705" y="4140290"/>
                <a:ext cx="1107901" cy="1551446"/>
              </a:xfrm>
              <a:custGeom>
                <a:avLst/>
                <a:gdLst>
                  <a:gd name="connsiteX0" fmla="*/ 401666 w 1107901"/>
                  <a:gd name="connsiteY0" fmla="*/ 129 h 1551446"/>
                  <a:gd name="connsiteX1" fmla="*/ 258690 w 1107901"/>
                  <a:gd name="connsiteY1" fmla="*/ 9936 h 1551446"/>
                  <a:gd name="connsiteX2" fmla="*/ 134940 w 1107901"/>
                  <a:gd name="connsiteY2" fmla="*/ 172655 h 1551446"/>
                  <a:gd name="connsiteX3" fmla="*/ 133908 w 1107901"/>
                  <a:gd name="connsiteY3" fmla="*/ 174333 h 1551446"/>
                  <a:gd name="connsiteX4" fmla="*/ 105777 w 1107901"/>
                  <a:gd name="connsiteY4" fmla="*/ 224788 h 1551446"/>
                  <a:gd name="connsiteX5" fmla="*/ 88873 w 1107901"/>
                  <a:gd name="connsiteY5" fmla="*/ 259112 h 1551446"/>
                  <a:gd name="connsiteX6" fmla="*/ 6933 w 1107901"/>
                  <a:gd name="connsiteY6" fmla="*/ 772046 h 1551446"/>
                  <a:gd name="connsiteX7" fmla="*/ 639357 w 1107901"/>
                  <a:gd name="connsiteY7" fmla="*/ 1551447 h 1551446"/>
                  <a:gd name="connsiteX8" fmla="*/ 534319 w 1107901"/>
                  <a:gd name="connsiteY8" fmla="*/ 1126260 h 1551446"/>
                  <a:gd name="connsiteX9" fmla="*/ 1107901 w 1107901"/>
                  <a:gd name="connsiteY9" fmla="*/ 279501 h 1551446"/>
                  <a:gd name="connsiteX10" fmla="*/ 401924 w 1107901"/>
                  <a:gd name="connsiteY10" fmla="*/ 0 h 155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7901" h="1551446">
                    <a:moveTo>
                      <a:pt x="401666" y="129"/>
                    </a:moveTo>
                    <a:cubicBezTo>
                      <a:pt x="353147" y="129"/>
                      <a:pt x="305402" y="3484"/>
                      <a:pt x="258690" y="9936"/>
                    </a:cubicBezTo>
                    <a:cubicBezTo>
                      <a:pt x="211719" y="59487"/>
                      <a:pt x="170168" y="114071"/>
                      <a:pt x="134940" y="172655"/>
                    </a:cubicBezTo>
                    <a:lnTo>
                      <a:pt x="133908" y="174333"/>
                    </a:lnTo>
                    <a:cubicBezTo>
                      <a:pt x="123972" y="190850"/>
                      <a:pt x="114681" y="207625"/>
                      <a:pt x="105777" y="224788"/>
                    </a:cubicBezTo>
                    <a:cubicBezTo>
                      <a:pt x="99842" y="236143"/>
                      <a:pt x="94164" y="247499"/>
                      <a:pt x="88873" y="259112"/>
                    </a:cubicBezTo>
                    <a:cubicBezTo>
                      <a:pt x="16353" y="413831"/>
                      <a:pt x="-15133" y="589971"/>
                      <a:pt x="6933" y="772046"/>
                    </a:cubicBezTo>
                    <a:cubicBezTo>
                      <a:pt x="51968" y="1143552"/>
                      <a:pt x="307209" y="1438408"/>
                      <a:pt x="639357" y="1551447"/>
                    </a:cubicBezTo>
                    <a:cubicBezTo>
                      <a:pt x="572257" y="1424472"/>
                      <a:pt x="534319" y="1279818"/>
                      <a:pt x="534319" y="1126260"/>
                    </a:cubicBezTo>
                    <a:cubicBezTo>
                      <a:pt x="534319" y="742238"/>
                      <a:pt x="771752" y="413702"/>
                      <a:pt x="1107901" y="279501"/>
                    </a:cubicBezTo>
                    <a:cubicBezTo>
                      <a:pt x="923374" y="106200"/>
                      <a:pt x="674972" y="0"/>
                      <a:pt x="401924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A3FDD252-0D31-9EAD-1E99-3B2A0903C35A}"/>
                  </a:ext>
                </a:extLst>
              </p:cNvPr>
              <p:cNvSpPr/>
              <p:nvPr/>
            </p:nvSpPr>
            <p:spPr>
              <a:xfrm>
                <a:off x="1636766" y="4419661"/>
                <a:ext cx="899021" cy="1618934"/>
              </a:xfrm>
              <a:custGeom>
                <a:avLst/>
                <a:gdLst>
                  <a:gd name="connsiteX0" fmla="*/ 573583 w 899021"/>
                  <a:gd name="connsiteY0" fmla="*/ 129 h 1618934"/>
                  <a:gd name="connsiteX1" fmla="*/ 0 w 899021"/>
                  <a:gd name="connsiteY1" fmla="*/ 846889 h 1618934"/>
                  <a:gd name="connsiteX2" fmla="*/ 105038 w 899021"/>
                  <a:gd name="connsiteY2" fmla="*/ 1272076 h 1618934"/>
                  <a:gd name="connsiteX3" fmla="*/ 426735 w 899021"/>
                  <a:gd name="connsiteY3" fmla="*/ 1618935 h 1618934"/>
                  <a:gd name="connsiteX4" fmla="*/ 899021 w 899021"/>
                  <a:gd name="connsiteY4" fmla="*/ 752045 h 1618934"/>
                  <a:gd name="connsiteX5" fmla="*/ 573583 w 899021"/>
                  <a:gd name="connsiteY5" fmla="*/ 0 h 161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021" h="1618934">
                    <a:moveTo>
                      <a:pt x="573583" y="129"/>
                    </a:moveTo>
                    <a:cubicBezTo>
                      <a:pt x="237433" y="134331"/>
                      <a:pt x="0" y="462866"/>
                      <a:pt x="0" y="846889"/>
                    </a:cubicBezTo>
                    <a:cubicBezTo>
                      <a:pt x="0" y="1000447"/>
                      <a:pt x="37938" y="1145229"/>
                      <a:pt x="105038" y="1272076"/>
                    </a:cubicBezTo>
                    <a:cubicBezTo>
                      <a:pt x="180011" y="1414019"/>
                      <a:pt x="291372" y="1533768"/>
                      <a:pt x="426735" y="1618935"/>
                    </a:cubicBezTo>
                    <a:cubicBezTo>
                      <a:pt x="711010" y="1435311"/>
                      <a:pt x="899021" y="1115679"/>
                      <a:pt x="899021" y="752045"/>
                    </a:cubicBezTo>
                    <a:cubicBezTo>
                      <a:pt x="899021" y="455511"/>
                      <a:pt x="773852" y="188269"/>
                      <a:pt x="573583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0034552F-FC72-09D7-F511-B503821F9AB7}"/>
                  </a:ext>
                </a:extLst>
              </p:cNvPr>
              <p:cNvSpPr/>
              <p:nvPr/>
            </p:nvSpPr>
            <p:spPr>
              <a:xfrm>
                <a:off x="475038" y="5526011"/>
                <a:ext cx="265463" cy="265463"/>
              </a:xfrm>
              <a:custGeom>
                <a:avLst/>
                <a:gdLst>
                  <a:gd name="connsiteX0" fmla="*/ 218077 w 436154"/>
                  <a:gd name="connsiteY0" fmla="*/ 0 h 436154"/>
                  <a:gd name="connsiteX1" fmla="*/ 0 w 436154"/>
                  <a:gd name="connsiteY1" fmla="*/ 218077 h 436154"/>
                  <a:gd name="connsiteX2" fmla="*/ 218077 w 436154"/>
                  <a:gd name="connsiteY2" fmla="*/ 436155 h 436154"/>
                  <a:gd name="connsiteX3" fmla="*/ 436155 w 436154"/>
                  <a:gd name="connsiteY3" fmla="*/ 218077 h 436154"/>
                  <a:gd name="connsiteX4" fmla="*/ 218077 w 436154"/>
                  <a:gd name="connsiteY4" fmla="*/ 0 h 43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54" h="436154">
                    <a:moveTo>
                      <a:pt x="218077" y="0"/>
                    </a:moveTo>
                    <a:cubicBezTo>
                      <a:pt x="97554" y="0"/>
                      <a:pt x="0" y="97683"/>
                      <a:pt x="0" y="218077"/>
                    </a:cubicBezTo>
                    <a:cubicBezTo>
                      <a:pt x="0" y="338472"/>
                      <a:pt x="97683" y="436155"/>
                      <a:pt x="218077" y="436155"/>
                    </a:cubicBezTo>
                    <a:cubicBezTo>
                      <a:pt x="338472" y="436155"/>
                      <a:pt x="436155" y="338472"/>
                      <a:pt x="436155" y="218077"/>
                    </a:cubicBezTo>
                    <a:cubicBezTo>
                      <a:pt x="436155" y="97683"/>
                      <a:pt x="338472" y="0"/>
                      <a:pt x="218077" y="0"/>
                    </a:cubicBezTo>
                  </a:path>
                </a:pathLst>
              </a:custGeom>
              <a:solidFill>
                <a:schemeClr val="accent6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8DE2E4C-D35B-5F34-DFB7-EF122D04F903}"/>
                  </a:ext>
                </a:extLst>
              </p:cNvPr>
              <p:cNvSpPr/>
              <p:nvPr/>
            </p:nvSpPr>
            <p:spPr>
              <a:xfrm>
                <a:off x="2946650" y="5924654"/>
                <a:ext cx="215883" cy="161687"/>
              </a:xfrm>
              <a:custGeom>
                <a:avLst/>
                <a:gdLst>
                  <a:gd name="connsiteX0" fmla="*/ 149686 w 215883"/>
                  <a:gd name="connsiteY0" fmla="*/ 129 h 161687"/>
                  <a:gd name="connsiteX1" fmla="*/ 0 w 215883"/>
                  <a:gd name="connsiteY1" fmla="*/ 149815 h 161687"/>
                  <a:gd name="connsiteX2" fmla="*/ 516 w 215883"/>
                  <a:gd name="connsiteY2" fmla="*/ 161687 h 161687"/>
                  <a:gd name="connsiteX3" fmla="*/ 215884 w 215883"/>
                  <a:gd name="connsiteY3" fmla="*/ 15356 h 161687"/>
                  <a:gd name="connsiteX4" fmla="*/ 149815 w 215883"/>
                  <a:gd name="connsiteY4" fmla="*/ 0 h 161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83" h="161687">
                    <a:moveTo>
                      <a:pt x="149686" y="129"/>
                    </a:moveTo>
                    <a:cubicBezTo>
                      <a:pt x="66972" y="129"/>
                      <a:pt x="0" y="67230"/>
                      <a:pt x="0" y="149815"/>
                    </a:cubicBezTo>
                    <a:cubicBezTo>
                      <a:pt x="0" y="153816"/>
                      <a:pt x="129" y="157816"/>
                      <a:pt x="516" y="161687"/>
                    </a:cubicBezTo>
                    <a:cubicBezTo>
                      <a:pt x="79359" y="123233"/>
                      <a:pt x="151751" y="73811"/>
                      <a:pt x="215884" y="15356"/>
                    </a:cubicBezTo>
                    <a:cubicBezTo>
                      <a:pt x="196012" y="5549"/>
                      <a:pt x="173559" y="0"/>
                      <a:pt x="1498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73403CFE-641B-71D2-97C6-68E73C55EF4E}"/>
                </a:ext>
              </a:extLst>
            </p:cNvPr>
            <p:cNvSpPr/>
            <p:nvPr/>
          </p:nvSpPr>
          <p:spPr>
            <a:xfrm>
              <a:off x="1526050" y="6243124"/>
              <a:ext cx="26969" cy="22065"/>
            </a:xfrm>
            <a:custGeom>
              <a:avLst/>
              <a:gdLst>
                <a:gd name="connsiteX0" fmla="*/ 18324 w 26969"/>
                <a:gd name="connsiteY0" fmla="*/ 22066 h 22065"/>
                <a:gd name="connsiteX1" fmla="*/ 0 w 26969"/>
                <a:gd name="connsiteY1" fmla="*/ 0 h 22065"/>
                <a:gd name="connsiteX2" fmla="*/ 26969 w 26969"/>
                <a:gd name="connsiteY2" fmla="*/ 17162 h 22065"/>
                <a:gd name="connsiteX3" fmla="*/ 18195 w 26969"/>
                <a:gd name="connsiteY3" fmla="*/ 22066 h 2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9" h="22065">
                  <a:moveTo>
                    <a:pt x="18324" y="22066"/>
                  </a:moveTo>
                  <a:cubicBezTo>
                    <a:pt x="12130" y="14840"/>
                    <a:pt x="6065" y="7355"/>
                    <a:pt x="0" y="0"/>
                  </a:cubicBezTo>
                  <a:cubicBezTo>
                    <a:pt x="9807" y="5549"/>
                    <a:pt x="18840" y="11226"/>
                    <a:pt x="26969" y="17162"/>
                  </a:cubicBezTo>
                  <a:lnTo>
                    <a:pt x="18195" y="22066"/>
                  </a:lnTo>
                  <a:close/>
                </a:path>
              </a:pathLst>
            </a:custGeom>
            <a:solidFill>
              <a:srgbClr val="FFFFFF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" name="Graphic 6">
              <a:extLst>
                <a:ext uri="{FF2B5EF4-FFF2-40B4-BE49-F238E27FC236}">
                  <a16:creationId xmlns:a16="http://schemas.microsoft.com/office/drawing/2014/main" id="{9C1238A7-B25D-7678-6830-C2FD9AFBAC15}"/>
                </a:ext>
              </a:extLst>
            </p:cNvPr>
            <p:cNvGrpSpPr/>
            <p:nvPr/>
          </p:nvGrpSpPr>
          <p:grpSpPr>
            <a:xfrm>
              <a:off x="2182347" y="4907925"/>
              <a:ext cx="448413" cy="151774"/>
              <a:chOff x="2182347" y="4907925"/>
              <a:chExt cx="448413" cy="151774"/>
            </a:xfrm>
          </p:grpSpPr>
          <p:grpSp>
            <p:nvGrpSpPr>
              <p:cNvPr id="56" name="Graphic 6">
                <a:extLst>
                  <a:ext uri="{FF2B5EF4-FFF2-40B4-BE49-F238E27FC236}">
                    <a16:creationId xmlns:a16="http://schemas.microsoft.com/office/drawing/2014/main" id="{F6BC9296-C0D3-9022-6435-B4412E5B2D26}"/>
                  </a:ext>
                </a:extLst>
              </p:cNvPr>
              <p:cNvGrpSpPr/>
              <p:nvPr/>
            </p:nvGrpSpPr>
            <p:grpSpPr>
              <a:xfrm>
                <a:off x="2182347" y="4907925"/>
                <a:ext cx="448413" cy="151774"/>
                <a:chOff x="2182347" y="4907925"/>
                <a:chExt cx="448413" cy="151774"/>
              </a:xfrm>
              <a:solidFill>
                <a:srgbClr val="7178AA"/>
              </a:solidFill>
            </p:grpSpPr>
            <p:sp>
              <p:nvSpPr>
                <p:cNvPr id="58" name="Freeform 149">
                  <a:extLst>
                    <a:ext uri="{FF2B5EF4-FFF2-40B4-BE49-F238E27FC236}">
                      <a16:creationId xmlns:a16="http://schemas.microsoft.com/office/drawing/2014/main" id="{F2AC83B6-ED74-4E1E-C41A-12F17CC5073C}"/>
                    </a:ext>
                  </a:extLst>
                </p:cNvPr>
                <p:cNvSpPr/>
                <p:nvPr/>
              </p:nvSpPr>
              <p:spPr>
                <a:xfrm>
                  <a:off x="2455587" y="5045696"/>
                  <a:ext cx="4582" cy="8454"/>
                </a:xfrm>
                <a:custGeom>
                  <a:avLst/>
                  <a:gdLst>
                    <a:gd name="connsiteX0" fmla="*/ 3034 w 4582"/>
                    <a:gd name="connsiteY0" fmla="*/ 1228 h 8454"/>
                    <a:gd name="connsiteX1" fmla="*/ 1228 w 4582"/>
                    <a:gd name="connsiteY1" fmla="*/ 66 h 8454"/>
                    <a:gd name="connsiteX2" fmla="*/ 66 w 4582"/>
                    <a:gd name="connsiteY2" fmla="*/ 2002 h 8454"/>
                    <a:gd name="connsiteX3" fmla="*/ 1486 w 4582"/>
                    <a:gd name="connsiteY3" fmla="*/ 8454 h 8454"/>
                    <a:gd name="connsiteX4" fmla="*/ 4583 w 4582"/>
                    <a:gd name="connsiteY4" fmla="*/ 7809 h 8454"/>
                    <a:gd name="connsiteX5" fmla="*/ 3163 w 4582"/>
                    <a:gd name="connsiteY5" fmla="*/ 1357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82" h="8454">
                      <a:moveTo>
                        <a:pt x="3034" y="1228"/>
                      </a:moveTo>
                      <a:cubicBezTo>
                        <a:pt x="2905" y="325"/>
                        <a:pt x="2002" y="-192"/>
                        <a:pt x="1228" y="66"/>
                      </a:cubicBezTo>
                      <a:cubicBezTo>
                        <a:pt x="325" y="325"/>
                        <a:pt x="-192" y="1099"/>
                        <a:pt x="66" y="2002"/>
                      </a:cubicBezTo>
                      <a:lnTo>
                        <a:pt x="1486" y="8454"/>
                      </a:lnTo>
                      <a:cubicBezTo>
                        <a:pt x="2518" y="8196"/>
                        <a:pt x="3551" y="7938"/>
                        <a:pt x="4583" y="7809"/>
                      </a:cubicBezTo>
                      <a:lnTo>
                        <a:pt x="3163" y="135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 150">
                  <a:extLst>
                    <a:ext uri="{FF2B5EF4-FFF2-40B4-BE49-F238E27FC236}">
                      <a16:creationId xmlns:a16="http://schemas.microsoft.com/office/drawing/2014/main" id="{8E23F577-4334-7FB4-3F0C-5C5865694FEF}"/>
                    </a:ext>
                  </a:extLst>
                </p:cNvPr>
                <p:cNvSpPr/>
                <p:nvPr/>
              </p:nvSpPr>
              <p:spPr>
                <a:xfrm>
                  <a:off x="2474426" y="5026824"/>
                  <a:ext cx="11422" cy="21003"/>
                </a:xfrm>
                <a:custGeom>
                  <a:avLst/>
                  <a:gdLst>
                    <a:gd name="connsiteX0" fmla="*/ 6390 w 11422"/>
                    <a:gd name="connsiteY0" fmla="*/ 3583 h 21003"/>
                    <a:gd name="connsiteX1" fmla="*/ 1873 w 11422"/>
                    <a:gd name="connsiteY1" fmla="*/ 99 h 21003"/>
                    <a:gd name="connsiteX2" fmla="*/ 325 w 11422"/>
                    <a:gd name="connsiteY2" fmla="*/ 5519 h 21003"/>
                    <a:gd name="connsiteX3" fmla="*/ 5487 w 11422"/>
                    <a:gd name="connsiteY3" fmla="*/ 21004 h 21003"/>
                    <a:gd name="connsiteX4" fmla="*/ 11422 w 11422"/>
                    <a:gd name="connsiteY4" fmla="*/ 19068 h 21003"/>
                    <a:gd name="connsiteX5" fmla="*/ 6261 w 11422"/>
                    <a:gd name="connsiteY5" fmla="*/ 3583 h 21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" h="21003">
                      <a:moveTo>
                        <a:pt x="6390" y="3583"/>
                      </a:moveTo>
                      <a:cubicBezTo>
                        <a:pt x="5616" y="1132"/>
                        <a:pt x="3551" y="-417"/>
                        <a:pt x="1873" y="99"/>
                      </a:cubicBezTo>
                      <a:cubicBezTo>
                        <a:pt x="196" y="615"/>
                        <a:pt x="-449" y="3067"/>
                        <a:pt x="325" y="5519"/>
                      </a:cubicBezTo>
                      <a:lnTo>
                        <a:pt x="5487" y="21004"/>
                      </a:lnTo>
                      <a:cubicBezTo>
                        <a:pt x="7422" y="20358"/>
                        <a:pt x="9487" y="19713"/>
                        <a:pt x="11422" y="19068"/>
                      </a:cubicBezTo>
                      <a:lnTo>
                        <a:pt x="6261" y="358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 151">
                  <a:extLst>
                    <a:ext uri="{FF2B5EF4-FFF2-40B4-BE49-F238E27FC236}">
                      <a16:creationId xmlns:a16="http://schemas.microsoft.com/office/drawing/2014/main" id="{E2A158B3-37C3-6AE9-20C0-6BC3289F8564}"/>
                    </a:ext>
                  </a:extLst>
                </p:cNvPr>
                <p:cNvSpPr/>
                <p:nvPr/>
              </p:nvSpPr>
              <p:spPr>
                <a:xfrm>
                  <a:off x="2524808" y="5018396"/>
                  <a:ext cx="6333" cy="8139"/>
                </a:xfrm>
                <a:custGeom>
                  <a:avLst/>
                  <a:gdLst>
                    <a:gd name="connsiteX0" fmla="*/ 2978 w 6333"/>
                    <a:gd name="connsiteY0" fmla="*/ 785 h 8139"/>
                    <a:gd name="connsiteX1" fmla="*/ 785 w 6333"/>
                    <a:gd name="connsiteY1" fmla="*/ 269 h 8139"/>
                    <a:gd name="connsiteX2" fmla="*/ 269 w 6333"/>
                    <a:gd name="connsiteY2" fmla="*/ 2462 h 8139"/>
                    <a:gd name="connsiteX3" fmla="*/ 3624 w 6333"/>
                    <a:gd name="connsiteY3" fmla="*/ 8140 h 8139"/>
                    <a:gd name="connsiteX4" fmla="*/ 6333 w 6333"/>
                    <a:gd name="connsiteY4" fmla="*/ 6591 h 8139"/>
                    <a:gd name="connsiteX5" fmla="*/ 2978 w 6333"/>
                    <a:gd name="connsiteY5" fmla="*/ 914 h 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3" h="8139">
                      <a:moveTo>
                        <a:pt x="2978" y="785"/>
                      </a:moveTo>
                      <a:cubicBezTo>
                        <a:pt x="2591" y="10"/>
                        <a:pt x="1559" y="-248"/>
                        <a:pt x="785" y="269"/>
                      </a:cubicBezTo>
                      <a:cubicBezTo>
                        <a:pt x="10" y="656"/>
                        <a:pt x="-248" y="1688"/>
                        <a:pt x="269" y="2462"/>
                      </a:cubicBezTo>
                      <a:lnTo>
                        <a:pt x="3624" y="8140"/>
                      </a:lnTo>
                      <a:cubicBezTo>
                        <a:pt x="4527" y="7624"/>
                        <a:pt x="5430" y="7108"/>
                        <a:pt x="6333" y="6591"/>
                      </a:cubicBezTo>
                      <a:lnTo>
                        <a:pt x="2978" y="914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 152">
                  <a:extLst>
                    <a:ext uri="{FF2B5EF4-FFF2-40B4-BE49-F238E27FC236}">
                      <a16:creationId xmlns:a16="http://schemas.microsoft.com/office/drawing/2014/main" id="{3FB8811A-7213-831C-16AC-1B468942F5E9}"/>
                    </a:ext>
                  </a:extLst>
                </p:cNvPr>
                <p:cNvSpPr/>
                <p:nvPr/>
              </p:nvSpPr>
              <p:spPr>
                <a:xfrm>
                  <a:off x="2502730" y="5029868"/>
                  <a:ext cx="5700" cy="8152"/>
                </a:xfrm>
                <a:custGeom>
                  <a:avLst/>
                  <a:gdLst>
                    <a:gd name="connsiteX0" fmla="*/ 2991 w 5700"/>
                    <a:gd name="connsiteY0" fmla="*/ 926 h 8152"/>
                    <a:gd name="connsiteX1" fmla="*/ 926 w 5700"/>
                    <a:gd name="connsiteY1" fmla="*/ 152 h 8152"/>
                    <a:gd name="connsiteX2" fmla="*/ 152 w 5700"/>
                    <a:gd name="connsiteY2" fmla="*/ 2217 h 8152"/>
                    <a:gd name="connsiteX3" fmla="*/ 2862 w 5700"/>
                    <a:gd name="connsiteY3" fmla="*/ 8152 h 8152"/>
                    <a:gd name="connsiteX4" fmla="*/ 5700 w 5700"/>
                    <a:gd name="connsiteY4" fmla="*/ 6862 h 8152"/>
                    <a:gd name="connsiteX5" fmla="*/ 2991 w 5700"/>
                    <a:gd name="connsiteY5" fmla="*/ 926 h 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0" h="8152">
                      <a:moveTo>
                        <a:pt x="2991" y="926"/>
                      </a:moveTo>
                      <a:cubicBezTo>
                        <a:pt x="2603" y="152"/>
                        <a:pt x="1700" y="-235"/>
                        <a:pt x="926" y="152"/>
                      </a:cubicBezTo>
                      <a:cubicBezTo>
                        <a:pt x="152" y="539"/>
                        <a:pt x="-235" y="1442"/>
                        <a:pt x="152" y="2217"/>
                      </a:cubicBezTo>
                      <a:lnTo>
                        <a:pt x="2862" y="8152"/>
                      </a:lnTo>
                      <a:cubicBezTo>
                        <a:pt x="3765" y="7765"/>
                        <a:pt x="4797" y="7378"/>
                        <a:pt x="5700" y="6862"/>
                      </a:cubicBezTo>
                      <a:lnTo>
                        <a:pt x="2991" y="92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2" name="Freeform 153">
                  <a:extLst>
                    <a:ext uri="{FF2B5EF4-FFF2-40B4-BE49-F238E27FC236}">
                      <a16:creationId xmlns:a16="http://schemas.microsoft.com/office/drawing/2014/main" id="{6CB63BF9-91B6-0331-D606-01A21408F221}"/>
                    </a:ext>
                  </a:extLst>
                </p:cNvPr>
                <p:cNvSpPr/>
                <p:nvPr/>
              </p:nvSpPr>
              <p:spPr>
                <a:xfrm>
                  <a:off x="2430861" y="5049876"/>
                  <a:ext cx="3887" cy="8404"/>
                </a:xfrm>
                <a:custGeom>
                  <a:avLst/>
                  <a:gdLst>
                    <a:gd name="connsiteX0" fmla="*/ 3113 w 3887"/>
                    <a:gd name="connsiteY0" fmla="*/ 1436 h 8404"/>
                    <a:gd name="connsiteX1" fmla="*/ 1436 w 3887"/>
                    <a:gd name="connsiteY1" fmla="*/ 16 h 8404"/>
                    <a:gd name="connsiteX2" fmla="*/ 16 w 3887"/>
                    <a:gd name="connsiteY2" fmla="*/ 1823 h 8404"/>
                    <a:gd name="connsiteX3" fmla="*/ 791 w 3887"/>
                    <a:gd name="connsiteY3" fmla="*/ 8404 h 8404"/>
                    <a:gd name="connsiteX4" fmla="*/ 3888 w 3887"/>
                    <a:gd name="connsiteY4" fmla="*/ 8017 h 8404"/>
                    <a:gd name="connsiteX5" fmla="*/ 3113 w 3887"/>
                    <a:gd name="connsiteY5" fmla="*/ 1436 h 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87" h="8404">
                      <a:moveTo>
                        <a:pt x="3113" y="1436"/>
                      </a:moveTo>
                      <a:cubicBezTo>
                        <a:pt x="3113" y="533"/>
                        <a:pt x="2210" y="-113"/>
                        <a:pt x="1436" y="16"/>
                      </a:cubicBezTo>
                      <a:cubicBezTo>
                        <a:pt x="533" y="16"/>
                        <a:pt x="-113" y="920"/>
                        <a:pt x="16" y="1823"/>
                      </a:cubicBezTo>
                      <a:lnTo>
                        <a:pt x="791" y="8404"/>
                      </a:lnTo>
                      <a:cubicBezTo>
                        <a:pt x="1823" y="8404"/>
                        <a:pt x="2855" y="8146"/>
                        <a:pt x="3888" y="8017"/>
                      </a:cubicBezTo>
                      <a:lnTo>
                        <a:pt x="3113" y="143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Freeform 154">
                  <a:extLst>
                    <a:ext uri="{FF2B5EF4-FFF2-40B4-BE49-F238E27FC236}">
                      <a16:creationId xmlns:a16="http://schemas.microsoft.com/office/drawing/2014/main" id="{B78165E9-2A8B-F26E-B370-E3EE8E650C6D}"/>
                    </a:ext>
                  </a:extLst>
                </p:cNvPr>
                <p:cNvSpPr/>
                <p:nvPr/>
              </p:nvSpPr>
              <p:spPr>
                <a:xfrm>
                  <a:off x="2380423" y="5050279"/>
                  <a:ext cx="3742" cy="8258"/>
                </a:xfrm>
                <a:custGeom>
                  <a:avLst/>
                  <a:gdLst>
                    <a:gd name="connsiteX0" fmla="*/ 3742 w 3742"/>
                    <a:gd name="connsiteY0" fmla="*/ 1677 h 8258"/>
                    <a:gd name="connsiteX1" fmla="*/ 2323 w 3742"/>
                    <a:gd name="connsiteY1" fmla="*/ 0 h 8258"/>
                    <a:gd name="connsiteX2" fmla="*/ 645 w 3742"/>
                    <a:gd name="connsiteY2" fmla="*/ 1419 h 8258"/>
                    <a:gd name="connsiteX3" fmla="*/ 0 w 3742"/>
                    <a:gd name="connsiteY3" fmla="*/ 8000 h 8258"/>
                    <a:gd name="connsiteX4" fmla="*/ 3097 w 3742"/>
                    <a:gd name="connsiteY4" fmla="*/ 8259 h 8258"/>
                    <a:gd name="connsiteX5" fmla="*/ 3742 w 3742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2" h="8258">
                      <a:moveTo>
                        <a:pt x="3742" y="1677"/>
                      </a:moveTo>
                      <a:cubicBezTo>
                        <a:pt x="3742" y="774"/>
                        <a:pt x="3226" y="0"/>
                        <a:pt x="2323" y="0"/>
                      </a:cubicBezTo>
                      <a:cubicBezTo>
                        <a:pt x="1419" y="0"/>
                        <a:pt x="645" y="516"/>
                        <a:pt x="645" y="1419"/>
                      </a:cubicBezTo>
                      <a:lnTo>
                        <a:pt x="0" y="8000"/>
                      </a:lnTo>
                      <a:cubicBezTo>
                        <a:pt x="1032" y="8000"/>
                        <a:pt x="2065" y="8129"/>
                        <a:pt x="3097" y="8259"/>
                      </a:cubicBezTo>
                      <a:lnTo>
                        <a:pt x="3742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4" name="Freeform 155">
                  <a:extLst>
                    <a:ext uri="{FF2B5EF4-FFF2-40B4-BE49-F238E27FC236}">
                      <a16:creationId xmlns:a16="http://schemas.microsoft.com/office/drawing/2014/main" id="{D168F494-3023-223A-67DE-EAF7F10759BD}"/>
                    </a:ext>
                  </a:extLst>
                </p:cNvPr>
                <p:cNvSpPr/>
                <p:nvPr/>
              </p:nvSpPr>
              <p:spPr>
                <a:xfrm>
                  <a:off x="2405973" y="5051441"/>
                  <a:ext cx="3225" cy="8258"/>
                </a:xfrm>
                <a:custGeom>
                  <a:avLst/>
                  <a:gdLst>
                    <a:gd name="connsiteX0" fmla="*/ 3097 w 3225"/>
                    <a:gd name="connsiteY0" fmla="*/ 1549 h 8258"/>
                    <a:gd name="connsiteX1" fmla="*/ 1549 w 3225"/>
                    <a:gd name="connsiteY1" fmla="*/ 0 h 8258"/>
                    <a:gd name="connsiteX2" fmla="*/ 0 w 3225"/>
                    <a:gd name="connsiteY2" fmla="*/ 1549 h 8258"/>
                    <a:gd name="connsiteX3" fmla="*/ 0 w 3225"/>
                    <a:gd name="connsiteY3" fmla="*/ 8259 h 8258"/>
                    <a:gd name="connsiteX4" fmla="*/ 3226 w 3225"/>
                    <a:gd name="connsiteY4" fmla="*/ 8259 h 8258"/>
                    <a:gd name="connsiteX5" fmla="*/ 3226 w 3225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5" h="8258">
                      <a:moveTo>
                        <a:pt x="3097" y="1549"/>
                      </a:moveTo>
                      <a:cubicBezTo>
                        <a:pt x="3097" y="645"/>
                        <a:pt x="2323" y="0"/>
                        <a:pt x="1549" y="0"/>
                      </a:cubicBezTo>
                      <a:cubicBezTo>
                        <a:pt x="645" y="0"/>
                        <a:pt x="0" y="774"/>
                        <a:pt x="0" y="1549"/>
                      </a:cubicBezTo>
                      <a:lnTo>
                        <a:pt x="0" y="8259"/>
                      </a:lnTo>
                      <a:cubicBezTo>
                        <a:pt x="1032" y="8259"/>
                        <a:pt x="2194" y="8259"/>
                        <a:pt x="3226" y="8259"/>
                      </a:cubicBezTo>
                      <a:lnTo>
                        <a:pt x="3226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5" name="Freeform 156">
                  <a:extLst>
                    <a:ext uri="{FF2B5EF4-FFF2-40B4-BE49-F238E27FC236}">
                      <a16:creationId xmlns:a16="http://schemas.microsoft.com/office/drawing/2014/main" id="{1BCD1B2F-BD6C-03E5-E3A9-DC391D471072}"/>
                    </a:ext>
                  </a:extLst>
                </p:cNvPr>
                <p:cNvSpPr/>
                <p:nvPr/>
              </p:nvSpPr>
              <p:spPr>
                <a:xfrm>
                  <a:off x="2352163" y="5020248"/>
                  <a:ext cx="15320" cy="35192"/>
                </a:xfrm>
                <a:custGeom>
                  <a:avLst/>
                  <a:gdLst>
                    <a:gd name="connsiteX0" fmla="*/ 9162 w 15320"/>
                    <a:gd name="connsiteY0" fmla="*/ 35192 h 35192"/>
                    <a:gd name="connsiteX1" fmla="*/ 15227 w 15320"/>
                    <a:gd name="connsiteY1" fmla="*/ 5642 h 35192"/>
                    <a:gd name="connsiteX2" fmla="*/ 11614 w 15320"/>
                    <a:gd name="connsiteY2" fmla="*/ 94 h 35192"/>
                    <a:gd name="connsiteX3" fmla="*/ 6065 w 15320"/>
                    <a:gd name="connsiteY3" fmla="*/ 3707 h 35192"/>
                    <a:gd name="connsiteX4" fmla="*/ 0 w 15320"/>
                    <a:gd name="connsiteY4" fmla="*/ 33257 h 35192"/>
                    <a:gd name="connsiteX5" fmla="*/ 4516 w 15320"/>
                    <a:gd name="connsiteY5" fmla="*/ 34289 h 35192"/>
                    <a:gd name="connsiteX6" fmla="*/ 9162 w 15320"/>
                    <a:gd name="connsiteY6" fmla="*/ 35063 h 3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20" h="35192">
                      <a:moveTo>
                        <a:pt x="9162" y="35192"/>
                      </a:moveTo>
                      <a:lnTo>
                        <a:pt x="15227" y="5642"/>
                      </a:lnTo>
                      <a:cubicBezTo>
                        <a:pt x="15743" y="3061"/>
                        <a:pt x="14065" y="610"/>
                        <a:pt x="11614" y="94"/>
                      </a:cubicBezTo>
                      <a:cubicBezTo>
                        <a:pt x="9033" y="-423"/>
                        <a:pt x="6581" y="1255"/>
                        <a:pt x="6065" y="3707"/>
                      </a:cubicBezTo>
                      <a:lnTo>
                        <a:pt x="0" y="33257"/>
                      </a:lnTo>
                      <a:cubicBezTo>
                        <a:pt x="1548" y="33644"/>
                        <a:pt x="2968" y="34031"/>
                        <a:pt x="4516" y="34289"/>
                      </a:cubicBezTo>
                      <a:cubicBezTo>
                        <a:pt x="6065" y="34547"/>
                        <a:pt x="7613" y="34805"/>
                        <a:pt x="9162" y="35063"/>
                      </a:cubicBez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6" name="Freeform 157">
                  <a:extLst>
                    <a:ext uri="{FF2B5EF4-FFF2-40B4-BE49-F238E27FC236}">
                      <a16:creationId xmlns:a16="http://schemas.microsoft.com/office/drawing/2014/main" id="{44A30E81-DEEA-8E44-FCEC-0942600343A4}"/>
                    </a:ext>
                  </a:extLst>
                </p:cNvPr>
                <p:cNvSpPr/>
                <p:nvPr/>
              </p:nvSpPr>
              <p:spPr>
                <a:xfrm>
                  <a:off x="2622479" y="4907925"/>
                  <a:ext cx="8281" cy="5571"/>
                </a:xfrm>
                <a:custGeom>
                  <a:avLst/>
                  <a:gdLst>
                    <a:gd name="connsiteX0" fmla="*/ 2216 w 8281"/>
                    <a:gd name="connsiteY0" fmla="*/ 152 h 5571"/>
                    <a:gd name="connsiteX1" fmla="*/ 152 w 8281"/>
                    <a:gd name="connsiteY1" fmla="*/ 926 h 5571"/>
                    <a:gd name="connsiteX2" fmla="*/ 926 w 8281"/>
                    <a:gd name="connsiteY2" fmla="*/ 2991 h 5571"/>
                    <a:gd name="connsiteX3" fmla="*/ 6991 w 8281"/>
                    <a:gd name="connsiteY3" fmla="*/ 5572 h 5571"/>
                    <a:gd name="connsiteX4" fmla="*/ 8281 w 8281"/>
                    <a:gd name="connsiteY4" fmla="*/ 2733 h 5571"/>
                    <a:gd name="connsiteX5" fmla="*/ 2216 w 8281"/>
                    <a:gd name="connsiteY5" fmla="*/ 23 h 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81" h="5571">
                      <a:moveTo>
                        <a:pt x="2216" y="152"/>
                      </a:moveTo>
                      <a:cubicBezTo>
                        <a:pt x="1442" y="-235"/>
                        <a:pt x="539" y="152"/>
                        <a:pt x="152" y="926"/>
                      </a:cubicBezTo>
                      <a:cubicBezTo>
                        <a:pt x="-235" y="1700"/>
                        <a:pt x="152" y="2604"/>
                        <a:pt x="926" y="2991"/>
                      </a:cubicBezTo>
                      <a:lnTo>
                        <a:pt x="6991" y="5572"/>
                      </a:lnTo>
                      <a:cubicBezTo>
                        <a:pt x="7378" y="4668"/>
                        <a:pt x="7894" y="3636"/>
                        <a:pt x="8281" y="2733"/>
                      </a:cubicBezTo>
                      <a:lnTo>
                        <a:pt x="2216" y="2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7" name="Freeform 159">
                  <a:extLst>
                    <a:ext uri="{FF2B5EF4-FFF2-40B4-BE49-F238E27FC236}">
                      <a16:creationId xmlns:a16="http://schemas.microsoft.com/office/drawing/2014/main" id="{7C24E84C-C7C0-D8A9-F51E-D8F5CB5293BF}"/>
                    </a:ext>
                  </a:extLst>
                </p:cNvPr>
                <p:cNvSpPr/>
                <p:nvPr/>
              </p:nvSpPr>
              <p:spPr>
                <a:xfrm>
                  <a:off x="2545578" y="5004639"/>
                  <a:ext cx="6597" cy="7702"/>
                </a:xfrm>
                <a:custGeom>
                  <a:avLst/>
                  <a:gdLst>
                    <a:gd name="connsiteX0" fmla="*/ 2855 w 6597"/>
                    <a:gd name="connsiteY0" fmla="*/ 605 h 7702"/>
                    <a:gd name="connsiteX1" fmla="*/ 662 w 6597"/>
                    <a:gd name="connsiteY1" fmla="*/ 218 h 7702"/>
                    <a:gd name="connsiteX2" fmla="*/ 275 w 6597"/>
                    <a:gd name="connsiteY2" fmla="*/ 2411 h 7702"/>
                    <a:gd name="connsiteX3" fmla="*/ 4146 w 6597"/>
                    <a:gd name="connsiteY3" fmla="*/ 7702 h 7702"/>
                    <a:gd name="connsiteX4" fmla="*/ 6597 w 6597"/>
                    <a:gd name="connsiteY4" fmla="*/ 5766 h 7702"/>
                    <a:gd name="connsiteX5" fmla="*/ 2726 w 6597"/>
                    <a:gd name="connsiteY5" fmla="*/ 476 h 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7" h="7702">
                      <a:moveTo>
                        <a:pt x="2855" y="605"/>
                      </a:moveTo>
                      <a:cubicBezTo>
                        <a:pt x="2339" y="-40"/>
                        <a:pt x="1307" y="-169"/>
                        <a:pt x="662" y="218"/>
                      </a:cubicBezTo>
                      <a:cubicBezTo>
                        <a:pt x="17" y="734"/>
                        <a:pt x="-242" y="1766"/>
                        <a:pt x="275" y="2411"/>
                      </a:cubicBezTo>
                      <a:lnTo>
                        <a:pt x="4146" y="7702"/>
                      </a:lnTo>
                      <a:cubicBezTo>
                        <a:pt x="4920" y="7057"/>
                        <a:pt x="5823" y="6412"/>
                        <a:pt x="6597" y="5766"/>
                      </a:cubicBezTo>
                      <a:lnTo>
                        <a:pt x="2726" y="47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8" name="Freeform 161">
                  <a:extLst>
                    <a:ext uri="{FF2B5EF4-FFF2-40B4-BE49-F238E27FC236}">
                      <a16:creationId xmlns:a16="http://schemas.microsoft.com/office/drawing/2014/main" id="{3236BC62-EFE3-BB45-F3FA-9B2569D2A856}"/>
                    </a:ext>
                  </a:extLst>
                </p:cNvPr>
                <p:cNvSpPr/>
                <p:nvPr/>
              </p:nvSpPr>
              <p:spPr>
                <a:xfrm>
                  <a:off x="2564983" y="4988957"/>
                  <a:ext cx="7194" cy="7384"/>
                </a:xfrm>
                <a:custGeom>
                  <a:avLst/>
                  <a:gdLst>
                    <a:gd name="connsiteX0" fmla="*/ 2678 w 7194"/>
                    <a:gd name="connsiteY0" fmla="*/ 287 h 7384"/>
                    <a:gd name="connsiteX1" fmla="*/ 484 w 7194"/>
                    <a:gd name="connsiteY1" fmla="*/ 287 h 7384"/>
                    <a:gd name="connsiteX2" fmla="*/ 484 w 7194"/>
                    <a:gd name="connsiteY2" fmla="*/ 2480 h 7384"/>
                    <a:gd name="connsiteX3" fmla="*/ 4871 w 7194"/>
                    <a:gd name="connsiteY3" fmla="*/ 7384 h 7384"/>
                    <a:gd name="connsiteX4" fmla="*/ 7194 w 7194"/>
                    <a:gd name="connsiteY4" fmla="*/ 5190 h 7384"/>
                    <a:gd name="connsiteX5" fmla="*/ 2807 w 7194"/>
                    <a:gd name="connsiteY5" fmla="*/ 416 h 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94" h="7384">
                      <a:moveTo>
                        <a:pt x="2678" y="287"/>
                      </a:moveTo>
                      <a:cubicBezTo>
                        <a:pt x="2678" y="287"/>
                        <a:pt x="1129" y="-358"/>
                        <a:pt x="484" y="287"/>
                      </a:cubicBezTo>
                      <a:cubicBezTo>
                        <a:pt x="-161" y="803"/>
                        <a:pt x="-161" y="1835"/>
                        <a:pt x="484" y="2480"/>
                      </a:cubicBezTo>
                      <a:lnTo>
                        <a:pt x="4871" y="7384"/>
                      </a:lnTo>
                      <a:cubicBezTo>
                        <a:pt x="5646" y="6739"/>
                        <a:pt x="6420" y="5965"/>
                        <a:pt x="7194" y="5190"/>
                      </a:cubicBezTo>
                      <a:lnTo>
                        <a:pt x="2807" y="4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9" name="Freeform 162">
                  <a:extLst>
                    <a:ext uri="{FF2B5EF4-FFF2-40B4-BE49-F238E27FC236}">
                      <a16:creationId xmlns:a16="http://schemas.microsoft.com/office/drawing/2014/main" id="{418BA4AF-0C4F-0DF0-836B-234826A67FF7}"/>
                    </a:ext>
                  </a:extLst>
                </p:cNvPr>
                <p:cNvSpPr/>
                <p:nvPr/>
              </p:nvSpPr>
              <p:spPr>
                <a:xfrm>
                  <a:off x="2597933" y="4951254"/>
                  <a:ext cx="7923" cy="6761"/>
                </a:xfrm>
                <a:custGeom>
                  <a:avLst/>
                  <a:gdLst>
                    <a:gd name="connsiteX0" fmla="*/ 2503 w 7923"/>
                    <a:gd name="connsiteY0" fmla="*/ 310 h 6761"/>
                    <a:gd name="connsiteX1" fmla="*/ 310 w 7923"/>
                    <a:gd name="connsiteY1" fmla="*/ 697 h 6761"/>
                    <a:gd name="connsiteX2" fmla="*/ 697 w 7923"/>
                    <a:gd name="connsiteY2" fmla="*/ 2890 h 6761"/>
                    <a:gd name="connsiteX3" fmla="*/ 6116 w 7923"/>
                    <a:gd name="connsiteY3" fmla="*/ 6762 h 6761"/>
                    <a:gd name="connsiteX4" fmla="*/ 7923 w 7923"/>
                    <a:gd name="connsiteY4" fmla="*/ 4181 h 6761"/>
                    <a:gd name="connsiteX5" fmla="*/ 2503 w 7923"/>
                    <a:gd name="connsiteY5" fmla="*/ 310 h 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3" h="6761">
                      <a:moveTo>
                        <a:pt x="2503" y="310"/>
                      </a:moveTo>
                      <a:cubicBezTo>
                        <a:pt x="1729" y="-206"/>
                        <a:pt x="826" y="-77"/>
                        <a:pt x="310" y="697"/>
                      </a:cubicBezTo>
                      <a:cubicBezTo>
                        <a:pt x="-207" y="1471"/>
                        <a:pt x="-77" y="2374"/>
                        <a:pt x="697" y="2890"/>
                      </a:cubicBezTo>
                      <a:lnTo>
                        <a:pt x="6116" y="6762"/>
                      </a:lnTo>
                      <a:cubicBezTo>
                        <a:pt x="6762" y="5987"/>
                        <a:pt x="7407" y="5084"/>
                        <a:pt x="7923" y="4181"/>
                      </a:cubicBezTo>
                      <a:lnTo>
                        <a:pt x="2503" y="310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Freeform 163">
                  <a:extLst>
                    <a:ext uri="{FF2B5EF4-FFF2-40B4-BE49-F238E27FC236}">
                      <a16:creationId xmlns:a16="http://schemas.microsoft.com/office/drawing/2014/main" id="{BBC7BFB3-FF97-745D-9A8B-461608090494}"/>
                    </a:ext>
                  </a:extLst>
                </p:cNvPr>
                <p:cNvSpPr/>
                <p:nvPr/>
              </p:nvSpPr>
              <p:spPr>
                <a:xfrm>
                  <a:off x="2572501" y="4962280"/>
                  <a:ext cx="18385" cy="17027"/>
                </a:xfrm>
                <a:custGeom>
                  <a:avLst/>
                  <a:gdLst>
                    <a:gd name="connsiteX0" fmla="*/ 6127 w 18385"/>
                    <a:gd name="connsiteY0" fmla="*/ 1542 h 17027"/>
                    <a:gd name="connsiteX1" fmla="*/ 578 w 18385"/>
                    <a:gd name="connsiteY1" fmla="*/ 768 h 17027"/>
                    <a:gd name="connsiteX2" fmla="*/ 1998 w 18385"/>
                    <a:gd name="connsiteY2" fmla="*/ 6188 h 17027"/>
                    <a:gd name="connsiteX3" fmla="*/ 14257 w 18385"/>
                    <a:gd name="connsiteY3" fmla="*/ 17027 h 17027"/>
                    <a:gd name="connsiteX4" fmla="*/ 18386 w 18385"/>
                    <a:gd name="connsiteY4" fmla="*/ 12382 h 17027"/>
                    <a:gd name="connsiteX5" fmla="*/ 6127 w 18385"/>
                    <a:gd name="connsiteY5" fmla="*/ 1542 h 1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85" h="17027">
                      <a:moveTo>
                        <a:pt x="6127" y="1542"/>
                      </a:moveTo>
                      <a:cubicBezTo>
                        <a:pt x="4192" y="-135"/>
                        <a:pt x="1740" y="-522"/>
                        <a:pt x="578" y="768"/>
                      </a:cubicBezTo>
                      <a:cubicBezTo>
                        <a:pt x="-583" y="2058"/>
                        <a:pt x="62" y="4510"/>
                        <a:pt x="1998" y="6188"/>
                      </a:cubicBezTo>
                      <a:lnTo>
                        <a:pt x="14257" y="17027"/>
                      </a:lnTo>
                      <a:cubicBezTo>
                        <a:pt x="15676" y="15479"/>
                        <a:pt x="17096" y="13930"/>
                        <a:pt x="18386" y="12382"/>
                      </a:cubicBezTo>
                      <a:lnTo>
                        <a:pt x="6127" y="154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Freeform 164">
                  <a:extLst>
                    <a:ext uri="{FF2B5EF4-FFF2-40B4-BE49-F238E27FC236}">
                      <a16:creationId xmlns:a16="http://schemas.microsoft.com/office/drawing/2014/main" id="{3A58946D-AD7D-F989-EA1B-7486896A1E42}"/>
                    </a:ext>
                  </a:extLst>
                </p:cNvPr>
                <p:cNvSpPr/>
                <p:nvPr/>
              </p:nvSpPr>
              <p:spPr>
                <a:xfrm>
                  <a:off x="2611356" y="4930223"/>
                  <a:ext cx="8178" cy="6242"/>
                </a:xfrm>
                <a:custGeom>
                  <a:avLst/>
                  <a:gdLst>
                    <a:gd name="connsiteX0" fmla="*/ 2372 w 8178"/>
                    <a:gd name="connsiteY0" fmla="*/ 178 h 6242"/>
                    <a:gd name="connsiteX1" fmla="*/ 178 w 8178"/>
                    <a:gd name="connsiteY1" fmla="*/ 823 h 6242"/>
                    <a:gd name="connsiteX2" fmla="*/ 823 w 8178"/>
                    <a:gd name="connsiteY2" fmla="*/ 3017 h 6242"/>
                    <a:gd name="connsiteX3" fmla="*/ 6630 w 8178"/>
                    <a:gd name="connsiteY3" fmla="*/ 6243 h 6242"/>
                    <a:gd name="connsiteX4" fmla="*/ 8178 w 8178"/>
                    <a:gd name="connsiteY4" fmla="*/ 3533 h 6242"/>
                    <a:gd name="connsiteX5" fmla="*/ 2372 w 8178"/>
                    <a:gd name="connsiteY5" fmla="*/ 307 h 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78" h="6242">
                      <a:moveTo>
                        <a:pt x="2372" y="178"/>
                      </a:moveTo>
                      <a:cubicBezTo>
                        <a:pt x="1597" y="-209"/>
                        <a:pt x="694" y="49"/>
                        <a:pt x="178" y="823"/>
                      </a:cubicBezTo>
                      <a:cubicBezTo>
                        <a:pt x="-209" y="1597"/>
                        <a:pt x="49" y="2501"/>
                        <a:pt x="823" y="3017"/>
                      </a:cubicBezTo>
                      <a:lnTo>
                        <a:pt x="6630" y="6243"/>
                      </a:lnTo>
                      <a:cubicBezTo>
                        <a:pt x="7146" y="5339"/>
                        <a:pt x="7662" y="4436"/>
                        <a:pt x="8178" y="3533"/>
                      </a:cubicBezTo>
                      <a:lnTo>
                        <a:pt x="2372" y="3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2" name="Freeform 166">
                  <a:extLst>
                    <a:ext uri="{FF2B5EF4-FFF2-40B4-BE49-F238E27FC236}">
                      <a16:creationId xmlns:a16="http://schemas.microsoft.com/office/drawing/2014/main" id="{23C5D2E9-B6DB-2A86-2F10-9BA768AF4C74}"/>
                    </a:ext>
                  </a:extLst>
                </p:cNvPr>
                <p:cNvSpPr/>
                <p:nvPr/>
              </p:nvSpPr>
              <p:spPr>
                <a:xfrm>
                  <a:off x="2193831" y="4933617"/>
                  <a:ext cx="8140" cy="6333"/>
                </a:xfrm>
                <a:custGeom>
                  <a:avLst/>
                  <a:gdLst>
                    <a:gd name="connsiteX0" fmla="*/ 7355 w 8140"/>
                    <a:gd name="connsiteY0" fmla="*/ 2978 h 6333"/>
                    <a:gd name="connsiteX1" fmla="*/ 7871 w 8140"/>
                    <a:gd name="connsiteY1" fmla="*/ 785 h 6333"/>
                    <a:gd name="connsiteX2" fmla="*/ 5678 w 8140"/>
                    <a:gd name="connsiteY2" fmla="*/ 269 h 6333"/>
                    <a:gd name="connsiteX3" fmla="*/ 0 w 8140"/>
                    <a:gd name="connsiteY3" fmla="*/ 3624 h 6333"/>
                    <a:gd name="connsiteX4" fmla="*/ 1549 w 8140"/>
                    <a:gd name="connsiteY4" fmla="*/ 6333 h 6333"/>
                    <a:gd name="connsiteX5" fmla="*/ 7226 w 8140"/>
                    <a:gd name="connsiteY5" fmla="*/ 2978 h 6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40" h="6333">
                      <a:moveTo>
                        <a:pt x="7355" y="2978"/>
                      </a:moveTo>
                      <a:cubicBezTo>
                        <a:pt x="8130" y="2591"/>
                        <a:pt x="8388" y="1559"/>
                        <a:pt x="7871" y="785"/>
                      </a:cubicBezTo>
                      <a:cubicBezTo>
                        <a:pt x="7484" y="10"/>
                        <a:pt x="6452" y="-248"/>
                        <a:pt x="5678" y="269"/>
                      </a:cubicBezTo>
                      <a:lnTo>
                        <a:pt x="0" y="3624"/>
                      </a:lnTo>
                      <a:cubicBezTo>
                        <a:pt x="516" y="4527"/>
                        <a:pt x="1032" y="5430"/>
                        <a:pt x="1549" y="6333"/>
                      </a:cubicBezTo>
                      <a:lnTo>
                        <a:pt x="7226" y="2978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Freeform 167">
                  <a:extLst>
                    <a:ext uri="{FF2B5EF4-FFF2-40B4-BE49-F238E27FC236}">
                      <a16:creationId xmlns:a16="http://schemas.microsoft.com/office/drawing/2014/main" id="{C0DD95EC-BD56-7677-EE38-5C93FB02CAD0}"/>
                    </a:ext>
                  </a:extLst>
                </p:cNvPr>
                <p:cNvSpPr/>
                <p:nvPr/>
              </p:nvSpPr>
              <p:spPr>
                <a:xfrm>
                  <a:off x="2182347" y="4911538"/>
                  <a:ext cx="8152" cy="5700"/>
                </a:xfrm>
                <a:custGeom>
                  <a:avLst/>
                  <a:gdLst>
                    <a:gd name="connsiteX0" fmla="*/ 7226 w 8152"/>
                    <a:gd name="connsiteY0" fmla="*/ 2991 h 5700"/>
                    <a:gd name="connsiteX1" fmla="*/ 8001 w 8152"/>
                    <a:gd name="connsiteY1" fmla="*/ 926 h 5700"/>
                    <a:gd name="connsiteX2" fmla="*/ 5936 w 8152"/>
                    <a:gd name="connsiteY2" fmla="*/ 152 h 5700"/>
                    <a:gd name="connsiteX3" fmla="*/ 0 w 8152"/>
                    <a:gd name="connsiteY3" fmla="*/ 2862 h 5700"/>
                    <a:gd name="connsiteX4" fmla="*/ 1290 w 8152"/>
                    <a:gd name="connsiteY4" fmla="*/ 5701 h 5700"/>
                    <a:gd name="connsiteX5" fmla="*/ 7226 w 8152"/>
                    <a:gd name="connsiteY5" fmla="*/ 2991 h 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52" h="5700">
                      <a:moveTo>
                        <a:pt x="7226" y="2991"/>
                      </a:moveTo>
                      <a:cubicBezTo>
                        <a:pt x="8001" y="2604"/>
                        <a:pt x="8388" y="1700"/>
                        <a:pt x="8001" y="926"/>
                      </a:cubicBezTo>
                      <a:cubicBezTo>
                        <a:pt x="7614" y="152"/>
                        <a:pt x="6710" y="-235"/>
                        <a:pt x="5936" y="152"/>
                      </a:cubicBezTo>
                      <a:lnTo>
                        <a:pt x="0" y="2862"/>
                      </a:lnTo>
                      <a:cubicBezTo>
                        <a:pt x="387" y="3765"/>
                        <a:pt x="774" y="4797"/>
                        <a:pt x="1290" y="5701"/>
                      </a:cubicBezTo>
                      <a:lnTo>
                        <a:pt x="7226" y="2991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Freeform 172">
                  <a:extLst>
                    <a:ext uri="{FF2B5EF4-FFF2-40B4-BE49-F238E27FC236}">
                      <a16:creationId xmlns:a16="http://schemas.microsoft.com/office/drawing/2014/main" id="{CB4E65A5-D1B0-8039-8247-EF7220BA2B0F}"/>
                    </a:ext>
                  </a:extLst>
                </p:cNvPr>
                <p:cNvSpPr/>
                <p:nvPr/>
              </p:nvSpPr>
              <p:spPr>
                <a:xfrm>
                  <a:off x="2241060" y="4981697"/>
                  <a:ext cx="17027" cy="18385"/>
                </a:xfrm>
                <a:custGeom>
                  <a:avLst/>
                  <a:gdLst>
                    <a:gd name="connsiteX0" fmla="*/ 15485 w 17027"/>
                    <a:gd name="connsiteY0" fmla="*/ 6127 h 18385"/>
                    <a:gd name="connsiteX1" fmla="*/ 16259 w 17027"/>
                    <a:gd name="connsiteY1" fmla="*/ 578 h 18385"/>
                    <a:gd name="connsiteX2" fmla="*/ 10839 w 17027"/>
                    <a:gd name="connsiteY2" fmla="*/ 1998 h 18385"/>
                    <a:gd name="connsiteX3" fmla="*/ 0 w 17027"/>
                    <a:gd name="connsiteY3" fmla="*/ 14257 h 18385"/>
                    <a:gd name="connsiteX4" fmla="*/ 4645 w 17027"/>
                    <a:gd name="connsiteY4" fmla="*/ 18386 h 18385"/>
                    <a:gd name="connsiteX5" fmla="*/ 15485 w 17027"/>
                    <a:gd name="connsiteY5" fmla="*/ 6127 h 1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27" h="18385">
                      <a:moveTo>
                        <a:pt x="15485" y="6127"/>
                      </a:moveTo>
                      <a:cubicBezTo>
                        <a:pt x="17162" y="4191"/>
                        <a:pt x="17549" y="1611"/>
                        <a:pt x="16259" y="578"/>
                      </a:cubicBezTo>
                      <a:cubicBezTo>
                        <a:pt x="14969" y="-583"/>
                        <a:pt x="12517" y="62"/>
                        <a:pt x="10839" y="1998"/>
                      </a:cubicBezTo>
                      <a:lnTo>
                        <a:pt x="0" y="14257"/>
                      </a:lnTo>
                      <a:cubicBezTo>
                        <a:pt x="1549" y="15676"/>
                        <a:pt x="3097" y="17095"/>
                        <a:pt x="4645" y="18386"/>
                      </a:cubicBezTo>
                      <a:lnTo>
                        <a:pt x="15485" y="612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 173">
                  <a:extLst>
                    <a:ext uri="{FF2B5EF4-FFF2-40B4-BE49-F238E27FC236}">
                      <a16:creationId xmlns:a16="http://schemas.microsoft.com/office/drawing/2014/main" id="{7BEE03B4-C6BF-1C32-E662-3FC78C56389A}"/>
                    </a:ext>
                  </a:extLst>
                </p:cNvPr>
                <p:cNvSpPr/>
                <p:nvPr/>
              </p:nvSpPr>
              <p:spPr>
                <a:xfrm>
                  <a:off x="2261965" y="5006870"/>
                  <a:ext cx="6761" cy="7923"/>
                </a:xfrm>
                <a:custGeom>
                  <a:avLst/>
                  <a:gdLst>
                    <a:gd name="connsiteX0" fmla="*/ 6452 w 6761"/>
                    <a:gd name="connsiteY0" fmla="*/ 2503 h 7923"/>
                    <a:gd name="connsiteX1" fmla="*/ 6065 w 6761"/>
                    <a:gd name="connsiteY1" fmla="*/ 310 h 7923"/>
                    <a:gd name="connsiteX2" fmla="*/ 3871 w 6761"/>
                    <a:gd name="connsiteY2" fmla="*/ 697 h 7923"/>
                    <a:gd name="connsiteX3" fmla="*/ 0 w 6761"/>
                    <a:gd name="connsiteY3" fmla="*/ 6116 h 7923"/>
                    <a:gd name="connsiteX4" fmla="*/ 2581 w 6761"/>
                    <a:gd name="connsiteY4" fmla="*/ 7923 h 7923"/>
                    <a:gd name="connsiteX5" fmla="*/ 6452 w 6761"/>
                    <a:gd name="connsiteY5" fmla="*/ 2503 h 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61" h="7923">
                      <a:moveTo>
                        <a:pt x="6452" y="2503"/>
                      </a:moveTo>
                      <a:cubicBezTo>
                        <a:pt x="6968" y="1858"/>
                        <a:pt x="6839" y="826"/>
                        <a:pt x="6065" y="310"/>
                      </a:cubicBezTo>
                      <a:cubicBezTo>
                        <a:pt x="5420" y="-206"/>
                        <a:pt x="4387" y="-77"/>
                        <a:pt x="3871" y="697"/>
                      </a:cubicBezTo>
                      <a:lnTo>
                        <a:pt x="0" y="6116"/>
                      </a:lnTo>
                      <a:cubicBezTo>
                        <a:pt x="903" y="6762"/>
                        <a:pt x="1677" y="7278"/>
                        <a:pt x="2581" y="7923"/>
                      </a:cubicBezTo>
                      <a:lnTo>
                        <a:pt x="6452" y="250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Freeform 174">
                  <a:extLst>
                    <a:ext uri="{FF2B5EF4-FFF2-40B4-BE49-F238E27FC236}">
                      <a16:creationId xmlns:a16="http://schemas.microsoft.com/office/drawing/2014/main" id="{D5B9BFDA-13C7-627A-D708-155E1AAB5615}"/>
                    </a:ext>
                  </a:extLst>
                </p:cNvPr>
                <p:cNvSpPr/>
                <p:nvPr/>
              </p:nvSpPr>
              <p:spPr>
                <a:xfrm>
                  <a:off x="2283514" y="5020293"/>
                  <a:ext cx="6242" cy="8178"/>
                </a:xfrm>
                <a:custGeom>
                  <a:avLst/>
                  <a:gdLst>
                    <a:gd name="connsiteX0" fmla="*/ 6065 w 6242"/>
                    <a:gd name="connsiteY0" fmla="*/ 2372 h 8178"/>
                    <a:gd name="connsiteX1" fmla="*/ 5420 w 6242"/>
                    <a:gd name="connsiteY1" fmla="*/ 178 h 8178"/>
                    <a:gd name="connsiteX2" fmla="*/ 3226 w 6242"/>
                    <a:gd name="connsiteY2" fmla="*/ 823 h 8178"/>
                    <a:gd name="connsiteX3" fmla="*/ 0 w 6242"/>
                    <a:gd name="connsiteY3" fmla="*/ 6630 h 8178"/>
                    <a:gd name="connsiteX4" fmla="*/ 2710 w 6242"/>
                    <a:gd name="connsiteY4" fmla="*/ 8178 h 8178"/>
                    <a:gd name="connsiteX5" fmla="*/ 5936 w 6242"/>
                    <a:gd name="connsiteY5" fmla="*/ 2372 h 8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2" h="8178">
                      <a:moveTo>
                        <a:pt x="6065" y="2372"/>
                      </a:moveTo>
                      <a:cubicBezTo>
                        <a:pt x="6452" y="1597"/>
                        <a:pt x="6194" y="694"/>
                        <a:pt x="5420" y="178"/>
                      </a:cubicBezTo>
                      <a:cubicBezTo>
                        <a:pt x="4645" y="-209"/>
                        <a:pt x="3742" y="49"/>
                        <a:pt x="3226" y="823"/>
                      </a:cubicBezTo>
                      <a:lnTo>
                        <a:pt x="0" y="6630"/>
                      </a:lnTo>
                      <a:cubicBezTo>
                        <a:pt x="903" y="7146"/>
                        <a:pt x="1807" y="7662"/>
                        <a:pt x="2710" y="8178"/>
                      </a:cubicBezTo>
                      <a:lnTo>
                        <a:pt x="5936" y="237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Freeform 175">
                  <a:extLst>
                    <a:ext uri="{FF2B5EF4-FFF2-40B4-BE49-F238E27FC236}">
                      <a16:creationId xmlns:a16="http://schemas.microsoft.com/office/drawing/2014/main" id="{2514BEAC-A3E8-8FEB-7719-4A1478EC3600}"/>
                    </a:ext>
                  </a:extLst>
                </p:cNvPr>
                <p:cNvSpPr/>
                <p:nvPr/>
              </p:nvSpPr>
              <p:spPr>
                <a:xfrm>
                  <a:off x="2306483" y="5031546"/>
                  <a:ext cx="5571" cy="8281"/>
                </a:xfrm>
                <a:custGeom>
                  <a:avLst/>
                  <a:gdLst>
                    <a:gd name="connsiteX0" fmla="*/ 5420 w 5571"/>
                    <a:gd name="connsiteY0" fmla="*/ 2216 h 8281"/>
                    <a:gd name="connsiteX1" fmla="*/ 4645 w 5571"/>
                    <a:gd name="connsiteY1" fmla="*/ 152 h 8281"/>
                    <a:gd name="connsiteX2" fmla="*/ 2581 w 5571"/>
                    <a:gd name="connsiteY2" fmla="*/ 926 h 8281"/>
                    <a:gd name="connsiteX3" fmla="*/ 0 w 5571"/>
                    <a:gd name="connsiteY3" fmla="*/ 6991 h 8281"/>
                    <a:gd name="connsiteX4" fmla="*/ 2839 w 5571"/>
                    <a:gd name="connsiteY4" fmla="*/ 8281 h 8281"/>
                    <a:gd name="connsiteX5" fmla="*/ 5549 w 5571"/>
                    <a:gd name="connsiteY5" fmla="*/ 2216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71" h="8281">
                      <a:moveTo>
                        <a:pt x="5420" y="2216"/>
                      </a:moveTo>
                      <a:cubicBezTo>
                        <a:pt x="5807" y="1442"/>
                        <a:pt x="5420" y="539"/>
                        <a:pt x="4645" y="152"/>
                      </a:cubicBezTo>
                      <a:cubicBezTo>
                        <a:pt x="3871" y="-235"/>
                        <a:pt x="2968" y="152"/>
                        <a:pt x="2581" y="926"/>
                      </a:cubicBezTo>
                      <a:lnTo>
                        <a:pt x="0" y="6991"/>
                      </a:lnTo>
                      <a:cubicBezTo>
                        <a:pt x="903" y="7378"/>
                        <a:pt x="1936" y="7894"/>
                        <a:pt x="2839" y="8281"/>
                      </a:cubicBezTo>
                      <a:lnTo>
                        <a:pt x="5549" y="22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" name="Freeform 176">
                  <a:extLst>
                    <a:ext uri="{FF2B5EF4-FFF2-40B4-BE49-F238E27FC236}">
                      <a16:creationId xmlns:a16="http://schemas.microsoft.com/office/drawing/2014/main" id="{654FEB86-201B-476E-6A6A-CBBB279D3118}"/>
                    </a:ext>
                  </a:extLst>
                </p:cNvPr>
                <p:cNvSpPr/>
                <p:nvPr/>
              </p:nvSpPr>
              <p:spPr>
                <a:xfrm>
                  <a:off x="2330485" y="5040276"/>
                  <a:ext cx="4981" cy="8454"/>
                </a:xfrm>
                <a:custGeom>
                  <a:avLst/>
                  <a:gdLst>
                    <a:gd name="connsiteX0" fmla="*/ 4903 w 4981"/>
                    <a:gd name="connsiteY0" fmla="*/ 2003 h 8454"/>
                    <a:gd name="connsiteX1" fmla="*/ 3871 w 4981"/>
                    <a:gd name="connsiteY1" fmla="*/ 67 h 8454"/>
                    <a:gd name="connsiteX2" fmla="*/ 1936 w 4981"/>
                    <a:gd name="connsiteY2" fmla="*/ 1099 h 8454"/>
                    <a:gd name="connsiteX3" fmla="*/ 0 w 4981"/>
                    <a:gd name="connsiteY3" fmla="*/ 7422 h 8454"/>
                    <a:gd name="connsiteX4" fmla="*/ 2968 w 4981"/>
                    <a:gd name="connsiteY4" fmla="*/ 8455 h 8454"/>
                    <a:gd name="connsiteX5" fmla="*/ 4903 w 4981"/>
                    <a:gd name="connsiteY5" fmla="*/ 2132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1" h="8454">
                      <a:moveTo>
                        <a:pt x="4903" y="2003"/>
                      </a:moveTo>
                      <a:cubicBezTo>
                        <a:pt x="5162" y="1229"/>
                        <a:pt x="4774" y="325"/>
                        <a:pt x="3871" y="67"/>
                      </a:cubicBezTo>
                      <a:cubicBezTo>
                        <a:pt x="3097" y="-191"/>
                        <a:pt x="2194" y="325"/>
                        <a:pt x="1936" y="1099"/>
                      </a:cubicBezTo>
                      <a:lnTo>
                        <a:pt x="0" y="7422"/>
                      </a:lnTo>
                      <a:cubicBezTo>
                        <a:pt x="1032" y="7681"/>
                        <a:pt x="1936" y="8068"/>
                        <a:pt x="2968" y="8455"/>
                      </a:cubicBezTo>
                      <a:lnTo>
                        <a:pt x="4903" y="213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" name="Freeform 177">
                  <a:extLst>
                    <a:ext uri="{FF2B5EF4-FFF2-40B4-BE49-F238E27FC236}">
                      <a16:creationId xmlns:a16="http://schemas.microsoft.com/office/drawing/2014/main" id="{87AD2B75-F5B3-587E-BA32-4088418AC55E}"/>
                    </a:ext>
                  </a:extLst>
                </p:cNvPr>
                <p:cNvSpPr/>
                <p:nvPr/>
              </p:nvSpPr>
              <p:spPr>
                <a:xfrm>
                  <a:off x="2207897" y="4954572"/>
                  <a:ext cx="7758" cy="6669"/>
                </a:xfrm>
                <a:custGeom>
                  <a:avLst/>
                  <a:gdLst>
                    <a:gd name="connsiteX0" fmla="*/ 7097 w 7758"/>
                    <a:gd name="connsiteY0" fmla="*/ 2799 h 6669"/>
                    <a:gd name="connsiteX1" fmla="*/ 7484 w 7758"/>
                    <a:gd name="connsiteY1" fmla="*/ 605 h 6669"/>
                    <a:gd name="connsiteX2" fmla="*/ 5290 w 7758"/>
                    <a:gd name="connsiteY2" fmla="*/ 218 h 6669"/>
                    <a:gd name="connsiteX3" fmla="*/ 0 w 7758"/>
                    <a:gd name="connsiteY3" fmla="*/ 4218 h 6669"/>
                    <a:gd name="connsiteX4" fmla="*/ 1936 w 7758"/>
                    <a:gd name="connsiteY4" fmla="*/ 6670 h 6669"/>
                    <a:gd name="connsiteX5" fmla="*/ 7226 w 7758"/>
                    <a:gd name="connsiteY5" fmla="*/ 2799 h 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58" h="6669">
                      <a:moveTo>
                        <a:pt x="7097" y="2799"/>
                      </a:moveTo>
                      <a:cubicBezTo>
                        <a:pt x="7742" y="2282"/>
                        <a:pt x="8000" y="1250"/>
                        <a:pt x="7484" y="605"/>
                      </a:cubicBezTo>
                      <a:cubicBezTo>
                        <a:pt x="6968" y="-40"/>
                        <a:pt x="5936" y="-169"/>
                        <a:pt x="5290" y="218"/>
                      </a:cubicBezTo>
                      <a:lnTo>
                        <a:pt x="0" y="4218"/>
                      </a:lnTo>
                      <a:cubicBezTo>
                        <a:pt x="645" y="4992"/>
                        <a:pt x="1290" y="5895"/>
                        <a:pt x="1936" y="6670"/>
                      </a:cubicBezTo>
                      <a:lnTo>
                        <a:pt x="7226" y="2799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0" name="Freeform 178">
                  <a:extLst>
                    <a:ext uri="{FF2B5EF4-FFF2-40B4-BE49-F238E27FC236}">
                      <a16:creationId xmlns:a16="http://schemas.microsoft.com/office/drawing/2014/main" id="{BD633595-3816-DAC3-77D5-AD5666EBDBE0}"/>
                    </a:ext>
                  </a:extLst>
                </p:cNvPr>
                <p:cNvSpPr/>
                <p:nvPr/>
              </p:nvSpPr>
              <p:spPr>
                <a:xfrm>
                  <a:off x="2223898" y="4973920"/>
                  <a:ext cx="7384" cy="7193"/>
                </a:xfrm>
                <a:custGeom>
                  <a:avLst/>
                  <a:gdLst>
                    <a:gd name="connsiteX0" fmla="*/ 7097 w 7384"/>
                    <a:gd name="connsiteY0" fmla="*/ 2678 h 7193"/>
                    <a:gd name="connsiteX1" fmla="*/ 7097 w 7384"/>
                    <a:gd name="connsiteY1" fmla="*/ 484 h 7193"/>
                    <a:gd name="connsiteX2" fmla="*/ 4904 w 7384"/>
                    <a:gd name="connsiteY2" fmla="*/ 484 h 7193"/>
                    <a:gd name="connsiteX3" fmla="*/ 0 w 7384"/>
                    <a:gd name="connsiteY3" fmla="*/ 4871 h 7193"/>
                    <a:gd name="connsiteX4" fmla="*/ 2194 w 7384"/>
                    <a:gd name="connsiteY4" fmla="*/ 7194 h 7193"/>
                    <a:gd name="connsiteX5" fmla="*/ 6968 w 7384"/>
                    <a:gd name="connsiteY5" fmla="*/ 2807 h 7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84" h="7193">
                      <a:moveTo>
                        <a:pt x="7097" y="2678"/>
                      </a:moveTo>
                      <a:cubicBezTo>
                        <a:pt x="7097" y="2678"/>
                        <a:pt x="7742" y="1129"/>
                        <a:pt x="7097" y="484"/>
                      </a:cubicBezTo>
                      <a:cubicBezTo>
                        <a:pt x="6452" y="-161"/>
                        <a:pt x="5549" y="-161"/>
                        <a:pt x="4904" y="484"/>
                      </a:cubicBezTo>
                      <a:lnTo>
                        <a:pt x="0" y="4871"/>
                      </a:lnTo>
                      <a:cubicBezTo>
                        <a:pt x="645" y="5645"/>
                        <a:pt x="1419" y="6420"/>
                        <a:pt x="2194" y="7194"/>
                      </a:cubicBezTo>
                      <a:lnTo>
                        <a:pt x="6968" y="28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7" name="Freeform 181">
                <a:extLst>
                  <a:ext uri="{FF2B5EF4-FFF2-40B4-BE49-F238E27FC236}">
                    <a16:creationId xmlns:a16="http://schemas.microsoft.com/office/drawing/2014/main" id="{0D86CFFA-B9EC-34B8-78DE-F0240F9208D9}"/>
                  </a:ext>
                </a:extLst>
              </p:cNvPr>
              <p:cNvSpPr/>
              <p:nvPr/>
            </p:nvSpPr>
            <p:spPr>
              <a:xfrm>
                <a:off x="2358849" y="4951057"/>
                <a:ext cx="33691" cy="60107"/>
              </a:xfrm>
              <a:custGeom>
                <a:avLst/>
                <a:gdLst>
                  <a:gd name="connsiteX0" fmla="*/ 33187 w 33691"/>
                  <a:gd name="connsiteY0" fmla="*/ 17798 h 60107"/>
                  <a:gd name="connsiteX1" fmla="*/ 32929 w 33691"/>
                  <a:gd name="connsiteY1" fmla="*/ 18830 h 60107"/>
                  <a:gd name="connsiteX2" fmla="*/ 26864 w 33691"/>
                  <a:gd name="connsiteY2" fmla="*/ 17540 h 60107"/>
                  <a:gd name="connsiteX3" fmla="*/ 27122 w 33691"/>
                  <a:gd name="connsiteY3" fmla="*/ 15991 h 60107"/>
                  <a:gd name="connsiteX4" fmla="*/ 21961 w 33691"/>
                  <a:gd name="connsiteY4" fmla="*/ 6313 h 60107"/>
                  <a:gd name="connsiteX5" fmla="*/ 12928 w 33691"/>
                  <a:gd name="connsiteY5" fmla="*/ 14314 h 60107"/>
                  <a:gd name="connsiteX6" fmla="*/ 10218 w 33691"/>
                  <a:gd name="connsiteY6" fmla="*/ 27347 h 60107"/>
                  <a:gd name="connsiteX7" fmla="*/ 20929 w 33691"/>
                  <a:gd name="connsiteY7" fmla="*/ 22959 h 60107"/>
                  <a:gd name="connsiteX8" fmla="*/ 28929 w 33691"/>
                  <a:gd name="connsiteY8" fmla="*/ 38960 h 60107"/>
                  <a:gd name="connsiteX9" fmla="*/ 27122 w 33691"/>
                  <a:gd name="connsiteY9" fmla="*/ 47735 h 60107"/>
                  <a:gd name="connsiteX10" fmla="*/ 10863 w 33691"/>
                  <a:gd name="connsiteY10" fmla="*/ 59736 h 60107"/>
                  <a:gd name="connsiteX11" fmla="*/ 540 w 33691"/>
                  <a:gd name="connsiteY11" fmla="*/ 42315 h 60107"/>
                  <a:gd name="connsiteX12" fmla="*/ 6605 w 33691"/>
                  <a:gd name="connsiteY12" fmla="*/ 12636 h 60107"/>
                  <a:gd name="connsiteX13" fmla="*/ 22993 w 33691"/>
                  <a:gd name="connsiteY13" fmla="*/ 377 h 60107"/>
                  <a:gd name="connsiteX14" fmla="*/ 33187 w 33691"/>
                  <a:gd name="connsiteY14" fmla="*/ 17669 h 60107"/>
                  <a:gd name="connsiteX15" fmla="*/ 8670 w 33691"/>
                  <a:gd name="connsiteY15" fmla="*/ 35476 h 60107"/>
                  <a:gd name="connsiteX16" fmla="*/ 6863 w 33691"/>
                  <a:gd name="connsiteY16" fmla="*/ 44251 h 60107"/>
                  <a:gd name="connsiteX17" fmla="*/ 12025 w 33691"/>
                  <a:gd name="connsiteY17" fmla="*/ 54058 h 60107"/>
                  <a:gd name="connsiteX18" fmla="*/ 20670 w 33691"/>
                  <a:gd name="connsiteY18" fmla="*/ 47090 h 60107"/>
                  <a:gd name="connsiteX19" fmla="*/ 22477 w 33691"/>
                  <a:gd name="connsiteY19" fmla="*/ 38315 h 60107"/>
                  <a:gd name="connsiteX20" fmla="*/ 17315 w 33691"/>
                  <a:gd name="connsiteY20" fmla="*/ 28508 h 60107"/>
                  <a:gd name="connsiteX21" fmla="*/ 8670 w 33691"/>
                  <a:gd name="connsiteY21" fmla="*/ 35476 h 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691" h="60107">
                    <a:moveTo>
                      <a:pt x="33187" y="17798"/>
                    </a:moveTo>
                    <a:lnTo>
                      <a:pt x="32929" y="18830"/>
                    </a:lnTo>
                    <a:lnTo>
                      <a:pt x="26864" y="17540"/>
                    </a:lnTo>
                    <a:lnTo>
                      <a:pt x="27122" y="15991"/>
                    </a:lnTo>
                    <a:cubicBezTo>
                      <a:pt x="28155" y="10701"/>
                      <a:pt x="26606" y="7217"/>
                      <a:pt x="21961" y="6313"/>
                    </a:cubicBezTo>
                    <a:cubicBezTo>
                      <a:pt x="17057" y="5281"/>
                      <a:pt x="14218" y="7991"/>
                      <a:pt x="12928" y="14314"/>
                    </a:cubicBezTo>
                    <a:lnTo>
                      <a:pt x="10218" y="27347"/>
                    </a:lnTo>
                    <a:cubicBezTo>
                      <a:pt x="12541" y="23734"/>
                      <a:pt x="16283" y="22056"/>
                      <a:pt x="20929" y="22959"/>
                    </a:cubicBezTo>
                    <a:cubicBezTo>
                      <a:pt x="28413" y="24508"/>
                      <a:pt x="30606" y="30573"/>
                      <a:pt x="28929" y="38960"/>
                    </a:cubicBezTo>
                    <a:lnTo>
                      <a:pt x="27122" y="47735"/>
                    </a:lnTo>
                    <a:cubicBezTo>
                      <a:pt x="25316" y="56639"/>
                      <a:pt x="19767" y="61542"/>
                      <a:pt x="10863" y="59736"/>
                    </a:cubicBezTo>
                    <a:cubicBezTo>
                      <a:pt x="1831" y="57929"/>
                      <a:pt x="-1395" y="51219"/>
                      <a:pt x="540" y="42315"/>
                    </a:cubicBezTo>
                    <a:lnTo>
                      <a:pt x="6605" y="12636"/>
                    </a:lnTo>
                    <a:cubicBezTo>
                      <a:pt x="8541" y="3345"/>
                      <a:pt x="13831" y="-1429"/>
                      <a:pt x="22993" y="377"/>
                    </a:cubicBezTo>
                    <a:cubicBezTo>
                      <a:pt x="32026" y="2184"/>
                      <a:pt x="34994" y="8765"/>
                      <a:pt x="33187" y="17669"/>
                    </a:cubicBezTo>
                    <a:close/>
                    <a:moveTo>
                      <a:pt x="8670" y="35476"/>
                    </a:moveTo>
                    <a:lnTo>
                      <a:pt x="6863" y="44251"/>
                    </a:lnTo>
                    <a:cubicBezTo>
                      <a:pt x="5831" y="49542"/>
                      <a:pt x="7250" y="53155"/>
                      <a:pt x="12025" y="54058"/>
                    </a:cubicBezTo>
                    <a:cubicBezTo>
                      <a:pt x="16670" y="54961"/>
                      <a:pt x="19509" y="52251"/>
                      <a:pt x="20670" y="47090"/>
                    </a:cubicBezTo>
                    <a:lnTo>
                      <a:pt x="22477" y="38315"/>
                    </a:lnTo>
                    <a:cubicBezTo>
                      <a:pt x="23509" y="33025"/>
                      <a:pt x="21961" y="29411"/>
                      <a:pt x="17315" y="28508"/>
                    </a:cubicBezTo>
                    <a:cubicBezTo>
                      <a:pt x="12541" y="27605"/>
                      <a:pt x="9831" y="30315"/>
                      <a:pt x="8670" y="35476"/>
                    </a:cubicBezTo>
                    <a:close/>
                  </a:path>
                </a:pathLst>
              </a:custGeom>
              <a:solidFill>
                <a:srgbClr val="7178AA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0B5B51C5-DD72-198D-1005-7D2A541BC4E2}"/>
                </a:ext>
              </a:extLst>
            </p:cNvPr>
            <p:cNvGrpSpPr/>
            <p:nvPr/>
          </p:nvGrpSpPr>
          <p:grpSpPr>
            <a:xfrm>
              <a:off x="1250808" y="4903045"/>
              <a:ext cx="1651581" cy="1438666"/>
              <a:chOff x="1250808" y="4903045"/>
              <a:chExt cx="1651581" cy="1438666"/>
            </a:xfrm>
          </p:grpSpPr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AAEDF02A-18F4-2191-A478-0CB530AF9C79}"/>
                  </a:ext>
                </a:extLst>
              </p:cNvPr>
              <p:cNvSpPr/>
              <p:nvPr/>
            </p:nvSpPr>
            <p:spPr>
              <a:xfrm>
                <a:off x="1697157" y="4903045"/>
                <a:ext cx="1205232" cy="1436472"/>
              </a:xfrm>
              <a:custGeom>
                <a:avLst/>
                <a:gdLst>
                  <a:gd name="connsiteX0" fmla="*/ 547387 w 1205232"/>
                  <a:gd name="connsiteY0" fmla="*/ 0 h 1436472"/>
                  <a:gd name="connsiteX1" fmla="*/ 0 w 1205232"/>
                  <a:gd name="connsiteY1" fmla="*/ 663523 h 1436472"/>
                  <a:gd name="connsiteX2" fmla="*/ 880826 w 1205232"/>
                  <a:gd name="connsiteY2" fmla="*/ 1428472 h 1436472"/>
                  <a:gd name="connsiteX3" fmla="*/ 1073354 w 1205232"/>
                  <a:gd name="connsiteY3" fmla="*/ 1436473 h 1436472"/>
                  <a:gd name="connsiteX4" fmla="*/ 1205233 w 1205232"/>
                  <a:gd name="connsiteY4" fmla="*/ 1278141 h 1436472"/>
                  <a:gd name="connsiteX5" fmla="*/ 1204072 w 1205232"/>
                  <a:gd name="connsiteY5" fmla="*/ 0 h 1436472"/>
                  <a:gd name="connsiteX6" fmla="*/ 547387 w 1205232"/>
                  <a:gd name="connsiteY6" fmla="*/ 0 h 143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232" h="1436472">
                    <a:moveTo>
                      <a:pt x="547387" y="0"/>
                    </a:moveTo>
                    <a:lnTo>
                      <a:pt x="0" y="663523"/>
                    </a:lnTo>
                    <a:lnTo>
                      <a:pt x="880826" y="1428472"/>
                    </a:lnTo>
                    <a:lnTo>
                      <a:pt x="1073354" y="1436473"/>
                    </a:lnTo>
                    <a:lnTo>
                      <a:pt x="1205233" y="1278141"/>
                    </a:lnTo>
                    <a:lnTo>
                      <a:pt x="1204072" y="0"/>
                    </a:lnTo>
                    <a:lnTo>
                      <a:pt x="547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DC921598-1F00-DE50-5DA2-EA7E7478DA49}"/>
                  </a:ext>
                </a:extLst>
              </p:cNvPr>
              <p:cNvSpPr/>
              <p:nvPr/>
            </p:nvSpPr>
            <p:spPr>
              <a:xfrm>
                <a:off x="1253260" y="4998147"/>
                <a:ext cx="1534671" cy="1343563"/>
              </a:xfrm>
              <a:custGeom>
                <a:avLst/>
                <a:gdLst>
                  <a:gd name="connsiteX0" fmla="*/ 1534672 w 1534671"/>
                  <a:gd name="connsiteY0" fmla="*/ 1055288 h 1343563"/>
                  <a:gd name="connsiteX1" fmla="*/ 1533123 w 1534671"/>
                  <a:gd name="connsiteY1" fmla="*/ 0 h 1343563"/>
                  <a:gd name="connsiteX2" fmla="*/ 0 w 1534671"/>
                  <a:gd name="connsiteY2" fmla="*/ 2194 h 1343563"/>
                  <a:gd name="connsiteX3" fmla="*/ 1677 w 1534671"/>
                  <a:gd name="connsiteY3" fmla="*/ 1343564 h 1343563"/>
                  <a:gd name="connsiteX4" fmla="*/ 1228976 w 1534671"/>
                  <a:gd name="connsiteY4" fmla="*/ 1341757 h 1343563"/>
                  <a:gd name="connsiteX5" fmla="*/ 1227170 w 1534671"/>
                  <a:gd name="connsiteY5" fmla="*/ 1343564 h 1343563"/>
                  <a:gd name="connsiteX6" fmla="*/ 1534672 w 1534671"/>
                  <a:gd name="connsiteY6" fmla="*/ 1343047 h 1343563"/>
                  <a:gd name="connsiteX7" fmla="*/ 1534285 w 1534671"/>
                  <a:gd name="connsiteY7" fmla="*/ 1055676 h 1343563"/>
                  <a:gd name="connsiteX8" fmla="*/ 1534672 w 1534671"/>
                  <a:gd name="connsiteY8" fmla="*/ 1055288 h 134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671" h="1343563">
                    <a:moveTo>
                      <a:pt x="1534672" y="1055288"/>
                    </a:moveTo>
                    <a:lnTo>
                      <a:pt x="1533123" y="0"/>
                    </a:lnTo>
                    <a:lnTo>
                      <a:pt x="0" y="2194"/>
                    </a:lnTo>
                    <a:lnTo>
                      <a:pt x="1677" y="1343564"/>
                    </a:lnTo>
                    <a:lnTo>
                      <a:pt x="1228976" y="1341757"/>
                    </a:lnTo>
                    <a:lnTo>
                      <a:pt x="1227170" y="1343564"/>
                    </a:lnTo>
                    <a:lnTo>
                      <a:pt x="1534672" y="1343047"/>
                    </a:lnTo>
                    <a:lnTo>
                      <a:pt x="1534285" y="1055676"/>
                    </a:lnTo>
                    <a:lnTo>
                      <a:pt x="1534672" y="1055288"/>
                    </a:lnTo>
                    <a:close/>
                  </a:path>
                </a:pathLst>
              </a:custGeom>
              <a:solidFill>
                <a:srgbClr val="FFFFFF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aphic 6">
                <a:extLst>
                  <a:ext uri="{FF2B5EF4-FFF2-40B4-BE49-F238E27FC236}">
                    <a16:creationId xmlns:a16="http://schemas.microsoft.com/office/drawing/2014/main" id="{56F9CC16-DA24-91C5-1216-91766555242C}"/>
                  </a:ext>
                </a:extLst>
              </p:cNvPr>
              <p:cNvGrpSpPr/>
              <p:nvPr/>
            </p:nvGrpSpPr>
            <p:grpSpPr>
              <a:xfrm>
                <a:off x="1370820" y="5293807"/>
                <a:ext cx="1016384" cy="146208"/>
                <a:chOff x="1370820" y="5293807"/>
                <a:chExt cx="1016384" cy="146208"/>
              </a:xfrm>
            </p:grpSpPr>
            <p:sp>
              <p:nvSpPr>
                <p:cNvPr id="52" name="Freeform 197">
                  <a:extLst>
                    <a:ext uri="{FF2B5EF4-FFF2-40B4-BE49-F238E27FC236}">
                      <a16:creationId xmlns:a16="http://schemas.microsoft.com/office/drawing/2014/main" id="{967FFE95-F05D-7771-07E1-091C1DBA254E}"/>
                    </a:ext>
                  </a:extLst>
                </p:cNvPr>
                <p:cNvSpPr/>
                <p:nvPr/>
              </p:nvSpPr>
              <p:spPr>
                <a:xfrm rot="-5377800">
                  <a:off x="1392044" y="5273615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 198">
                  <a:extLst>
                    <a:ext uri="{FF2B5EF4-FFF2-40B4-BE49-F238E27FC236}">
                      <a16:creationId xmlns:a16="http://schemas.microsoft.com/office/drawing/2014/main" id="{B88E74CE-ADD5-DB81-751A-1004C4158281}"/>
                    </a:ext>
                  </a:extLst>
                </p:cNvPr>
                <p:cNvSpPr/>
                <p:nvPr/>
              </p:nvSpPr>
              <p:spPr>
                <a:xfrm>
                  <a:off x="1649025" y="5295713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492 h 140653"/>
                    <a:gd name="connsiteX2" fmla="*/ 1032 w 181946"/>
                    <a:gd name="connsiteY2" fmla="*/ 0 h 140653"/>
                    <a:gd name="connsiteX3" fmla="*/ 181946 w 181946"/>
                    <a:gd name="connsiteY3" fmla="*/ 116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492"/>
                      </a:lnTo>
                      <a:lnTo>
                        <a:pt x="1032" y="0"/>
                      </a:lnTo>
                      <a:lnTo>
                        <a:pt x="181946" y="116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 199">
                  <a:extLst>
                    <a:ext uri="{FF2B5EF4-FFF2-40B4-BE49-F238E27FC236}">
                      <a16:creationId xmlns:a16="http://schemas.microsoft.com/office/drawing/2014/main" id="{4F8AE6BE-3B9F-8533-0AB1-B7DC9531E6DF}"/>
                    </a:ext>
                  </a:extLst>
                </p:cNvPr>
                <p:cNvSpPr/>
                <p:nvPr/>
              </p:nvSpPr>
              <p:spPr>
                <a:xfrm rot="-5376600">
                  <a:off x="1948270" y="5277255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 200">
                  <a:extLst>
                    <a:ext uri="{FF2B5EF4-FFF2-40B4-BE49-F238E27FC236}">
                      <a16:creationId xmlns:a16="http://schemas.microsoft.com/office/drawing/2014/main" id="{2AD9808A-413F-6E03-8DE5-938B8D3D1286}"/>
                    </a:ext>
                  </a:extLst>
                </p:cNvPr>
                <p:cNvSpPr/>
                <p:nvPr/>
              </p:nvSpPr>
              <p:spPr>
                <a:xfrm rot="-5377200">
                  <a:off x="2226476" y="5279150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1" name="Graphic 6">
                <a:extLst>
                  <a:ext uri="{FF2B5EF4-FFF2-40B4-BE49-F238E27FC236}">
                    <a16:creationId xmlns:a16="http://schemas.microsoft.com/office/drawing/2014/main" id="{CD07D34D-A2C6-80BC-C4F5-A890D4791F47}"/>
                  </a:ext>
                </a:extLst>
              </p:cNvPr>
              <p:cNvGrpSpPr/>
              <p:nvPr/>
            </p:nvGrpSpPr>
            <p:grpSpPr>
              <a:xfrm>
                <a:off x="1369183" y="5526153"/>
                <a:ext cx="1016301" cy="146244"/>
                <a:chOff x="1369183" y="5526153"/>
                <a:chExt cx="1016301" cy="146244"/>
              </a:xfrm>
              <a:solidFill>
                <a:srgbClr val="BFD4F8"/>
              </a:solidFill>
            </p:grpSpPr>
            <p:sp>
              <p:nvSpPr>
                <p:cNvPr id="48" name="Freeform 202">
                  <a:extLst>
                    <a:ext uri="{FF2B5EF4-FFF2-40B4-BE49-F238E27FC236}">
                      <a16:creationId xmlns:a16="http://schemas.microsoft.com/office/drawing/2014/main" id="{F0471CD7-9B4F-BFF9-6725-B510B52CB937}"/>
                    </a:ext>
                  </a:extLst>
                </p:cNvPr>
                <p:cNvSpPr/>
                <p:nvPr/>
              </p:nvSpPr>
              <p:spPr>
                <a:xfrm rot="-5376000">
                  <a:off x="1390507" y="5505943"/>
                  <a:ext cx="139363" cy="181043"/>
                </a:xfrm>
                <a:custGeom>
                  <a:avLst/>
                  <a:gdLst>
                    <a:gd name="connsiteX0" fmla="*/ 0 w 139363"/>
                    <a:gd name="connsiteY0" fmla="*/ 0 h 181043"/>
                    <a:gd name="connsiteX1" fmla="*/ 139363 w 139363"/>
                    <a:gd name="connsiteY1" fmla="*/ 0 h 181043"/>
                    <a:gd name="connsiteX2" fmla="*/ 139363 w 139363"/>
                    <a:gd name="connsiteY2" fmla="*/ 181043 h 181043"/>
                    <a:gd name="connsiteX3" fmla="*/ 0 w 139363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63" h="181043">
                      <a:moveTo>
                        <a:pt x="0" y="0"/>
                      </a:moveTo>
                      <a:lnTo>
                        <a:pt x="139363" y="0"/>
                      </a:lnTo>
                      <a:lnTo>
                        <a:pt x="139363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9" name="Freeform 203">
                  <a:extLst>
                    <a:ext uri="{FF2B5EF4-FFF2-40B4-BE49-F238E27FC236}">
                      <a16:creationId xmlns:a16="http://schemas.microsoft.com/office/drawing/2014/main" id="{F69705E5-AABE-2B96-D602-ADDA435324CC}"/>
                    </a:ext>
                  </a:extLst>
                </p:cNvPr>
                <p:cNvSpPr/>
                <p:nvPr/>
              </p:nvSpPr>
              <p:spPr>
                <a:xfrm rot="-5375400">
                  <a:off x="1668779" y="5507936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 204">
                  <a:extLst>
                    <a:ext uri="{FF2B5EF4-FFF2-40B4-BE49-F238E27FC236}">
                      <a16:creationId xmlns:a16="http://schemas.microsoft.com/office/drawing/2014/main" id="{B7F6AD2A-6DA0-7AB1-36FF-1CCAB4A7DB7F}"/>
                    </a:ext>
                  </a:extLst>
                </p:cNvPr>
                <p:cNvSpPr/>
                <p:nvPr/>
              </p:nvSpPr>
              <p:spPr>
                <a:xfrm>
                  <a:off x="1925687" y="5529921"/>
                  <a:ext cx="181817" cy="140653"/>
                </a:xfrm>
                <a:custGeom>
                  <a:avLst/>
                  <a:gdLst>
                    <a:gd name="connsiteX0" fmla="*/ 181043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290 h 140653"/>
                    <a:gd name="connsiteX4" fmla="*/ 181043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1043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290"/>
                      </a:lnTo>
                      <a:lnTo>
                        <a:pt x="181043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1" name="Freeform 205">
                  <a:extLst>
                    <a:ext uri="{FF2B5EF4-FFF2-40B4-BE49-F238E27FC236}">
                      <a16:creationId xmlns:a16="http://schemas.microsoft.com/office/drawing/2014/main" id="{1F48F380-1B64-D56B-30CD-B9F3BE4C23D8}"/>
                    </a:ext>
                  </a:extLst>
                </p:cNvPr>
                <p:cNvSpPr/>
                <p:nvPr/>
              </p:nvSpPr>
              <p:spPr>
                <a:xfrm rot="-5376600">
                  <a:off x="2224809" y="5511580"/>
                  <a:ext cx="139492" cy="180914"/>
                </a:xfrm>
                <a:custGeom>
                  <a:avLst/>
                  <a:gdLst>
                    <a:gd name="connsiteX0" fmla="*/ 0 w 139492"/>
                    <a:gd name="connsiteY0" fmla="*/ 0 h 180914"/>
                    <a:gd name="connsiteX1" fmla="*/ 139492 w 139492"/>
                    <a:gd name="connsiteY1" fmla="*/ 0 h 180914"/>
                    <a:gd name="connsiteX2" fmla="*/ 139492 w 139492"/>
                    <a:gd name="connsiteY2" fmla="*/ 180914 h 180914"/>
                    <a:gd name="connsiteX3" fmla="*/ 0 w 139492"/>
                    <a:gd name="connsiteY3" fmla="*/ 180914 h 18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0914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0914"/>
                      </a:lnTo>
                      <a:lnTo>
                        <a:pt x="0" y="18091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2" name="Graphic 6">
                <a:extLst>
                  <a:ext uri="{FF2B5EF4-FFF2-40B4-BE49-F238E27FC236}">
                    <a16:creationId xmlns:a16="http://schemas.microsoft.com/office/drawing/2014/main" id="{F128069D-7CF9-E780-BFCD-1C7EA6948A8E}"/>
                  </a:ext>
                </a:extLst>
              </p:cNvPr>
              <p:cNvGrpSpPr/>
              <p:nvPr/>
            </p:nvGrpSpPr>
            <p:grpSpPr>
              <a:xfrm>
                <a:off x="1367718" y="5758708"/>
                <a:ext cx="1016562" cy="146281"/>
                <a:chOff x="1367718" y="5758708"/>
                <a:chExt cx="1016562" cy="146281"/>
              </a:xfrm>
            </p:grpSpPr>
            <p:sp>
              <p:nvSpPr>
                <p:cNvPr id="44" name="Freeform 207">
                  <a:extLst>
                    <a:ext uri="{FF2B5EF4-FFF2-40B4-BE49-F238E27FC236}">
                      <a16:creationId xmlns:a16="http://schemas.microsoft.com/office/drawing/2014/main" id="{FC352036-D00B-649D-C681-6D8943C843CF}"/>
                    </a:ext>
                  </a:extLst>
                </p:cNvPr>
                <p:cNvSpPr/>
                <p:nvPr/>
              </p:nvSpPr>
              <p:spPr>
                <a:xfrm>
                  <a:off x="1367718" y="5758708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363 h 140653"/>
                    <a:gd name="connsiteX2" fmla="*/ 774 w 181946"/>
                    <a:gd name="connsiteY2" fmla="*/ 0 h 140653"/>
                    <a:gd name="connsiteX3" fmla="*/ 181946 w 181946"/>
                    <a:gd name="connsiteY3" fmla="*/ 103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1946" y="103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" name="Freeform 208">
                  <a:extLst>
                    <a:ext uri="{FF2B5EF4-FFF2-40B4-BE49-F238E27FC236}">
                      <a16:creationId xmlns:a16="http://schemas.microsoft.com/office/drawing/2014/main" id="{DCB5EE0A-0545-8E3C-65AE-BA01D87E4E5C}"/>
                    </a:ext>
                  </a:extLst>
                </p:cNvPr>
                <p:cNvSpPr/>
                <p:nvPr/>
              </p:nvSpPr>
              <p:spPr>
                <a:xfrm>
                  <a:off x="1645799" y="5760515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4 h 140653"/>
                    <a:gd name="connsiteX1" fmla="*/ 0 w 182075"/>
                    <a:gd name="connsiteY1" fmla="*/ 139363 h 140653"/>
                    <a:gd name="connsiteX2" fmla="*/ 1032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2075" y="1161"/>
                      </a:lnTo>
                      <a:lnTo>
                        <a:pt x="181172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6" name="Freeform 209">
                  <a:extLst>
                    <a:ext uri="{FF2B5EF4-FFF2-40B4-BE49-F238E27FC236}">
                      <a16:creationId xmlns:a16="http://schemas.microsoft.com/office/drawing/2014/main" id="{8EF053B7-ED7E-E277-FDE6-4947E75E5CFB}"/>
                    </a:ext>
                  </a:extLst>
                </p:cNvPr>
                <p:cNvSpPr/>
                <p:nvPr/>
              </p:nvSpPr>
              <p:spPr>
                <a:xfrm>
                  <a:off x="1924009" y="5762451"/>
                  <a:ext cx="181946" cy="140524"/>
                </a:xfrm>
                <a:custGeom>
                  <a:avLst/>
                  <a:gdLst>
                    <a:gd name="connsiteX0" fmla="*/ 181043 w 181946"/>
                    <a:gd name="connsiteY0" fmla="*/ 140524 h 140524"/>
                    <a:gd name="connsiteX1" fmla="*/ 0 w 181946"/>
                    <a:gd name="connsiteY1" fmla="*/ 139363 h 140524"/>
                    <a:gd name="connsiteX2" fmla="*/ 1032 w 181946"/>
                    <a:gd name="connsiteY2" fmla="*/ 0 h 140524"/>
                    <a:gd name="connsiteX3" fmla="*/ 181946 w 181946"/>
                    <a:gd name="connsiteY3" fmla="*/ 1290 h 140524"/>
                    <a:gd name="connsiteX4" fmla="*/ 181043 w 181946"/>
                    <a:gd name="connsiteY4" fmla="*/ 140524 h 14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524">
                      <a:moveTo>
                        <a:pt x="181043" y="14052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1946" y="1290"/>
                      </a:lnTo>
                      <a:lnTo>
                        <a:pt x="181043" y="14052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7" name="Freeform 210">
                  <a:extLst>
                    <a:ext uri="{FF2B5EF4-FFF2-40B4-BE49-F238E27FC236}">
                      <a16:creationId xmlns:a16="http://schemas.microsoft.com/office/drawing/2014/main" id="{0D898D1E-D93A-7736-D37B-25ED0A1C88C2}"/>
                    </a:ext>
                  </a:extLst>
                </p:cNvPr>
                <p:cNvSpPr/>
                <p:nvPr/>
              </p:nvSpPr>
              <p:spPr>
                <a:xfrm rot="-5376000">
                  <a:off x="2223528" y="5744092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" name="Freeform 211">
                <a:extLst>
                  <a:ext uri="{FF2B5EF4-FFF2-40B4-BE49-F238E27FC236}">
                    <a16:creationId xmlns:a16="http://schemas.microsoft.com/office/drawing/2014/main" id="{BCB5D009-FC11-B4D8-4838-BE84A247BFF5}"/>
                  </a:ext>
                </a:extLst>
              </p:cNvPr>
              <p:cNvSpPr/>
              <p:nvPr/>
            </p:nvSpPr>
            <p:spPr>
              <a:xfrm rot="-5377800">
                <a:off x="2514454" y="5278573"/>
                <a:ext cx="139492" cy="181042"/>
              </a:xfrm>
              <a:custGeom>
                <a:avLst/>
                <a:gdLst>
                  <a:gd name="connsiteX0" fmla="*/ 0 w 139492"/>
                  <a:gd name="connsiteY0" fmla="*/ 0 h 181042"/>
                  <a:gd name="connsiteX1" fmla="*/ 139492 w 139492"/>
                  <a:gd name="connsiteY1" fmla="*/ 0 h 181042"/>
                  <a:gd name="connsiteX2" fmla="*/ 139492 w 139492"/>
                  <a:gd name="connsiteY2" fmla="*/ 181043 h 181042"/>
                  <a:gd name="connsiteX3" fmla="*/ 0 w 139492"/>
                  <a:gd name="connsiteY3" fmla="*/ 181043 h 181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92" h="181042">
                    <a:moveTo>
                      <a:pt x="0" y="0"/>
                    </a:moveTo>
                    <a:lnTo>
                      <a:pt x="139492" y="0"/>
                    </a:lnTo>
                    <a:lnTo>
                      <a:pt x="139492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212">
                <a:extLst>
                  <a:ext uri="{FF2B5EF4-FFF2-40B4-BE49-F238E27FC236}">
                    <a16:creationId xmlns:a16="http://schemas.microsoft.com/office/drawing/2014/main" id="{177E361E-7A9C-6154-85D0-4A0EA6D6C44D}"/>
                  </a:ext>
                </a:extLst>
              </p:cNvPr>
              <p:cNvSpPr/>
              <p:nvPr/>
            </p:nvSpPr>
            <p:spPr>
              <a:xfrm rot="-5376000">
                <a:off x="2512990" y="5510779"/>
                <a:ext cx="139363" cy="181043"/>
              </a:xfrm>
              <a:custGeom>
                <a:avLst/>
                <a:gdLst>
                  <a:gd name="connsiteX0" fmla="*/ 0 w 139363"/>
                  <a:gd name="connsiteY0" fmla="*/ 0 h 181043"/>
                  <a:gd name="connsiteX1" fmla="*/ 139363 w 139363"/>
                  <a:gd name="connsiteY1" fmla="*/ 0 h 181043"/>
                  <a:gd name="connsiteX2" fmla="*/ 139363 w 139363"/>
                  <a:gd name="connsiteY2" fmla="*/ 181043 h 181043"/>
                  <a:gd name="connsiteX3" fmla="*/ 0 w 139363"/>
                  <a:gd name="connsiteY3" fmla="*/ 181043 h 18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63" h="181043">
                    <a:moveTo>
                      <a:pt x="0" y="0"/>
                    </a:moveTo>
                    <a:lnTo>
                      <a:pt x="139363" y="0"/>
                    </a:lnTo>
                    <a:lnTo>
                      <a:pt x="139363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213">
                <a:extLst>
                  <a:ext uri="{FF2B5EF4-FFF2-40B4-BE49-F238E27FC236}">
                    <a16:creationId xmlns:a16="http://schemas.microsoft.com/office/drawing/2014/main" id="{56C3670A-1048-6AE4-04F1-DF2F5E4366CD}"/>
                  </a:ext>
                </a:extLst>
              </p:cNvPr>
              <p:cNvSpPr/>
              <p:nvPr/>
            </p:nvSpPr>
            <p:spPr>
              <a:xfrm>
                <a:off x="2490107" y="5763483"/>
                <a:ext cx="182075" cy="140653"/>
              </a:xfrm>
              <a:custGeom>
                <a:avLst/>
                <a:gdLst>
                  <a:gd name="connsiteX0" fmla="*/ 181172 w 182075"/>
                  <a:gd name="connsiteY0" fmla="*/ 140654 h 140653"/>
                  <a:gd name="connsiteX1" fmla="*/ 0 w 182075"/>
                  <a:gd name="connsiteY1" fmla="*/ 139363 h 140653"/>
                  <a:gd name="connsiteX2" fmla="*/ 774 w 182075"/>
                  <a:gd name="connsiteY2" fmla="*/ 0 h 140653"/>
                  <a:gd name="connsiteX3" fmla="*/ 182075 w 182075"/>
                  <a:gd name="connsiteY3" fmla="*/ 1162 h 140653"/>
                  <a:gd name="connsiteX4" fmla="*/ 181172 w 182075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75" h="140653">
                    <a:moveTo>
                      <a:pt x="181172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2075" y="1162"/>
                    </a:lnTo>
                    <a:lnTo>
                      <a:pt x="181172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aphic 6">
                <a:extLst>
                  <a:ext uri="{FF2B5EF4-FFF2-40B4-BE49-F238E27FC236}">
                    <a16:creationId xmlns:a16="http://schemas.microsoft.com/office/drawing/2014/main" id="{46896D14-7C23-ED8B-04A0-CD1316AF3354}"/>
                  </a:ext>
                </a:extLst>
              </p:cNvPr>
              <p:cNvGrpSpPr/>
              <p:nvPr/>
            </p:nvGrpSpPr>
            <p:grpSpPr>
              <a:xfrm>
                <a:off x="1366557" y="6010852"/>
                <a:ext cx="1016676" cy="146493"/>
                <a:chOff x="1366557" y="6010852"/>
                <a:chExt cx="1016676" cy="146493"/>
              </a:xfrm>
              <a:solidFill>
                <a:srgbClr val="BFD4F8"/>
              </a:solidFill>
            </p:grpSpPr>
            <p:sp>
              <p:nvSpPr>
                <p:cNvPr id="40" name="Freeform 215">
                  <a:extLst>
                    <a:ext uri="{FF2B5EF4-FFF2-40B4-BE49-F238E27FC236}">
                      <a16:creationId xmlns:a16="http://schemas.microsoft.com/office/drawing/2014/main" id="{E0435BFE-0E93-71A8-1B7B-5A9CB41F3EC0}"/>
                    </a:ext>
                  </a:extLst>
                </p:cNvPr>
                <p:cNvSpPr/>
                <p:nvPr/>
              </p:nvSpPr>
              <p:spPr>
                <a:xfrm>
                  <a:off x="1366557" y="6010852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774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 216">
                  <a:extLst>
                    <a:ext uri="{FF2B5EF4-FFF2-40B4-BE49-F238E27FC236}">
                      <a16:creationId xmlns:a16="http://schemas.microsoft.com/office/drawing/2014/main" id="{D8F89491-4788-055C-813E-E82D2C96A7D9}"/>
                    </a:ext>
                  </a:extLst>
                </p:cNvPr>
                <p:cNvSpPr/>
                <p:nvPr/>
              </p:nvSpPr>
              <p:spPr>
                <a:xfrm>
                  <a:off x="1644638" y="6012788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1161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1161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 217">
                  <a:extLst>
                    <a:ext uri="{FF2B5EF4-FFF2-40B4-BE49-F238E27FC236}">
                      <a16:creationId xmlns:a16="http://schemas.microsoft.com/office/drawing/2014/main" id="{E73863B1-0445-35EF-315D-E895C00D4FDC}"/>
                    </a:ext>
                  </a:extLst>
                </p:cNvPr>
                <p:cNvSpPr/>
                <p:nvPr/>
              </p:nvSpPr>
              <p:spPr>
                <a:xfrm>
                  <a:off x="1922977" y="6014595"/>
                  <a:ext cx="181817" cy="140653"/>
                </a:xfrm>
                <a:custGeom>
                  <a:avLst/>
                  <a:gdLst>
                    <a:gd name="connsiteX0" fmla="*/ 180914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419 h 140653"/>
                    <a:gd name="connsiteX4" fmla="*/ 180914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0914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419"/>
                      </a:lnTo>
                      <a:lnTo>
                        <a:pt x="180914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3" name="Freeform 218">
                  <a:extLst>
                    <a:ext uri="{FF2B5EF4-FFF2-40B4-BE49-F238E27FC236}">
                      <a16:creationId xmlns:a16="http://schemas.microsoft.com/office/drawing/2014/main" id="{69626309-A1C0-15E6-FBF3-2454850204F3}"/>
                    </a:ext>
                  </a:extLst>
                </p:cNvPr>
                <p:cNvSpPr/>
                <p:nvPr/>
              </p:nvSpPr>
              <p:spPr>
                <a:xfrm rot="-5376000">
                  <a:off x="2222481" y="5996449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7" name="Freeform 219">
                <a:extLst>
                  <a:ext uri="{FF2B5EF4-FFF2-40B4-BE49-F238E27FC236}">
                    <a16:creationId xmlns:a16="http://schemas.microsoft.com/office/drawing/2014/main" id="{0C583C69-9127-D101-394E-F46A251E1F48}"/>
                  </a:ext>
                </a:extLst>
              </p:cNvPr>
              <p:cNvSpPr/>
              <p:nvPr/>
            </p:nvSpPr>
            <p:spPr>
              <a:xfrm>
                <a:off x="2489075" y="6015756"/>
                <a:ext cx="181946" cy="140653"/>
              </a:xfrm>
              <a:custGeom>
                <a:avLst/>
                <a:gdLst>
                  <a:gd name="connsiteX0" fmla="*/ 181043 w 181946"/>
                  <a:gd name="connsiteY0" fmla="*/ 140654 h 140653"/>
                  <a:gd name="connsiteX1" fmla="*/ 0 w 181946"/>
                  <a:gd name="connsiteY1" fmla="*/ 139363 h 140653"/>
                  <a:gd name="connsiteX2" fmla="*/ 774 w 181946"/>
                  <a:gd name="connsiteY2" fmla="*/ 0 h 140653"/>
                  <a:gd name="connsiteX3" fmla="*/ 181946 w 181946"/>
                  <a:gd name="connsiteY3" fmla="*/ 1162 h 140653"/>
                  <a:gd name="connsiteX4" fmla="*/ 181043 w 181946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6" h="140653">
                    <a:moveTo>
                      <a:pt x="181043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1946" y="1162"/>
                    </a:lnTo>
                    <a:lnTo>
                      <a:pt x="181043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220">
                <a:extLst>
                  <a:ext uri="{FF2B5EF4-FFF2-40B4-BE49-F238E27FC236}">
                    <a16:creationId xmlns:a16="http://schemas.microsoft.com/office/drawing/2014/main" id="{8946269F-0E29-65A2-B543-5B21F59108B9}"/>
                  </a:ext>
                </a:extLst>
              </p:cNvPr>
              <p:cNvSpPr/>
              <p:nvPr/>
            </p:nvSpPr>
            <p:spPr>
              <a:xfrm>
                <a:off x="1250808" y="4903948"/>
                <a:ext cx="1537510" cy="217690"/>
              </a:xfrm>
              <a:custGeom>
                <a:avLst/>
                <a:gdLst>
                  <a:gd name="connsiteX0" fmla="*/ 0 w 1537510"/>
                  <a:gd name="connsiteY0" fmla="*/ 0 h 217690"/>
                  <a:gd name="connsiteX1" fmla="*/ 1537511 w 1537510"/>
                  <a:gd name="connsiteY1" fmla="*/ 0 h 217690"/>
                  <a:gd name="connsiteX2" fmla="*/ 1537511 w 1537510"/>
                  <a:gd name="connsiteY2" fmla="*/ 217690 h 217690"/>
                  <a:gd name="connsiteX3" fmla="*/ 0 w 1537510"/>
                  <a:gd name="connsiteY3" fmla="*/ 217690 h 21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217690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217690"/>
                    </a:lnTo>
                    <a:lnTo>
                      <a:pt x="0" y="21769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 221">
                <a:extLst>
                  <a:ext uri="{FF2B5EF4-FFF2-40B4-BE49-F238E27FC236}">
                    <a16:creationId xmlns:a16="http://schemas.microsoft.com/office/drawing/2014/main" id="{FB198DB4-F480-4EE3-50C1-1955220AA5FF}"/>
                  </a:ext>
                </a:extLst>
              </p:cNvPr>
              <p:cNvSpPr/>
              <p:nvPr/>
            </p:nvSpPr>
            <p:spPr>
              <a:xfrm>
                <a:off x="1250808" y="5121638"/>
                <a:ext cx="1537510" cy="14839"/>
              </a:xfrm>
              <a:custGeom>
                <a:avLst/>
                <a:gdLst>
                  <a:gd name="connsiteX0" fmla="*/ 0 w 1537510"/>
                  <a:gd name="connsiteY0" fmla="*/ 0 h 14839"/>
                  <a:gd name="connsiteX1" fmla="*/ 1537511 w 1537510"/>
                  <a:gd name="connsiteY1" fmla="*/ 0 h 14839"/>
                  <a:gd name="connsiteX2" fmla="*/ 1537511 w 1537510"/>
                  <a:gd name="connsiteY2" fmla="*/ 14840 h 14839"/>
                  <a:gd name="connsiteX3" fmla="*/ 0 w 1537510"/>
                  <a:gd name="connsiteY3" fmla="*/ 14840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14839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14840"/>
                    </a:lnTo>
                    <a:lnTo>
                      <a:pt x="0" y="148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BD288D81-4510-70C1-53FF-F70AB5607478}"/>
                </a:ext>
              </a:extLst>
            </p:cNvPr>
            <p:cNvGrpSpPr/>
            <p:nvPr/>
          </p:nvGrpSpPr>
          <p:grpSpPr>
            <a:xfrm>
              <a:off x="1340749" y="5384622"/>
              <a:ext cx="413122" cy="1113742"/>
              <a:chOff x="1340749" y="5384622"/>
              <a:chExt cx="413122" cy="1113742"/>
            </a:xfrm>
          </p:grpSpPr>
          <p:sp>
            <p:nvSpPr>
              <p:cNvPr id="17" name="Freeform 223">
                <a:extLst>
                  <a:ext uri="{FF2B5EF4-FFF2-40B4-BE49-F238E27FC236}">
                    <a16:creationId xmlns:a16="http://schemas.microsoft.com/office/drawing/2014/main" id="{5F0EBBF7-100B-8C2C-3F4E-DAA836EF37D8}"/>
                  </a:ext>
                </a:extLst>
              </p:cNvPr>
              <p:cNvSpPr/>
              <p:nvPr/>
            </p:nvSpPr>
            <p:spPr>
              <a:xfrm>
                <a:off x="1460712" y="5878040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20 h 620324"/>
                  <a:gd name="connsiteX7" fmla="*/ 45595 w 83016"/>
                  <a:gd name="connsiteY7" fmla="*/ 543804 h 620324"/>
                  <a:gd name="connsiteX8" fmla="*/ 52047 w 83016"/>
                  <a:gd name="connsiteY8" fmla="*/ 462896 h 620324"/>
                  <a:gd name="connsiteX9" fmla="*/ 64563 w 83016"/>
                  <a:gd name="connsiteY9" fmla="*/ 353987 h 620324"/>
                  <a:gd name="connsiteX10" fmla="*/ 75016 w 83016"/>
                  <a:gd name="connsiteY10" fmla="*/ 185202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054" y="65969"/>
                      <a:pt x="12044" y="161846"/>
                    </a:cubicBezTo>
                    <a:cubicBezTo>
                      <a:pt x="26109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20"/>
                    </a:cubicBezTo>
                    <a:cubicBezTo>
                      <a:pt x="45465" y="571032"/>
                      <a:pt x="45595" y="543804"/>
                      <a:pt x="45595" y="543804"/>
                    </a:cubicBezTo>
                    <a:cubicBezTo>
                      <a:pt x="47143" y="512705"/>
                      <a:pt x="52047" y="462896"/>
                      <a:pt x="52047" y="462896"/>
                    </a:cubicBezTo>
                    <a:cubicBezTo>
                      <a:pt x="52047" y="462896"/>
                      <a:pt x="53853" y="422894"/>
                      <a:pt x="64563" y="353987"/>
                    </a:cubicBezTo>
                    <a:cubicBezTo>
                      <a:pt x="75403" y="285079"/>
                      <a:pt x="77854" y="211656"/>
                      <a:pt x="75016" y="185202"/>
                    </a:cubicBezTo>
                    <a:cubicBezTo>
                      <a:pt x="72177" y="158620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 224">
                <a:extLst>
                  <a:ext uri="{FF2B5EF4-FFF2-40B4-BE49-F238E27FC236}">
                    <a16:creationId xmlns:a16="http://schemas.microsoft.com/office/drawing/2014/main" id="{3EFC753C-C10B-92DC-F46C-DACA144DD44F}"/>
                  </a:ext>
                </a:extLst>
              </p:cNvPr>
              <p:cNvSpPr/>
              <p:nvPr/>
            </p:nvSpPr>
            <p:spPr>
              <a:xfrm>
                <a:off x="1488112" y="6443723"/>
                <a:ext cx="52329" cy="54513"/>
              </a:xfrm>
              <a:custGeom>
                <a:avLst/>
                <a:gdLst>
                  <a:gd name="connsiteX0" fmla="*/ 129 w 52329"/>
                  <a:gd name="connsiteY0" fmla="*/ 34383 h 54513"/>
                  <a:gd name="connsiteX1" fmla="*/ 6839 w 52329"/>
                  <a:gd name="connsiteY1" fmla="*/ 39674 h 54513"/>
                  <a:gd name="connsiteX2" fmla="*/ 28647 w 52329"/>
                  <a:gd name="connsiteY2" fmla="*/ 21866 h 54513"/>
                  <a:gd name="connsiteX3" fmla="*/ 20517 w 52329"/>
                  <a:gd name="connsiteY3" fmla="*/ 16060 h 54513"/>
                  <a:gd name="connsiteX4" fmla="*/ 29034 w 52329"/>
                  <a:gd name="connsiteY4" fmla="*/ 4575 h 54513"/>
                  <a:gd name="connsiteX5" fmla="*/ 50971 w 52329"/>
                  <a:gd name="connsiteY5" fmla="*/ 2123 h 54513"/>
                  <a:gd name="connsiteX6" fmla="*/ 46196 w 52329"/>
                  <a:gd name="connsiteY6" fmla="*/ 24576 h 54513"/>
                  <a:gd name="connsiteX7" fmla="*/ 2194 w 52329"/>
                  <a:gd name="connsiteY7" fmla="*/ 54513 h 54513"/>
                  <a:gd name="connsiteX8" fmla="*/ 0 w 52329"/>
                  <a:gd name="connsiteY8" fmla="*/ 34383 h 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513">
                    <a:moveTo>
                      <a:pt x="129" y="34383"/>
                    </a:moveTo>
                    <a:cubicBezTo>
                      <a:pt x="903" y="36190"/>
                      <a:pt x="2581" y="38642"/>
                      <a:pt x="6839" y="39674"/>
                    </a:cubicBezTo>
                    <a:cubicBezTo>
                      <a:pt x="13807" y="41609"/>
                      <a:pt x="24647" y="30641"/>
                      <a:pt x="28647" y="21866"/>
                    </a:cubicBezTo>
                    <a:cubicBezTo>
                      <a:pt x="31873" y="14640"/>
                      <a:pt x="23227" y="16060"/>
                      <a:pt x="20517" y="16060"/>
                    </a:cubicBezTo>
                    <a:cubicBezTo>
                      <a:pt x="22453" y="10769"/>
                      <a:pt x="25550" y="7027"/>
                      <a:pt x="29034" y="4575"/>
                    </a:cubicBezTo>
                    <a:cubicBezTo>
                      <a:pt x="34583" y="704"/>
                      <a:pt x="47229" y="-2135"/>
                      <a:pt x="50971" y="2123"/>
                    </a:cubicBezTo>
                    <a:cubicBezTo>
                      <a:pt x="54842" y="6382"/>
                      <a:pt x="49551" y="21221"/>
                      <a:pt x="46196" y="24576"/>
                    </a:cubicBezTo>
                    <a:cubicBezTo>
                      <a:pt x="34196" y="36577"/>
                      <a:pt x="17808" y="47287"/>
                      <a:pt x="2194" y="54513"/>
                    </a:cubicBezTo>
                    <a:cubicBezTo>
                      <a:pt x="1419" y="47803"/>
                      <a:pt x="774" y="41093"/>
                      <a:pt x="0" y="3438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225">
                <a:extLst>
                  <a:ext uri="{FF2B5EF4-FFF2-40B4-BE49-F238E27FC236}">
                    <a16:creationId xmlns:a16="http://schemas.microsoft.com/office/drawing/2014/main" id="{5356AC35-E2E6-E815-E1EC-E04BEE80134D}"/>
                  </a:ext>
                </a:extLst>
              </p:cNvPr>
              <p:cNvSpPr/>
              <p:nvPr/>
            </p:nvSpPr>
            <p:spPr>
              <a:xfrm>
                <a:off x="1340749" y="5671736"/>
                <a:ext cx="67528" cy="235239"/>
              </a:xfrm>
              <a:custGeom>
                <a:avLst/>
                <a:gdLst>
                  <a:gd name="connsiteX0" fmla="*/ 25421 w 67528"/>
                  <a:gd name="connsiteY0" fmla="*/ 0 h 235239"/>
                  <a:gd name="connsiteX1" fmla="*/ 0 w 67528"/>
                  <a:gd name="connsiteY1" fmla="*/ 109942 h 235239"/>
                  <a:gd name="connsiteX2" fmla="*/ 57810 w 67528"/>
                  <a:gd name="connsiteY2" fmla="*/ 235240 h 235239"/>
                  <a:gd name="connsiteX3" fmla="*/ 25421 w 67528"/>
                  <a:gd name="connsiteY3" fmla="*/ 0 h 23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28" h="235239">
                    <a:moveTo>
                      <a:pt x="25421" y="0"/>
                    </a:moveTo>
                    <a:lnTo>
                      <a:pt x="0" y="109942"/>
                    </a:lnTo>
                    <a:lnTo>
                      <a:pt x="57810" y="235240"/>
                    </a:lnTo>
                    <a:cubicBezTo>
                      <a:pt x="57810" y="235240"/>
                      <a:pt x="94457" y="34583"/>
                      <a:pt x="25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226">
                <a:extLst>
                  <a:ext uri="{FF2B5EF4-FFF2-40B4-BE49-F238E27FC236}">
                    <a16:creationId xmlns:a16="http://schemas.microsoft.com/office/drawing/2014/main" id="{52CAE687-D580-BE84-19A4-0574717B5226}"/>
                  </a:ext>
                </a:extLst>
              </p:cNvPr>
              <p:cNvSpPr/>
              <p:nvPr/>
            </p:nvSpPr>
            <p:spPr>
              <a:xfrm>
                <a:off x="1689963" y="5384622"/>
                <a:ext cx="63908" cy="89714"/>
              </a:xfrm>
              <a:custGeom>
                <a:avLst/>
                <a:gdLst>
                  <a:gd name="connsiteX0" fmla="*/ 6032 w 63908"/>
                  <a:gd name="connsiteY0" fmla="*/ 57681 h 89714"/>
                  <a:gd name="connsiteX1" fmla="*/ 16872 w 63908"/>
                  <a:gd name="connsiteY1" fmla="*/ 23356 h 89714"/>
                  <a:gd name="connsiteX2" fmla="*/ 17259 w 63908"/>
                  <a:gd name="connsiteY2" fmla="*/ 37680 h 89714"/>
                  <a:gd name="connsiteX3" fmla="*/ 36228 w 63908"/>
                  <a:gd name="connsiteY3" fmla="*/ 0 h 89714"/>
                  <a:gd name="connsiteX4" fmla="*/ 32614 w 63908"/>
                  <a:gd name="connsiteY4" fmla="*/ 33292 h 89714"/>
                  <a:gd name="connsiteX5" fmla="*/ 49132 w 63908"/>
                  <a:gd name="connsiteY5" fmla="*/ 1419 h 89714"/>
                  <a:gd name="connsiteX6" fmla="*/ 39583 w 63908"/>
                  <a:gd name="connsiteY6" fmla="*/ 33679 h 89714"/>
                  <a:gd name="connsiteX7" fmla="*/ 59326 w 63908"/>
                  <a:gd name="connsiteY7" fmla="*/ 9033 h 89714"/>
                  <a:gd name="connsiteX8" fmla="*/ 46680 w 63908"/>
                  <a:gd name="connsiteY8" fmla="*/ 34583 h 89714"/>
                  <a:gd name="connsiteX9" fmla="*/ 63326 w 63908"/>
                  <a:gd name="connsiteY9" fmla="*/ 20001 h 89714"/>
                  <a:gd name="connsiteX10" fmla="*/ 39196 w 63908"/>
                  <a:gd name="connsiteY10" fmla="*/ 58197 h 89714"/>
                  <a:gd name="connsiteX11" fmla="*/ 15581 w 63908"/>
                  <a:gd name="connsiteY11" fmla="*/ 84134 h 89714"/>
                  <a:gd name="connsiteX12" fmla="*/ 613 w 63908"/>
                  <a:gd name="connsiteY12" fmla="*/ 75359 h 89714"/>
                  <a:gd name="connsiteX13" fmla="*/ 6032 w 63908"/>
                  <a:gd name="connsiteY13" fmla="*/ 57423 h 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08" h="89714">
                    <a:moveTo>
                      <a:pt x="6032" y="57681"/>
                    </a:moveTo>
                    <a:cubicBezTo>
                      <a:pt x="7065" y="48261"/>
                      <a:pt x="11065" y="24130"/>
                      <a:pt x="16872" y="23356"/>
                    </a:cubicBezTo>
                    <a:cubicBezTo>
                      <a:pt x="22678" y="22582"/>
                      <a:pt x="13000" y="36776"/>
                      <a:pt x="17259" y="37680"/>
                    </a:cubicBezTo>
                    <a:cubicBezTo>
                      <a:pt x="21517" y="38583"/>
                      <a:pt x="32227" y="13162"/>
                      <a:pt x="36228" y="0"/>
                    </a:cubicBezTo>
                    <a:cubicBezTo>
                      <a:pt x="42809" y="7355"/>
                      <a:pt x="34550" y="25034"/>
                      <a:pt x="32614" y="33292"/>
                    </a:cubicBezTo>
                    <a:cubicBezTo>
                      <a:pt x="37518" y="22324"/>
                      <a:pt x="42292" y="10968"/>
                      <a:pt x="49132" y="1419"/>
                    </a:cubicBezTo>
                    <a:cubicBezTo>
                      <a:pt x="50164" y="11742"/>
                      <a:pt x="43970" y="24518"/>
                      <a:pt x="39583" y="33679"/>
                    </a:cubicBezTo>
                    <a:cubicBezTo>
                      <a:pt x="46293" y="25163"/>
                      <a:pt x="49777" y="14968"/>
                      <a:pt x="59326" y="9033"/>
                    </a:cubicBezTo>
                    <a:cubicBezTo>
                      <a:pt x="56100" y="18066"/>
                      <a:pt x="50422" y="25808"/>
                      <a:pt x="46680" y="34583"/>
                    </a:cubicBezTo>
                    <a:cubicBezTo>
                      <a:pt x="51841" y="30970"/>
                      <a:pt x="59197" y="18194"/>
                      <a:pt x="63326" y="20001"/>
                    </a:cubicBezTo>
                    <a:cubicBezTo>
                      <a:pt x="67455" y="21937"/>
                      <a:pt x="48615" y="45035"/>
                      <a:pt x="39196" y="58197"/>
                    </a:cubicBezTo>
                    <a:cubicBezTo>
                      <a:pt x="29776" y="71359"/>
                      <a:pt x="26421" y="79231"/>
                      <a:pt x="15581" y="84134"/>
                    </a:cubicBezTo>
                    <a:cubicBezTo>
                      <a:pt x="8226" y="94844"/>
                      <a:pt x="6677" y="89166"/>
                      <a:pt x="613" y="75359"/>
                    </a:cubicBezTo>
                    <a:cubicBezTo>
                      <a:pt x="-2097" y="69294"/>
                      <a:pt x="5000" y="66972"/>
                      <a:pt x="6032" y="5742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27">
                <a:extLst>
                  <a:ext uri="{FF2B5EF4-FFF2-40B4-BE49-F238E27FC236}">
                    <a16:creationId xmlns:a16="http://schemas.microsoft.com/office/drawing/2014/main" id="{BEDFD4D3-3E3F-8DD1-5127-69B7E9173C32}"/>
                  </a:ext>
                </a:extLst>
              </p:cNvPr>
              <p:cNvSpPr/>
              <p:nvPr/>
            </p:nvSpPr>
            <p:spPr>
              <a:xfrm>
                <a:off x="1418547" y="5460952"/>
                <a:ext cx="104882" cy="177233"/>
              </a:xfrm>
              <a:custGeom>
                <a:avLst/>
                <a:gdLst>
                  <a:gd name="connsiteX0" fmla="*/ 22337 w 104882"/>
                  <a:gd name="connsiteY0" fmla="*/ 111165 h 177233"/>
                  <a:gd name="connsiteX1" fmla="*/ 24789 w 104882"/>
                  <a:gd name="connsiteY1" fmla="*/ 177234 h 177233"/>
                  <a:gd name="connsiteX2" fmla="*/ 93696 w 104882"/>
                  <a:gd name="connsiteY2" fmla="*/ 155297 h 177233"/>
                  <a:gd name="connsiteX3" fmla="*/ 74211 w 104882"/>
                  <a:gd name="connsiteY3" fmla="*/ 121101 h 177233"/>
                  <a:gd name="connsiteX4" fmla="*/ 102858 w 104882"/>
                  <a:gd name="connsiteY4" fmla="*/ 113617 h 177233"/>
                  <a:gd name="connsiteX5" fmla="*/ 84663 w 104882"/>
                  <a:gd name="connsiteY5" fmla="*/ 23418 h 177233"/>
                  <a:gd name="connsiteX6" fmla="*/ 3497 w 104882"/>
                  <a:gd name="connsiteY6" fmla="*/ 31290 h 177233"/>
                  <a:gd name="connsiteX7" fmla="*/ 22337 w 104882"/>
                  <a:gd name="connsiteY7" fmla="*/ 111294 h 17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882" h="177233">
                    <a:moveTo>
                      <a:pt x="22337" y="111165"/>
                    </a:moveTo>
                    <a:cubicBezTo>
                      <a:pt x="22337" y="111165"/>
                      <a:pt x="36402" y="150264"/>
                      <a:pt x="24789" y="177234"/>
                    </a:cubicBezTo>
                    <a:cubicBezTo>
                      <a:pt x="24789" y="177234"/>
                      <a:pt x="78856" y="173362"/>
                      <a:pt x="93696" y="155297"/>
                    </a:cubicBezTo>
                    <a:lnTo>
                      <a:pt x="74211" y="121101"/>
                    </a:lnTo>
                    <a:cubicBezTo>
                      <a:pt x="74211" y="121101"/>
                      <a:pt x="97180" y="125618"/>
                      <a:pt x="102858" y="113617"/>
                    </a:cubicBezTo>
                    <a:cubicBezTo>
                      <a:pt x="108536" y="101616"/>
                      <a:pt x="102213" y="48452"/>
                      <a:pt x="84663" y="23418"/>
                    </a:cubicBezTo>
                    <a:cubicBezTo>
                      <a:pt x="67114" y="-1616"/>
                      <a:pt x="17691" y="-16455"/>
                      <a:pt x="3497" y="31290"/>
                    </a:cubicBezTo>
                    <a:cubicBezTo>
                      <a:pt x="-10568" y="79034"/>
                      <a:pt x="22337" y="111294"/>
                      <a:pt x="22337" y="11129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28">
                <a:extLst>
                  <a:ext uri="{FF2B5EF4-FFF2-40B4-BE49-F238E27FC236}">
                    <a16:creationId xmlns:a16="http://schemas.microsoft.com/office/drawing/2014/main" id="{0D3D1E18-416B-3F7F-2268-90DC7B155C49}"/>
                  </a:ext>
                </a:extLst>
              </p:cNvPr>
              <p:cNvSpPr/>
              <p:nvPr/>
            </p:nvSpPr>
            <p:spPr>
              <a:xfrm>
                <a:off x="1360010" y="5604057"/>
                <a:ext cx="194422" cy="309119"/>
              </a:xfrm>
              <a:custGeom>
                <a:avLst/>
                <a:gdLst>
                  <a:gd name="connsiteX0" fmla="*/ 180622 w 194422"/>
                  <a:gd name="connsiteY0" fmla="*/ 28063 h 309119"/>
                  <a:gd name="connsiteX1" fmla="*/ 155846 w 194422"/>
                  <a:gd name="connsiteY1" fmla="*/ 6771 h 309119"/>
                  <a:gd name="connsiteX2" fmla="*/ 92100 w 194422"/>
                  <a:gd name="connsiteY2" fmla="*/ 835 h 309119"/>
                  <a:gd name="connsiteX3" fmla="*/ 21645 w 194422"/>
                  <a:gd name="connsiteY3" fmla="*/ 31160 h 309119"/>
                  <a:gd name="connsiteX4" fmla="*/ 2676 w 194422"/>
                  <a:gd name="connsiteY4" fmla="*/ 123036 h 309119"/>
                  <a:gd name="connsiteX5" fmla="*/ 23064 w 194422"/>
                  <a:gd name="connsiteY5" fmla="*/ 219687 h 309119"/>
                  <a:gd name="connsiteX6" fmla="*/ 10934 w 194422"/>
                  <a:gd name="connsiteY6" fmla="*/ 306660 h 309119"/>
                  <a:gd name="connsiteX7" fmla="*/ 163718 w 194422"/>
                  <a:gd name="connsiteY7" fmla="*/ 271819 h 309119"/>
                  <a:gd name="connsiteX8" fmla="*/ 187590 w 194422"/>
                  <a:gd name="connsiteY8" fmla="*/ 140328 h 309119"/>
                  <a:gd name="connsiteX9" fmla="*/ 183203 w 194422"/>
                  <a:gd name="connsiteY9" fmla="*/ 33354 h 309119"/>
                  <a:gd name="connsiteX10" fmla="*/ 180622 w 194422"/>
                  <a:gd name="connsiteY10" fmla="*/ 28063 h 30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422" h="309119">
                    <a:moveTo>
                      <a:pt x="180622" y="28063"/>
                    </a:moveTo>
                    <a:cubicBezTo>
                      <a:pt x="175331" y="17869"/>
                      <a:pt x="167718" y="9481"/>
                      <a:pt x="155846" y="6771"/>
                    </a:cubicBezTo>
                    <a:cubicBezTo>
                      <a:pt x="137264" y="2513"/>
                      <a:pt x="111327" y="-1874"/>
                      <a:pt x="92100" y="835"/>
                    </a:cubicBezTo>
                    <a:cubicBezTo>
                      <a:pt x="51066" y="6384"/>
                      <a:pt x="21645" y="31160"/>
                      <a:pt x="21645" y="31160"/>
                    </a:cubicBezTo>
                    <a:cubicBezTo>
                      <a:pt x="21645" y="31160"/>
                      <a:pt x="-9067" y="72324"/>
                      <a:pt x="2676" y="123036"/>
                    </a:cubicBezTo>
                    <a:cubicBezTo>
                      <a:pt x="14289" y="173749"/>
                      <a:pt x="25645" y="201880"/>
                      <a:pt x="23064" y="219687"/>
                    </a:cubicBezTo>
                    <a:cubicBezTo>
                      <a:pt x="20483" y="237495"/>
                      <a:pt x="18935" y="287562"/>
                      <a:pt x="10934" y="306660"/>
                    </a:cubicBezTo>
                    <a:cubicBezTo>
                      <a:pt x="10934" y="306660"/>
                      <a:pt x="190300" y="322919"/>
                      <a:pt x="163718" y="271819"/>
                    </a:cubicBezTo>
                    <a:cubicBezTo>
                      <a:pt x="137264" y="220849"/>
                      <a:pt x="171847" y="201880"/>
                      <a:pt x="187590" y="140328"/>
                    </a:cubicBezTo>
                    <a:cubicBezTo>
                      <a:pt x="196494" y="105358"/>
                      <a:pt x="198300" y="67807"/>
                      <a:pt x="183203" y="33354"/>
                    </a:cubicBezTo>
                    <a:cubicBezTo>
                      <a:pt x="182428" y="31547"/>
                      <a:pt x="181525" y="29741"/>
                      <a:pt x="180622" y="28063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9">
                <a:extLst>
                  <a:ext uri="{FF2B5EF4-FFF2-40B4-BE49-F238E27FC236}">
                    <a16:creationId xmlns:a16="http://schemas.microsoft.com/office/drawing/2014/main" id="{5D04EB3A-467E-F775-E924-31F5B4807760}"/>
                  </a:ext>
                </a:extLst>
              </p:cNvPr>
              <p:cNvSpPr/>
              <p:nvPr/>
            </p:nvSpPr>
            <p:spPr>
              <a:xfrm>
                <a:off x="1486225" y="5447077"/>
                <a:ext cx="227964" cy="255591"/>
              </a:xfrm>
              <a:custGeom>
                <a:avLst/>
                <a:gdLst>
                  <a:gd name="connsiteX0" fmla="*/ 227965 w 227964"/>
                  <a:gd name="connsiteY0" fmla="*/ 16904 h 255591"/>
                  <a:gd name="connsiteX1" fmla="*/ 156218 w 227964"/>
                  <a:gd name="connsiteY1" fmla="*/ 167623 h 255591"/>
                  <a:gd name="connsiteX2" fmla="*/ 96344 w 227964"/>
                  <a:gd name="connsiteY2" fmla="*/ 214722 h 255591"/>
                  <a:gd name="connsiteX3" fmla="*/ 51825 w 227964"/>
                  <a:gd name="connsiteY3" fmla="*/ 254209 h 255591"/>
                  <a:gd name="connsiteX4" fmla="*/ 1371 w 227964"/>
                  <a:gd name="connsiteY4" fmla="*/ 236659 h 255591"/>
                  <a:gd name="connsiteX5" fmla="*/ 23695 w 227964"/>
                  <a:gd name="connsiteY5" fmla="*/ 187882 h 255591"/>
                  <a:gd name="connsiteX6" fmla="*/ 113893 w 227964"/>
                  <a:gd name="connsiteY6" fmla="*/ 118588 h 255591"/>
                  <a:gd name="connsiteX7" fmla="*/ 168994 w 227964"/>
                  <a:gd name="connsiteY7" fmla="*/ 57165 h 255591"/>
                  <a:gd name="connsiteX8" fmla="*/ 201382 w 227964"/>
                  <a:gd name="connsiteY8" fmla="*/ 0 h 255591"/>
                  <a:gd name="connsiteX9" fmla="*/ 227836 w 227964"/>
                  <a:gd name="connsiteY9" fmla="*/ 16775 h 25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964" h="255591">
                    <a:moveTo>
                      <a:pt x="227965" y="16904"/>
                    </a:moveTo>
                    <a:cubicBezTo>
                      <a:pt x="227965" y="16904"/>
                      <a:pt x="181252" y="143363"/>
                      <a:pt x="156218" y="167623"/>
                    </a:cubicBezTo>
                    <a:cubicBezTo>
                      <a:pt x="137895" y="185430"/>
                      <a:pt x="116603" y="199367"/>
                      <a:pt x="96344" y="214722"/>
                    </a:cubicBezTo>
                    <a:cubicBezTo>
                      <a:pt x="83440" y="224400"/>
                      <a:pt x="66665" y="248918"/>
                      <a:pt x="51825" y="254209"/>
                    </a:cubicBezTo>
                    <a:cubicBezTo>
                      <a:pt x="38534" y="258854"/>
                      <a:pt x="7306" y="251499"/>
                      <a:pt x="1371" y="236659"/>
                    </a:cubicBezTo>
                    <a:cubicBezTo>
                      <a:pt x="-5210" y="220013"/>
                      <a:pt x="13500" y="199496"/>
                      <a:pt x="23695" y="187882"/>
                    </a:cubicBezTo>
                    <a:cubicBezTo>
                      <a:pt x="48986" y="159364"/>
                      <a:pt x="83053" y="140137"/>
                      <a:pt x="113893" y="118588"/>
                    </a:cubicBezTo>
                    <a:cubicBezTo>
                      <a:pt x="139701" y="100651"/>
                      <a:pt x="153638" y="74843"/>
                      <a:pt x="168994" y="57165"/>
                    </a:cubicBezTo>
                    <a:cubicBezTo>
                      <a:pt x="184349" y="39357"/>
                      <a:pt x="191188" y="21033"/>
                      <a:pt x="201382" y="0"/>
                    </a:cubicBezTo>
                    <a:cubicBezTo>
                      <a:pt x="208093" y="2581"/>
                      <a:pt x="227836" y="16775"/>
                      <a:pt x="227836" y="1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0">
                <a:extLst>
                  <a:ext uri="{FF2B5EF4-FFF2-40B4-BE49-F238E27FC236}">
                    <a16:creationId xmlns:a16="http://schemas.microsoft.com/office/drawing/2014/main" id="{E8B963D2-B967-2E47-C5F4-9BD2CE41ED57}"/>
                  </a:ext>
                </a:extLst>
              </p:cNvPr>
              <p:cNvSpPr/>
              <p:nvPr/>
            </p:nvSpPr>
            <p:spPr>
              <a:xfrm>
                <a:off x="1364061" y="5876879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19 h 620324"/>
                  <a:gd name="connsiteX7" fmla="*/ 45595 w 83016"/>
                  <a:gd name="connsiteY7" fmla="*/ 543804 h 620324"/>
                  <a:gd name="connsiteX8" fmla="*/ 52046 w 83016"/>
                  <a:gd name="connsiteY8" fmla="*/ 462896 h 620324"/>
                  <a:gd name="connsiteX9" fmla="*/ 64563 w 83016"/>
                  <a:gd name="connsiteY9" fmla="*/ 354116 h 620324"/>
                  <a:gd name="connsiteX10" fmla="*/ 75016 w 83016"/>
                  <a:gd name="connsiteY10" fmla="*/ 185331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183" y="65969"/>
                      <a:pt x="12044" y="161846"/>
                    </a:cubicBezTo>
                    <a:cubicBezTo>
                      <a:pt x="26110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19"/>
                    </a:cubicBezTo>
                    <a:cubicBezTo>
                      <a:pt x="45466" y="571032"/>
                      <a:pt x="45595" y="543804"/>
                      <a:pt x="45595" y="543804"/>
                    </a:cubicBezTo>
                    <a:cubicBezTo>
                      <a:pt x="47143" y="512706"/>
                      <a:pt x="52046" y="462896"/>
                      <a:pt x="52046" y="462896"/>
                    </a:cubicBezTo>
                    <a:cubicBezTo>
                      <a:pt x="52046" y="462896"/>
                      <a:pt x="53724" y="422894"/>
                      <a:pt x="64563" y="354116"/>
                    </a:cubicBezTo>
                    <a:cubicBezTo>
                      <a:pt x="75403" y="285208"/>
                      <a:pt x="77854" y="211785"/>
                      <a:pt x="75016" y="185331"/>
                    </a:cubicBezTo>
                    <a:cubicBezTo>
                      <a:pt x="72177" y="158749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1">
                <a:extLst>
                  <a:ext uri="{FF2B5EF4-FFF2-40B4-BE49-F238E27FC236}">
                    <a16:creationId xmlns:a16="http://schemas.microsoft.com/office/drawing/2014/main" id="{6CAD969B-36ED-ACA6-65C1-20A4F14F92AD}"/>
                  </a:ext>
                </a:extLst>
              </p:cNvPr>
              <p:cNvSpPr/>
              <p:nvPr/>
            </p:nvSpPr>
            <p:spPr>
              <a:xfrm>
                <a:off x="1344817" y="5439166"/>
                <a:ext cx="180393" cy="295985"/>
              </a:xfrm>
              <a:custGeom>
                <a:avLst/>
                <a:gdLst>
                  <a:gd name="connsiteX0" fmla="*/ 122133 w 180393"/>
                  <a:gd name="connsiteY0" fmla="*/ 3266 h 295985"/>
                  <a:gd name="connsiteX1" fmla="*/ 133359 w 180393"/>
                  <a:gd name="connsiteY1" fmla="*/ 5460 h 295985"/>
                  <a:gd name="connsiteX2" fmla="*/ 143941 w 180393"/>
                  <a:gd name="connsiteY2" fmla="*/ 5331 h 295985"/>
                  <a:gd name="connsiteX3" fmla="*/ 159425 w 180393"/>
                  <a:gd name="connsiteY3" fmla="*/ 40 h 295985"/>
                  <a:gd name="connsiteX4" fmla="*/ 159038 w 180393"/>
                  <a:gd name="connsiteY4" fmla="*/ 54753 h 295985"/>
                  <a:gd name="connsiteX5" fmla="*/ 144199 w 180393"/>
                  <a:gd name="connsiteY5" fmla="*/ 84174 h 295985"/>
                  <a:gd name="connsiteX6" fmla="*/ 159684 w 180393"/>
                  <a:gd name="connsiteY6" fmla="*/ 120950 h 295985"/>
                  <a:gd name="connsiteX7" fmla="*/ 169878 w 180393"/>
                  <a:gd name="connsiteY7" fmla="*/ 236957 h 295985"/>
                  <a:gd name="connsiteX8" fmla="*/ 138908 w 180393"/>
                  <a:gd name="connsiteY8" fmla="*/ 266249 h 295985"/>
                  <a:gd name="connsiteX9" fmla="*/ 106261 w 180393"/>
                  <a:gd name="connsiteY9" fmla="*/ 253861 h 295985"/>
                  <a:gd name="connsiteX10" fmla="*/ 104196 w 180393"/>
                  <a:gd name="connsiteY10" fmla="*/ 256829 h 295985"/>
                  <a:gd name="connsiteX11" fmla="*/ 96067 w 180393"/>
                  <a:gd name="connsiteY11" fmla="*/ 274766 h 295985"/>
                  <a:gd name="connsiteX12" fmla="*/ 81614 w 180393"/>
                  <a:gd name="connsiteY12" fmla="*/ 290251 h 295985"/>
                  <a:gd name="connsiteX13" fmla="*/ 32708 w 180393"/>
                  <a:gd name="connsiteY13" fmla="*/ 292315 h 295985"/>
                  <a:gd name="connsiteX14" fmla="*/ 8578 w 180393"/>
                  <a:gd name="connsiteY14" fmla="*/ 253216 h 295985"/>
                  <a:gd name="connsiteX15" fmla="*/ 9739 w 180393"/>
                  <a:gd name="connsiteY15" fmla="*/ 228957 h 295985"/>
                  <a:gd name="connsiteX16" fmla="*/ 17352 w 180393"/>
                  <a:gd name="connsiteY16" fmla="*/ 209988 h 295985"/>
                  <a:gd name="connsiteX17" fmla="*/ 2126 w 180393"/>
                  <a:gd name="connsiteY17" fmla="*/ 172566 h 295985"/>
                  <a:gd name="connsiteX18" fmla="*/ 29998 w 180393"/>
                  <a:gd name="connsiteY18" fmla="*/ 119531 h 295985"/>
                  <a:gd name="connsiteX19" fmla="*/ 32450 w 180393"/>
                  <a:gd name="connsiteY19" fmla="*/ 76303 h 295985"/>
                  <a:gd name="connsiteX20" fmla="*/ 73743 w 180393"/>
                  <a:gd name="connsiteY20" fmla="*/ 13460 h 295985"/>
                  <a:gd name="connsiteX21" fmla="*/ 122133 w 180393"/>
                  <a:gd name="connsiteY21" fmla="*/ 3395 h 29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393" h="295985">
                    <a:moveTo>
                      <a:pt x="122133" y="3266"/>
                    </a:moveTo>
                    <a:cubicBezTo>
                      <a:pt x="125746" y="3782"/>
                      <a:pt x="129488" y="4556"/>
                      <a:pt x="133359" y="5460"/>
                    </a:cubicBezTo>
                    <a:cubicBezTo>
                      <a:pt x="140328" y="7008"/>
                      <a:pt x="136714" y="7008"/>
                      <a:pt x="143941" y="5331"/>
                    </a:cubicBezTo>
                    <a:cubicBezTo>
                      <a:pt x="148844" y="4169"/>
                      <a:pt x="153361" y="-476"/>
                      <a:pt x="159425" y="40"/>
                    </a:cubicBezTo>
                    <a:cubicBezTo>
                      <a:pt x="192460" y="2492"/>
                      <a:pt x="170007" y="42881"/>
                      <a:pt x="159038" y="54753"/>
                    </a:cubicBezTo>
                    <a:cubicBezTo>
                      <a:pt x="148328" y="66366"/>
                      <a:pt x="142650" y="65076"/>
                      <a:pt x="144199" y="84174"/>
                    </a:cubicBezTo>
                    <a:cubicBezTo>
                      <a:pt x="145231" y="96949"/>
                      <a:pt x="151554" y="111143"/>
                      <a:pt x="159684" y="120950"/>
                    </a:cubicBezTo>
                    <a:cubicBezTo>
                      <a:pt x="182136" y="148178"/>
                      <a:pt x="187556" y="204955"/>
                      <a:pt x="169878" y="236957"/>
                    </a:cubicBezTo>
                    <a:cubicBezTo>
                      <a:pt x="162651" y="249990"/>
                      <a:pt x="152199" y="259797"/>
                      <a:pt x="138908" y="266249"/>
                    </a:cubicBezTo>
                    <a:cubicBezTo>
                      <a:pt x="123165" y="273992"/>
                      <a:pt x="114907" y="266249"/>
                      <a:pt x="106261" y="253861"/>
                    </a:cubicBezTo>
                    <a:cubicBezTo>
                      <a:pt x="106003" y="254248"/>
                      <a:pt x="104454" y="256571"/>
                      <a:pt x="104196" y="256829"/>
                    </a:cubicBezTo>
                    <a:cubicBezTo>
                      <a:pt x="99680" y="260313"/>
                      <a:pt x="99035" y="269991"/>
                      <a:pt x="96067" y="274766"/>
                    </a:cubicBezTo>
                    <a:cubicBezTo>
                      <a:pt x="92841" y="280185"/>
                      <a:pt x="87808" y="287025"/>
                      <a:pt x="81614" y="290251"/>
                    </a:cubicBezTo>
                    <a:cubicBezTo>
                      <a:pt x="69614" y="296574"/>
                      <a:pt x="44838" y="298251"/>
                      <a:pt x="32708" y="292315"/>
                    </a:cubicBezTo>
                    <a:cubicBezTo>
                      <a:pt x="20062" y="286250"/>
                      <a:pt x="9868" y="266120"/>
                      <a:pt x="8578" y="253216"/>
                    </a:cubicBezTo>
                    <a:cubicBezTo>
                      <a:pt x="7804" y="245732"/>
                      <a:pt x="8191" y="236183"/>
                      <a:pt x="9739" y="228957"/>
                    </a:cubicBezTo>
                    <a:cubicBezTo>
                      <a:pt x="11159" y="222376"/>
                      <a:pt x="16707" y="216440"/>
                      <a:pt x="17352" y="209988"/>
                    </a:cubicBezTo>
                    <a:cubicBezTo>
                      <a:pt x="-1358" y="209472"/>
                      <a:pt x="-2133" y="185341"/>
                      <a:pt x="2126" y="172566"/>
                    </a:cubicBezTo>
                    <a:cubicBezTo>
                      <a:pt x="8578" y="153597"/>
                      <a:pt x="23933" y="138887"/>
                      <a:pt x="29998" y="119531"/>
                    </a:cubicBezTo>
                    <a:cubicBezTo>
                      <a:pt x="34515" y="105078"/>
                      <a:pt x="32192" y="91013"/>
                      <a:pt x="32450" y="76303"/>
                    </a:cubicBezTo>
                    <a:cubicBezTo>
                      <a:pt x="33095" y="48301"/>
                      <a:pt x="50516" y="27138"/>
                      <a:pt x="73743" y="13460"/>
                    </a:cubicBezTo>
                    <a:cubicBezTo>
                      <a:pt x="90905" y="3395"/>
                      <a:pt x="105229" y="1072"/>
                      <a:pt x="122133" y="339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32">
                <a:extLst>
                  <a:ext uri="{FF2B5EF4-FFF2-40B4-BE49-F238E27FC236}">
                    <a16:creationId xmlns:a16="http://schemas.microsoft.com/office/drawing/2014/main" id="{5A5DBEAF-8733-27D2-AB6E-CE19E603515E}"/>
                  </a:ext>
                </a:extLst>
              </p:cNvPr>
              <p:cNvSpPr/>
              <p:nvPr/>
            </p:nvSpPr>
            <p:spPr>
              <a:xfrm>
                <a:off x="1347198" y="5840262"/>
                <a:ext cx="212165" cy="361608"/>
              </a:xfrm>
              <a:custGeom>
                <a:avLst/>
                <a:gdLst>
                  <a:gd name="connsiteX0" fmla="*/ 201692 w 212165"/>
                  <a:gd name="connsiteY0" fmla="*/ 203754 h 361608"/>
                  <a:gd name="connsiteX1" fmla="*/ 192143 w 212165"/>
                  <a:gd name="connsiteY1" fmla="*/ 352924 h 361608"/>
                  <a:gd name="connsiteX2" fmla="*/ 17423 w 212165"/>
                  <a:gd name="connsiteY2" fmla="*/ 353569 h 361608"/>
                  <a:gd name="connsiteX3" fmla="*/ 519 w 212165"/>
                  <a:gd name="connsiteY3" fmla="*/ 74843 h 361608"/>
                  <a:gd name="connsiteX4" fmla="*/ 34457 w 212165"/>
                  <a:gd name="connsiteY4" fmla="*/ 0 h 361608"/>
                  <a:gd name="connsiteX5" fmla="*/ 94202 w 212165"/>
                  <a:gd name="connsiteY5" fmla="*/ 10452 h 361608"/>
                  <a:gd name="connsiteX6" fmla="*/ 168787 w 212165"/>
                  <a:gd name="connsiteY6" fmla="*/ 5936 h 361608"/>
                  <a:gd name="connsiteX7" fmla="*/ 209435 w 212165"/>
                  <a:gd name="connsiteY7" fmla="*/ 103748 h 361608"/>
                  <a:gd name="connsiteX8" fmla="*/ 201563 w 212165"/>
                  <a:gd name="connsiteY8" fmla="*/ 203625 h 3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165" h="361608">
                    <a:moveTo>
                      <a:pt x="201692" y="203754"/>
                    </a:moveTo>
                    <a:cubicBezTo>
                      <a:pt x="190853" y="253434"/>
                      <a:pt x="194982" y="302340"/>
                      <a:pt x="192143" y="352924"/>
                    </a:cubicBezTo>
                    <a:cubicBezTo>
                      <a:pt x="137430" y="372667"/>
                      <a:pt x="72781" y="352408"/>
                      <a:pt x="17423" y="353569"/>
                    </a:cubicBezTo>
                    <a:cubicBezTo>
                      <a:pt x="22585" y="261693"/>
                      <a:pt x="-3997" y="168268"/>
                      <a:pt x="519" y="74843"/>
                    </a:cubicBezTo>
                    <a:cubicBezTo>
                      <a:pt x="1680" y="50067"/>
                      <a:pt x="34457" y="0"/>
                      <a:pt x="34457" y="0"/>
                    </a:cubicBezTo>
                    <a:cubicBezTo>
                      <a:pt x="34457" y="0"/>
                      <a:pt x="64394" y="8516"/>
                      <a:pt x="94202" y="10452"/>
                    </a:cubicBezTo>
                    <a:cubicBezTo>
                      <a:pt x="124010" y="12517"/>
                      <a:pt x="168787" y="5936"/>
                      <a:pt x="168787" y="5936"/>
                    </a:cubicBezTo>
                    <a:cubicBezTo>
                      <a:pt x="168787" y="5936"/>
                      <a:pt x="203628" y="75488"/>
                      <a:pt x="209435" y="103748"/>
                    </a:cubicBezTo>
                    <a:cubicBezTo>
                      <a:pt x="216403" y="137556"/>
                      <a:pt x="208660" y="170978"/>
                      <a:pt x="201563" y="203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33">
                <a:extLst>
                  <a:ext uri="{FF2B5EF4-FFF2-40B4-BE49-F238E27FC236}">
                    <a16:creationId xmlns:a16="http://schemas.microsoft.com/office/drawing/2014/main" id="{42A85216-C1EA-A716-6166-7F2FC60244F5}"/>
                  </a:ext>
                </a:extLst>
              </p:cNvPr>
              <p:cNvSpPr/>
              <p:nvPr/>
            </p:nvSpPr>
            <p:spPr>
              <a:xfrm>
                <a:off x="1391461" y="6442851"/>
                <a:ext cx="52329" cy="54482"/>
              </a:xfrm>
              <a:custGeom>
                <a:avLst/>
                <a:gdLst>
                  <a:gd name="connsiteX0" fmla="*/ 129 w 52329"/>
                  <a:gd name="connsiteY0" fmla="*/ 34223 h 54482"/>
                  <a:gd name="connsiteX1" fmla="*/ 6839 w 52329"/>
                  <a:gd name="connsiteY1" fmla="*/ 39643 h 54482"/>
                  <a:gd name="connsiteX2" fmla="*/ 28647 w 52329"/>
                  <a:gd name="connsiteY2" fmla="*/ 21835 h 54482"/>
                  <a:gd name="connsiteX3" fmla="*/ 20517 w 52329"/>
                  <a:gd name="connsiteY3" fmla="*/ 16029 h 54482"/>
                  <a:gd name="connsiteX4" fmla="*/ 29034 w 52329"/>
                  <a:gd name="connsiteY4" fmla="*/ 4544 h 54482"/>
                  <a:gd name="connsiteX5" fmla="*/ 50971 w 52329"/>
                  <a:gd name="connsiteY5" fmla="*/ 2092 h 54482"/>
                  <a:gd name="connsiteX6" fmla="*/ 46196 w 52329"/>
                  <a:gd name="connsiteY6" fmla="*/ 24545 h 54482"/>
                  <a:gd name="connsiteX7" fmla="*/ 2194 w 52329"/>
                  <a:gd name="connsiteY7" fmla="*/ 54482 h 54482"/>
                  <a:gd name="connsiteX8" fmla="*/ 0 w 52329"/>
                  <a:gd name="connsiteY8" fmla="*/ 34352 h 5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482">
                    <a:moveTo>
                      <a:pt x="129" y="34223"/>
                    </a:moveTo>
                    <a:cubicBezTo>
                      <a:pt x="903" y="36030"/>
                      <a:pt x="2581" y="38481"/>
                      <a:pt x="6839" y="39643"/>
                    </a:cubicBezTo>
                    <a:cubicBezTo>
                      <a:pt x="13807" y="41578"/>
                      <a:pt x="24647" y="30610"/>
                      <a:pt x="28647" y="21835"/>
                    </a:cubicBezTo>
                    <a:cubicBezTo>
                      <a:pt x="31873" y="14609"/>
                      <a:pt x="23227" y="16029"/>
                      <a:pt x="20517" y="16029"/>
                    </a:cubicBezTo>
                    <a:cubicBezTo>
                      <a:pt x="22453" y="10738"/>
                      <a:pt x="25550" y="6996"/>
                      <a:pt x="29034" y="4544"/>
                    </a:cubicBezTo>
                    <a:cubicBezTo>
                      <a:pt x="34583" y="802"/>
                      <a:pt x="47229" y="-2166"/>
                      <a:pt x="50971" y="2092"/>
                    </a:cubicBezTo>
                    <a:cubicBezTo>
                      <a:pt x="54842" y="6351"/>
                      <a:pt x="49551" y="21190"/>
                      <a:pt x="46196" y="24545"/>
                    </a:cubicBezTo>
                    <a:cubicBezTo>
                      <a:pt x="34196" y="36546"/>
                      <a:pt x="17807" y="47256"/>
                      <a:pt x="2194" y="54482"/>
                    </a:cubicBezTo>
                    <a:cubicBezTo>
                      <a:pt x="1419" y="47772"/>
                      <a:pt x="774" y="41062"/>
                      <a:pt x="0" y="34352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7741D8-6CC2-BF9F-E10C-28C810385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09012" y="3814258"/>
            <a:ext cx="986341" cy="986342"/>
            <a:chOff x="10258193" y="4288840"/>
            <a:chExt cx="1208952" cy="1208953"/>
          </a:xfrm>
        </p:grpSpPr>
        <p:sp>
          <p:nvSpPr>
            <p:cNvPr id="103" name="Freeform 66">
              <a:extLst>
                <a:ext uri="{FF2B5EF4-FFF2-40B4-BE49-F238E27FC236}">
                  <a16:creationId xmlns:a16="http://schemas.microsoft.com/office/drawing/2014/main" id="{0690DDEF-372F-8201-1C75-57A03BBB5FF8}"/>
                </a:ext>
              </a:extLst>
            </p:cNvPr>
            <p:cNvSpPr/>
            <p:nvPr/>
          </p:nvSpPr>
          <p:spPr>
            <a:xfrm>
              <a:off x="10258193" y="4288840"/>
              <a:ext cx="1208952" cy="1208953"/>
            </a:xfrm>
            <a:custGeom>
              <a:avLst/>
              <a:gdLst>
                <a:gd name="connsiteX0" fmla="*/ 557947 w 563731"/>
                <a:gd name="connsiteY0" fmla="*/ 338320 h 563731"/>
                <a:gd name="connsiteX1" fmla="*/ 225411 w 563731"/>
                <a:gd name="connsiteY1" fmla="*/ 557946 h 563731"/>
                <a:gd name="connsiteX2" fmla="*/ 5785 w 563731"/>
                <a:gd name="connsiteY2" fmla="*/ 225411 h 563731"/>
                <a:gd name="connsiteX3" fmla="*/ 338321 w 563731"/>
                <a:gd name="connsiteY3" fmla="*/ 5785 h 563731"/>
                <a:gd name="connsiteX4" fmla="*/ 557947 w 563731"/>
                <a:gd name="connsiteY4" fmla="*/ 338320 h 56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731" h="563731">
                  <a:moveTo>
                    <a:pt x="557947" y="338320"/>
                  </a:moveTo>
                  <a:cubicBezTo>
                    <a:pt x="526848" y="490846"/>
                    <a:pt x="377936" y="589174"/>
                    <a:pt x="225411" y="557946"/>
                  </a:cubicBezTo>
                  <a:cubicBezTo>
                    <a:pt x="72885" y="526848"/>
                    <a:pt x="-25443" y="377936"/>
                    <a:pt x="5785" y="225411"/>
                  </a:cubicBezTo>
                  <a:cubicBezTo>
                    <a:pt x="36883" y="72885"/>
                    <a:pt x="185795" y="-25443"/>
                    <a:pt x="338321" y="5785"/>
                  </a:cubicBezTo>
                  <a:cubicBezTo>
                    <a:pt x="490846" y="36883"/>
                    <a:pt x="589174" y="185795"/>
                    <a:pt x="557947" y="338320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 67">
              <a:extLst>
                <a:ext uri="{FF2B5EF4-FFF2-40B4-BE49-F238E27FC236}">
                  <a16:creationId xmlns:a16="http://schemas.microsoft.com/office/drawing/2014/main" id="{63C01FCD-A399-CBF3-E659-9F025F795C5C}"/>
                </a:ext>
              </a:extLst>
            </p:cNvPr>
            <p:cNvSpPr/>
            <p:nvPr/>
          </p:nvSpPr>
          <p:spPr>
            <a:xfrm>
              <a:off x="10317764" y="4339836"/>
              <a:ext cx="1093125" cy="1093125"/>
            </a:xfrm>
            <a:custGeom>
              <a:avLst/>
              <a:gdLst>
                <a:gd name="connsiteX0" fmla="*/ 504488 w 509721"/>
                <a:gd name="connsiteY0" fmla="*/ 305896 h 509721"/>
                <a:gd name="connsiteX1" fmla="*/ 203825 w 509721"/>
                <a:gd name="connsiteY1" fmla="*/ 504488 h 509721"/>
                <a:gd name="connsiteX2" fmla="*/ 5233 w 509721"/>
                <a:gd name="connsiteY2" fmla="*/ 203825 h 509721"/>
                <a:gd name="connsiteX3" fmla="*/ 305896 w 509721"/>
                <a:gd name="connsiteY3" fmla="*/ 5233 h 509721"/>
                <a:gd name="connsiteX4" fmla="*/ 504488 w 509721"/>
                <a:gd name="connsiteY4" fmla="*/ 305896 h 5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1" h="509721">
                  <a:moveTo>
                    <a:pt x="504488" y="305896"/>
                  </a:moveTo>
                  <a:cubicBezTo>
                    <a:pt x="476358" y="443711"/>
                    <a:pt x="341769" y="532748"/>
                    <a:pt x="203825" y="504488"/>
                  </a:cubicBezTo>
                  <a:cubicBezTo>
                    <a:pt x="66011" y="476358"/>
                    <a:pt x="-23027" y="341769"/>
                    <a:pt x="5233" y="203825"/>
                  </a:cubicBezTo>
                  <a:cubicBezTo>
                    <a:pt x="33364" y="66011"/>
                    <a:pt x="167952" y="-23027"/>
                    <a:pt x="305896" y="5233"/>
                  </a:cubicBezTo>
                  <a:cubicBezTo>
                    <a:pt x="443711" y="33364"/>
                    <a:pt x="532748" y="168081"/>
                    <a:pt x="504488" y="3058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D0E729C2-9A03-31EA-DAD6-AEDD07028050}"/>
                </a:ext>
              </a:extLst>
            </p:cNvPr>
            <p:cNvSpPr/>
            <p:nvPr/>
          </p:nvSpPr>
          <p:spPr>
            <a:xfrm>
              <a:off x="10625922" y="4339265"/>
              <a:ext cx="781472" cy="1039303"/>
            </a:xfrm>
            <a:custGeom>
              <a:avLst/>
              <a:gdLst>
                <a:gd name="connsiteX0" fmla="*/ 164655 w 364398"/>
                <a:gd name="connsiteY0" fmla="*/ 5112 h 484624"/>
                <a:gd name="connsiteX1" fmla="*/ 0 w 364398"/>
                <a:gd name="connsiteY1" fmla="*/ 27952 h 484624"/>
                <a:gd name="connsiteX2" fmla="*/ 139363 w 364398"/>
                <a:gd name="connsiteY2" fmla="*/ 16467 h 484624"/>
                <a:gd name="connsiteX3" fmla="*/ 333955 w 364398"/>
                <a:gd name="connsiteY3" fmla="*/ 312098 h 484624"/>
                <a:gd name="connsiteX4" fmla="*/ 203496 w 364398"/>
                <a:gd name="connsiteY4" fmla="*/ 484624 h 484624"/>
                <a:gd name="connsiteX5" fmla="*/ 359247 w 364398"/>
                <a:gd name="connsiteY5" fmla="*/ 300742 h 484624"/>
                <a:gd name="connsiteX6" fmla="*/ 164655 w 364398"/>
                <a:gd name="connsiteY6" fmla="*/ 5112 h 48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98" h="484624">
                  <a:moveTo>
                    <a:pt x="164655" y="5112"/>
                  </a:moveTo>
                  <a:cubicBezTo>
                    <a:pt x="106458" y="-6760"/>
                    <a:pt x="48906" y="2531"/>
                    <a:pt x="0" y="27952"/>
                  </a:cubicBezTo>
                  <a:cubicBezTo>
                    <a:pt x="42970" y="11435"/>
                    <a:pt x="90973" y="6531"/>
                    <a:pt x="139363" y="16467"/>
                  </a:cubicBezTo>
                  <a:cubicBezTo>
                    <a:pt x="274597" y="44211"/>
                    <a:pt x="361699" y="176606"/>
                    <a:pt x="333955" y="312098"/>
                  </a:cubicBezTo>
                  <a:cubicBezTo>
                    <a:pt x="318084" y="389393"/>
                    <a:pt x="268403" y="450945"/>
                    <a:pt x="203496" y="484624"/>
                  </a:cubicBezTo>
                  <a:cubicBezTo>
                    <a:pt x="280533" y="454945"/>
                    <a:pt x="341440" y="387844"/>
                    <a:pt x="359247" y="300742"/>
                  </a:cubicBezTo>
                  <a:cubicBezTo>
                    <a:pt x="386991" y="165121"/>
                    <a:pt x="299889" y="32855"/>
                    <a:pt x="164655" y="5112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A89DF600-A516-9BE4-3201-B75A46DF6BB2}"/>
                </a:ext>
              </a:extLst>
            </p:cNvPr>
            <p:cNvSpPr/>
            <p:nvPr/>
          </p:nvSpPr>
          <p:spPr>
            <a:xfrm>
              <a:off x="10399768" y="4657678"/>
              <a:ext cx="788750" cy="679850"/>
            </a:xfrm>
            <a:custGeom>
              <a:avLst/>
              <a:gdLst>
                <a:gd name="connsiteX0" fmla="*/ 267271 w 367792"/>
                <a:gd name="connsiteY0" fmla="*/ 304534 h 317012"/>
                <a:gd name="connsiteX1" fmla="*/ 367793 w 367792"/>
                <a:gd name="connsiteY1" fmla="*/ 220013 h 317012"/>
                <a:gd name="connsiteX2" fmla="*/ 279272 w 367792"/>
                <a:gd name="connsiteY2" fmla="*/ 286211 h 317012"/>
                <a:gd name="connsiteX3" fmla="*/ 24805 w 367792"/>
                <a:gd name="connsiteY3" fmla="*/ 170204 h 317012"/>
                <a:gd name="connsiteX4" fmla="*/ 39645 w 367792"/>
                <a:gd name="connsiteY4" fmla="*/ 0 h 317012"/>
                <a:gd name="connsiteX5" fmla="*/ 12675 w 367792"/>
                <a:gd name="connsiteY5" fmla="*/ 188398 h 317012"/>
                <a:gd name="connsiteX6" fmla="*/ 267142 w 367792"/>
                <a:gd name="connsiteY6" fmla="*/ 304405 h 3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2" h="317012">
                  <a:moveTo>
                    <a:pt x="267271" y="304534"/>
                  </a:moveTo>
                  <a:cubicBezTo>
                    <a:pt x="311144" y="288017"/>
                    <a:pt x="345727" y="257564"/>
                    <a:pt x="367793" y="220013"/>
                  </a:cubicBezTo>
                  <a:cubicBezTo>
                    <a:pt x="345985" y="249176"/>
                    <a:pt x="315919" y="272532"/>
                    <a:pt x="279272" y="286211"/>
                  </a:cubicBezTo>
                  <a:cubicBezTo>
                    <a:pt x="177201" y="324535"/>
                    <a:pt x="63259" y="272532"/>
                    <a:pt x="24805" y="170204"/>
                  </a:cubicBezTo>
                  <a:cubicBezTo>
                    <a:pt x="2868" y="111878"/>
                    <a:pt x="10352" y="49680"/>
                    <a:pt x="39645" y="0"/>
                  </a:cubicBezTo>
                  <a:cubicBezTo>
                    <a:pt x="545" y="52261"/>
                    <a:pt x="-11971" y="122717"/>
                    <a:pt x="12675" y="188398"/>
                  </a:cubicBezTo>
                  <a:cubicBezTo>
                    <a:pt x="51000" y="290727"/>
                    <a:pt x="164942" y="342730"/>
                    <a:pt x="267142" y="304405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D3A4DCE9-E3C4-04D3-27FF-342D11CBC6AD}"/>
                </a:ext>
              </a:extLst>
            </p:cNvPr>
            <p:cNvSpPr/>
            <p:nvPr/>
          </p:nvSpPr>
          <p:spPr>
            <a:xfrm>
              <a:off x="11217874" y="4902346"/>
              <a:ext cx="71624" cy="129531"/>
            </a:xfrm>
            <a:custGeom>
              <a:avLst/>
              <a:gdLst>
                <a:gd name="connsiteX0" fmla="*/ 32765 w 33398"/>
                <a:gd name="connsiteY0" fmla="*/ 17792 h 60400"/>
                <a:gd name="connsiteX1" fmla="*/ 32507 w 33398"/>
                <a:gd name="connsiteY1" fmla="*/ 19341 h 60400"/>
                <a:gd name="connsiteX2" fmla="*/ 22958 w 33398"/>
                <a:gd name="connsiteY2" fmla="*/ 29922 h 60400"/>
                <a:gd name="connsiteX3" fmla="*/ 27603 w 33398"/>
                <a:gd name="connsiteY3" fmla="*/ 43471 h 60400"/>
                <a:gd name="connsiteX4" fmla="*/ 26700 w 33398"/>
                <a:gd name="connsiteY4" fmla="*/ 47987 h 60400"/>
                <a:gd name="connsiteX5" fmla="*/ 10570 w 33398"/>
                <a:gd name="connsiteY5" fmla="*/ 59988 h 60400"/>
                <a:gd name="connsiteX6" fmla="*/ 505 w 33398"/>
                <a:gd name="connsiteY6" fmla="*/ 42568 h 60400"/>
                <a:gd name="connsiteX7" fmla="*/ 1279 w 33398"/>
                <a:gd name="connsiteY7" fmla="*/ 38567 h 60400"/>
                <a:gd name="connsiteX8" fmla="*/ 7344 w 33398"/>
                <a:gd name="connsiteY8" fmla="*/ 39858 h 60400"/>
                <a:gd name="connsiteX9" fmla="*/ 6441 w 33398"/>
                <a:gd name="connsiteY9" fmla="*/ 44245 h 60400"/>
                <a:gd name="connsiteX10" fmla="*/ 11603 w 33398"/>
                <a:gd name="connsiteY10" fmla="*/ 54052 h 60400"/>
                <a:gd name="connsiteX11" fmla="*/ 20248 w 33398"/>
                <a:gd name="connsiteY11" fmla="*/ 46439 h 60400"/>
                <a:gd name="connsiteX12" fmla="*/ 21151 w 33398"/>
                <a:gd name="connsiteY12" fmla="*/ 41923 h 60400"/>
                <a:gd name="connsiteX13" fmla="*/ 15603 w 33398"/>
                <a:gd name="connsiteY13" fmla="*/ 31728 h 60400"/>
                <a:gd name="connsiteX14" fmla="*/ 12119 w 33398"/>
                <a:gd name="connsiteY14" fmla="*/ 31083 h 60400"/>
                <a:gd name="connsiteX15" fmla="*/ 13280 w 33398"/>
                <a:gd name="connsiteY15" fmla="*/ 25276 h 60400"/>
                <a:gd name="connsiteX16" fmla="*/ 17151 w 33398"/>
                <a:gd name="connsiteY16" fmla="*/ 26051 h 60400"/>
                <a:gd name="connsiteX17" fmla="*/ 25797 w 33398"/>
                <a:gd name="connsiteY17" fmla="*/ 19470 h 60400"/>
                <a:gd name="connsiteX18" fmla="*/ 26313 w 33398"/>
                <a:gd name="connsiteY18" fmla="*/ 16760 h 60400"/>
                <a:gd name="connsiteX19" fmla="*/ 21409 w 33398"/>
                <a:gd name="connsiteY19" fmla="*/ 6308 h 60400"/>
                <a:gd name="connsiteX20" fmla="*/ 12893 w 33398"/>
                <a:gd name="connsiteY20" fmla="*/ 13405 h 60400"/>
                <a:gd name="connsiteX21" fmla="*/ 12248 w 33398"/>
                <a:gd name="connsiteY21" fmla="*/ 16373 h 60400"/>
                <a:gd name="connsiteX22" fmla="*/ 6183 w 33398"/>
                <a:gd name="connsiteY22" fmla="*/ 15082 h 60400"/>
                <a:gd name="connsiteX23" fmla="*/ 6699 w 33398"/>
                <a:gd name="connsiteY23" fmla="*/ 12372 h 60400"/>
                <a:gd name="connsiteX24" fmla="*/ 22700 w 33398"/>
                <a:gd name="connsiteY24" fmla="*/ 372 h 60400"/>
                <a:gd name="connsiteX25" fmla="*/ 32894 w 33398"/>
                <a:gd name="connsiteY25" fmla="*/ 17663 h 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398" h="60400">
                  <a:moveTo>
                    <a:pt x="32765" y="17792"/>
                  </a:moveTo>
                  <a:lnTo>
                    <a:pt x="32507" y="19341"/>
                  </a:lnTo>
                  <a:cubicBezTo>
                    <a:pt x="31346" y="25276"/>
                    <a:pt x="27990" y="29148"/>
                    <a:pt x="22958" y="29922"/>
                  </a:cubicBezTo>
                  <a:cubicBezTo>
                    <a:pt x="27474" y="32761"/>
                    <a:pt x="28765" y="37664"/>
                    <a:pt x="27603" y="43471"/>
                  </a:cubicBezTo>
                  <a:lnTo>
                    <a:pt x="26700" y="47987"/>
                  </a:lnTo>
                  <a:cubicBezTo>
                    <a:pt x="24894" y="56891"/>
                    <a:pt x="19474" y="61924"/>
                    <a:pt x="10570" y="59988"/>
                  </a:cubicBezTo>
                  <a:cubicBezTo>
                    <a:pt x="1666" y="58182"/>
                    <a:pt x="-1301" y="51471"/>
                    <a:pt x="505" y="42568"/>
                  </a:cubicBezTo>
                  <a:lnTo>
                    <a:pt x="1279" y="38567"/>
                  </a:lnTo>
                  <a:lnTo>
                    <a:pt x="7344" y="39858"/>
                  </a:lnTo>
                  <a:lnTo>
                    <a:pt x="6441" y="44245"/>
                  </a:lnTo>
                  <a:cubicBezTo>
                    <a:pt x="5408" y="49536"/>
                    <a:pt x="6828" y="53020"/>
                    <a:pt x="11603" y="54052"/>
                  </a:cubicBezTo>
                  <a:cubicBezTo>
                    <a:pt x="16377" y="54956"/>
                    <a:pt x="19087" y="52375"/>
                    <a:pt x="20248" y="46439"/>
                  </a:cubicBezTo>
                  <a:lnTo>
                    <a:pt x="21151" y="41923"/>
                  </a:lnTo>
                  <a:cubicBezTo>
                    <a:pt x="22313" y="36245"/>
                    <a:pt x="20506" y="32890"/>
                    <a:pt x="15603" y="31728"/>
                  </a:cubicBezTo>
                  <a:lnTo>
                    <a:pt x="12119" y="31083"/>
                  </a:lnTo>
                  <a:lnTo>
                    <a:pt x="13280" y="25276"/>
                  </a:lnTo>
                  <a:lnTo>
                    <a:pt x="17151" y="26051"/>
                  </a:lnTo>
                  <a:cubicBezTo>
                    <a:pt x="21538" y="26825"/>
                    <a:pt x="24764" y="24631"/>
                    <a:pt x="25797" y="19470"/>
                  </a:cubicBezTo>
                  <a:lnTo>
                    <a:pt x="26313" y="16760"/>
                  </a:lnTo>
                  <a:cubicBezTo>
                    <a:pt x="27474" y="10824"/>
                    <a:pt x="26055" y="7211"/>
                    <a:pt x="21409" y="6308"/>
                  </a:cubicBezTo>
                  <a:cubicBezTo>
                    <a:pt x="16764" y="5404"/>
                    <a:pt x="13925" y="8114"/>
                    <a:pt x="12893" y="13405"/>
                  </a:cubicBezTo>
                  <a:lnTo>
                    <a:pt x="12248" y="16373"/>
                  </a:lnTo>
                  <a:lnTo>
                    <a:pt x="6183" y="15082"/>
                  </a:lnTo>
                  <a:lnTo>
                    <a:pt x="6699" y="12372"/>
                  </a:lnTo>
                  <a:cubicBezTo>
                    <a:pt x="8505" y="3469"/>
                    <a:pt x="13796" y="-1435"/>
                    <a:pt x="22700" y="372"/>
                  </a:cubicBezTo>
                  <a:cubicBezTo>
                    <a:pt x="31733" y="2178"/>
                    <a:pt x="34701" y="8759"/>
                    <a:pt x="32894" y="176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 71">
              <a:extLst>
                <a:ext uri="{FF2B5EF4-FFF2-40B4-BE49-F238E27FC236}">
                  <a16:creationId xmlns:a16="http://schemas.microsoft.com/office/drawing/2014/main" id="{C94D06E6-9459-2FDA-E3FA-F2A124602169}"/>
                </a:ext>
              </a:extLst>
            </p:cNvPr>
            <p:cNvSpPr/>
            <p:nvPr/>
          </p:nvSpPr>
          <p:spPr>
            <a:xfrm>
              <a:off x="10475978" y="4753638"/>
              <a:ext cx="72381" cy="128815"/>
            </a:xfrm>
            <a:custGeom>
              <a:avLst/>
              <a:gdLst>
                <a:gd name="connsiteX0" fmla="*/ 33270 w 33751"/>
                <a:gd name="connsiteY0" fmla="*/ 17711 h 60066"/>
                <a:gd name="connsiteX1" fmla="*/ 27205 w 33751"/>
                <a:gd name="connsiteY1" fmla="*/ 47390 h 60066"/>
                <a:gd name="connsiteX2" fmla="*/ 10688 w 33751"/>
                <a:gd name="connsiteY2" fmla="*/ 59649 h 60066"/>
                <a:gd name="connsiteX3" fmla="*/ 494 w 33751"/>
                <a:gd name="connsiteY3" fmla="*/ 42357 h 60066"/>
                <a:gd name="connsiteX4" fmla="*/ 752 w 33751"/>
                <a:gd name="connsiteY4" fmla="*/ 41325 h 60066"/>
                <a:gd name="connsiteX5" fmla="*/ 6817 w 33751"/>
                <a:gd name="connsiteY5" fmla="*/ 42615 h 60066"/>
                <a:gd name="connsiteX6" fmla="*/ 6559 w 33751"/>
                <a:gd name="connsiteY6" fmla="*/ 44164 h 60066"/>
                <a:gd name="connsiteX7" fmla="*/ 11720 w 33751"/>
                <a:gd name="connsiteY7" fmla="*/ 53842 h 60066"/>
                <a:gd name="connsiteX8" fmla="*/ 20753 w 33751"/>
                <a:gd name="connsiteY8" fmla="*/ 45970 h 60066"/>
                <a:gd name="connsiteX9" fmla="*/ 23463 w 33751"/>
                <a:gd name="connsiteY9" fmla="*/ 32937 h 60066"/>
                <a:gd name="connsiteX10" fmla="*/ 12752 w 33751"/>
                <a:gd name="connsiteY10" fmla="*/ 37196 h 60066"/>
                <a:gd name="connsiteX11" fmla="*/ 4752 w 33751"/>
                <a:gd name="connsiteY11" fmla="*/ 21195 h 60066"/>
                <a:gd name="connsiteX12" fmla="*/ 6559 w 33751"/>
                <a:gd name="connsiteY12" fmla="*/ 12291 h 60066"/>
                <a:gd name="connsiteX13" fmla="*/ 22818 w 33751"/>
                <a:gd name="connsiteY13" fmla="*/ 419 h 60066"/>
                <a:gd name="connsiteX14" fmla="*/ 33270 w 33751"/>
                <a:gd name="connsiteY14" fmla="*/ 17840 h 60066"/>
                <a:gd name="connsiteX15" fmla="*/ 13011 w 33751"/>
                <a:gd name="connsiteY15" fmla="*/ 13194 h 60066"/>
                <a:gd name="connsiteX16" fmla="*/ 11204 w 33751"/>
                <a:gd name="connsiteY16" fmla="*/ 21969 h 60066"/>
                <a:gd name="connsiteX17" fmla="*/ 16366 w 33751"/>
                <a:gd name="connsiteY17" fmla="*/ 31776 h 60066"/>
                <a:gd name="connsiteX18" fmla="*/ 25011 w 33751"/>
                <a:gd name="connsiteY18" fmla="*/ 24808 h 60066"/>
                <a:gd name="connsiteX19" fmla="*/ 26818 w 33751"/>
                <a:gd name="connsiteY19" fmla="*/ 16033 h 60066"/>
                <a:gd name="connsiteX20" fmla="*/ 21656 w 33751"/>
                <a:gd name="connsiteY20" fmla="*/ 6226 h 60066"/>
                <a:gd name="connsiteX21" fmla="*/ 13011 w 33751"/>
                <a:gd name="connsiteY21" fmla="*/ 13194 h 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51" h="60066">
                  <a:moveTo>
                    <a:pt x="33270" y="17711"/>
                  </a:moveTo>
                  <a:lnTo>
                    <a:pt x="27205" y="47390"/>
                  </a:lnTo>
                  <a:cubicBezTo>
                    <a:pt x="25269" y="56681"/>
                    <a:pt x="19979" y="61584"/>
                    <a:pt x="10688" y="59649"/>
                  </a:cubicBezTo>
                  <a:cubicBezTo>
                    <a:pt x="1784" y="57842"/>
                    <a:pt x="-1313" y="51261"/>
                    <a:pt x="494" y="42357"/>
                  </a:cubicBezTo>
                  <a:lnTo>
                    <a:pt x="752" y="41325"/>
                  </a:lnTo>
                  <a:lnTo>
                    <a:pt x="6817" y="42615"/>
                  </a:lnTo>
                  <a:lnTo>
                    <a:pt x="6559" y="44164"/>
                  </a:lnTo>
                  <a:cubicBezTo>
                    <a:pt x="5526" y="49454"/>
                    <a:pt x="7075" y="52939"/>
                    <a:pt x="11720" y="53842"/>
                  </a:cubicBezTo>
                  <a:cubicBezTo>
                    <a:pt x="16753" y="54874"/>
                    <a:pt x="19592" y="52164"/>
                    <a:pt x="20753" y="45970"/>
                  </a:cubicBezTo>
                  <a:lnTo>
                    <a:pt x="23463" y="32937"/>
                  </a:lnTo>
                  <a:cubicBezTo>
                    <a:pt x="21011" y="36679"/>
                    <a:pt x="17398" y="38099"/>
                    <a:pt x="12752" y="37196"/>
                  </a:cubicBezTo>
                  <a:cubicBezTo>
                    <a:pt x="5268" y="35647"/>
                    <a:pt x="3074" y="29711"/>
                    <a:pt x="4752" y="21195"/>
                  </a:cubicBezTo>
                  <a:lnTo>
                    <a:pt x="6559" y="12291"/>
                  </a:lnTo>
                  <a:cubicBezTo>
                    <a:pt x="8365" y="3387"/>
                    <a:pt x="13914" y="-1516"/>
                    <a:pt x="22818" y="419"/>
                  </a:cubicBezTo>
                  <a:cubicBezTo>
                    <a:pt x="31850" y="2226"/>
                    <a:pt x="35076" y="8936"/>
                    <a:pt x="33270" y="17840"/>
                  </a:cubicBezTo>
                  <a:close/>
                  <a:moveTo>
                    <a:pt x="13011" y="13194"/>
                  </a:moveTo>
                  <a:lnTo>
                    <a:pt x="11204" y="21969"/>
                  </a:lnTo>
                  <a:cubicBezTo>
                    <a:pt x="10172" y="27260"/>
                    <a:pt x="11720" y="30873"/>
                    <a:pt x="16366" y="31776"/>
                  </a:cubicBezTo>
                  <a:cubicBezTo>
                    <a:pt x="21140" y="32808"/>
                    <a:pt x="23979" y="29969"/>
                    <a:pt x="25011" y="24808"/>
                  </a:cubicBezTo>
                  <a:lnTo>
                    <a:pt x="26818" y="16033"/>
                  </a:lnTo>
                  <a:cubicBezTo>
                    <a:pt x="27850" y="10743"/>
                    <a:pt x="26302" y="7129"/>
                    <a:pt x="21656" y="6226"/>
                  </a:cubicBezTo>
                  <a:cubicBezTo>
                    <a:pt x="17011" y="5323"/>
                    <a:pt x="14172" y="7904"/>
                    <a:pt x="13011" y="131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 72">
              <a:extLst>
                <a:ext uri="{FF2B5EF4-FFF2-40B4-BE49-F238E27FC236}">
                  <a16:creationId xmlns:a16="http://schemas.microsoft.com/office/drawing/2014/main" id="{8A48ED16-3158-C582-2858-ED759126DA4C}"/>
                </a:ext>
              </a:extLst>
            </p:cNvPr>
            <p:cNvSpPr/>
            <p:nvPr/>
          </p:nvSpPr>
          <p:spPr>
            <a:xfrm>
              <a:off x="10864643" y="4641570"/>
              <a:ext cx="426194" cy="283686"/>
            </a:xfrm>
            <a:custGeom>
              <a:avLst/>
              <a:gdLst>
                <a:gd name="connsiteX0" fmla="*/ 188186 w 198733"/>
                <a:gd name="connsiteY0" fmla="*/ 10351 h 132282"/>
                <a:gd name="connsiteX1" fmla="*/ 184960 w 198733"/>
                <a:gd name="connsiteY1" fmla="*/ 5189 h 132282"/>
                <a:gd name="connsiteX2" fmla="*/ 137216 w 198733"/>
                <a:gd name="connsiteY2" fmla="*/ 29191 h 132282"/>
                <a:gd name="connsiteX3" fmla="*/ 75534 w 198733"/>
                <a:gd name="connsiteY3" fmla="*/ 60160 h 132282"/>
                <a:gd name="connsiteX4" fmla="*/ 27790 w 198733"/>
                <a:gd name="connsiteY4" fmla="*/ 84162 h 132282"/>
                <a:gd name="connsiteX5" fmla="*/ 175 w 198733"/>
                <a:gd name="connsiteY5" fmla="*/ 104937 h 132282"/>
                <a:gd name="connsiteX6" fmla="*/ 5208 w 198733"/>
                <a:gd name="connsiteY6" fmla="*/ 113067 h 132282"/>
                <a:gd name="connsiteX7" fmla="*/ 11660 w 198733"/>
                <a:gd name="connsiteY7" fmla="*/ 123519 h 132282"/>
                <a:gd name="connsiteX8" fmla="*/ 16692 w 198733"/>
                <a:gd name="connsiteY8" fmla="*/ 131649 h 132282"/>
                <a:gd name="connsiteX9" fmla="*/ 47533 w 198733"/>
                <a:gd name="connsiteY9" fmla="*/ 116164 h 132282"/>
                <a:gd name="connsiteX10" fmla="*/ 90245 w 198733"/>
                <a:gd name="connsiteY10" fmla="*/ 84162 h 132282"/>
                <a:gd name="connsiteX11" fmla="*/ 145603 w 198733"/>
                <a:gd name="connsiteY11" fmla="*/ 42740 h 132282"/>
                <a:gd name="connsiteX12" fmla="*/ 188315 w 198733"/>
                <a:gd name="connsiteY12" fmla="*/ 10738 h 1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733" h="132282">
                  <a:moveTo>
                    <a:pt x="188186" y="10351"/>
                  </a:moveTo>
                  <a:cubicBezTo>
                    <a:pt x="203413" y="-1004"/>
                    <a:pt x="201993" y="-3456"/>
                    <a:pt x="184960" y="5189"/>
                  </a:cubicBezTo>
                  <a:lnTo>
                    <a:pt x="137216" y="29191"/>
                  </a:lnTo>
                  <a:cubicBezTo>
                    <a:pt x="120182" y="37708"/>
                    <a:pt x="92439" y="51644"/>
                    <a:pt x="75534" y="60160"/>
                  </a:cubicBezTo>
                  <a:lnTo>
                    <a:pt x="27790" y="84162"/>
                  </a:lnTo>
                  <a:cubicBezTo>
                    <a:pt x="10756" y="92678"/>
                    <a:pt x="-1632" y="101969"/>
                    <a:pt x="175" y="104937"/>
                  </a:cubicBezTo>
                  <a:lnTo>
                    <a:pt x="5208" y="113067"/>
                  </a:lnTo>
                  <a:cubicBezTo>
                    <a:pt x="7014" y="115906"/>
                    <a:pt x="9853" y="120680"/>
                    <a:pt x="11660" y="123519"/>
                  </a:cubicBezTo>
                  <a:lnTo>
                    <a:pt x="16692" y="131649"/>
                  </a:lnTo>
                  <a:cubicBezTo>
                    <a:pt x="18499" y="134488"/>
                    <a:pt x="32306" y="127519"/>
                    <a:pt x="47533" y="116164"/>
                  </a:cubicBezTo>
                  <a:lnTo>
                    <a:pt x="90245" y="84162"/>
                  </a:lnTo>
                  <a:cubicBezTo>
                    <a:pt x="105472" y="72806"/>
                    <a:pt x="130376" y="54096"/>
                    <a:pt x="145603" y="42740"/>
                  </a:cubicBezTo>
                  <a:lnTo>
                    <a:pt x="188315" y="10738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 73">
              <a:extLst>
                <a:ext uri="{FF2B5EF4-FFF2-40B4-BE49-F238E27FC236}">
                  <a16:creationId xmlns:a16="http://schemas.microsoft.com/office/drawing/2014/main" id="{07ECFDFE-8A31-107D-9153-8E4DC6440545}"/>
                </a:ext>
              </a:extLst>
            </p:cNvPr>
            <p:cNvSpPr/>
            <p:nvPr/>
          </p:nvSpPr>
          <p:spPr>
            <a:xfrm>
              <a:off x="10882728" y="4642460"/>
              <a:ext cx="407903" cy="281966"/>
            </a:xfrm>
            <a:custGeom>
              <a:avLst/>
              <a:gdLst>
                <a:gd name="connsiteX0" fmla="*/ 190205 w 190204"/>
                <a:gd name="connsiteY0" fmla="*/ 129 h 131480"/>
                <a:gd name="connsiteX1" fmla="*/ 179753 w 190204"/>
                <a:gd name="connsiteY1" fmla="*/ 9936 h 131480"/>
                <a:gd name="connsiteX2" fmla="*/ 137041 w 190204"/>
                <a:gd name="connsiteY2" fmla="*/ 41938 h 131480"/>
                <a:gd name="connsiteX3" fmla="*/ 81682 w 190204"/>
                <a:gd name="connsiteY3" fmla="*/ 83360 h 131480"/>
                <a:gd name="connsiteX4" fmla="*/ 38970 w 190204"/>
                <a:gd name="connsiteY4" fmla="*/ 115362 h 131480"/>
                <a:gd name="connsiteX5" fmla="*/ 8130 w 190204"/>
                <a:gd name="connsiteY5" fmla="*/ 130846 h 131480"/>
                <a:gd name="connsiteX6" fmla="*/ 0 w 190204"/>
                <a:gd name="connsiteY6" fmla="*/ 117684 h 131480"/>
                <a:gd name="connsiteX7" fmla="*/ 190205 w 190204"/>
                <a:gd name="connsiteY7" fmla="*/ 0 h 13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4" h="131480">
                  <a:moveTo>
                    <a:pt x="190205" y="129"/>
                  </a:moveTo>
                  <a:cubicBezTo>
                    <a:pt x="190205" y="1290"/>
                    <a:pt x="186850" y="4645"/>
                    <a:pt x="179753" y="9936"/>
                  </a:cubicBezTo>
                  <a:lnTo>
                    <a:pt x="137041" y="41938"/>
                  </a:lnTo>
                  <a:cubicBezTo>
                    <a:pt x="121814" y="53293"/>
                    <a:pt x="96909" y="72004"/>
                    <a:pt x="81682" y="83360"/>
                  </a:cubicBezTo>
                  <a:lnTo>
                    <a:pt x="38970" y="115362"/>
                  </a:lnTo>
                  <a:cubicBezTo>
                    <a:pt x="23743" y="126717"/>
                    <a:pt x="9807" y="133685"/>
                    <a:pt x="8130" y="130846"/>
                  </a:cubicBezTo>
                  <a:lnTo>
                    <a:pt x="0" y="117684"/>
                  </a:lnTo>
                  <a:lnTo>
                    <a:pt x="1902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 74">
              <a:extLst>
                <a:ext uri="{FF2B5EF4-FFF2-40B4-BE49-F238E27FC236}">
                  <a16:creationId xmlns:a16="http://schemas.microsoft.com/office/drawing/2014/main" id="{D9B0C464-180F-7713-3BAE-46CCB8AAC78F}"/>
                </a:ext>
              </a:extLst>
            </p:cNvPr>
            <p:cNvSpPr/>
            <p:nvPr/>
          </p:nvSpPr>
          <p:spPr>
            <a:xfrm>
              <a:off x="10640717" y="4674952"/>
              <a:ext cx="254443" cy="258398"/>
            </a:xfrm>
            <a:custGeom>
              <a:avLst/>
              <a:gdLst>
                <a:gd name="connsiteX0" fmla="*/ 8971 w 118646"/>
                <a:gd name="connsiteY0" fmla="*/ 5235 h 120490"/>
                <a:gd name="connsiteX1" fmla="*/ 5100 w 118646"/>
                <a:gd name="connsiteY1" fmla="*/ 9106 h 120490"/>
                <a:gd name="connsiteX2" fmla="*/ 27940 w 118646"/>
                <a:gd name="connsiteY2" fmla="*/ 38269 h 120490"/>
                <a:gd name="connsiteX3" fmla="*/ 57361 w 118646"/>
                <a:gd name="connsiteY3" fmla="*/ 75949 h 120490"/>
                <a:gd name="connsiteX4" fmla="*/ 80072 w 118646"/>
                <a:gd name="connsiteY4" fmla="*/ 105112 h 120490"/>
                <a:gd name="connsiteX5" fmla="*/ 98654 w 118646"/>
                <a:gd name="connsiteY5" fmla="*/ 120080 h 120490"/>
                <a:gd name="connsiteX6" fmla="*/ 104590 w 118646"/>
                <a:gd name="connsiteY6" fmla="*/ 114144 h 120490"/>
                <a:gd name="connsiteX7" fmla="*/ 112332 w 118646"/>
                <a:gd name="connsiteY7" fmla="*/ 106531 h 120490"/>
                <a:gd name="connsiteX8" fmla="*/ 118268 w 118646"/>
                <a:gd name="connsiteY8" fmla="*/ 100595 h 120490"/>
                <a:gd name="connsiteX9" fmla="*/ 103557 w 118646"/>
                <a:gd name="connsiteY9" fmla="*/ 81755 h 120490"/>
                <a:gd name="connsiteX10" fmla="*/ 74782 w 118646"/>
                <a:gd name="connsiteY10" fmla="*/ 58528 h 120490"/>
                <a:gd name="connsiteX11" fmla="*/ 37618 w 118646"/>
                <a:gd name="connsiteY11" fmla="*/ 28462 h 120490"/>
                <a:gd name="connsiteX12" fmla="*/ 8842 w 118646"/>
                <a:gd name="connsiteY12" fmla="*/ 5235 h 1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46" h="120490">
                  <a:moveTo>
                    <a:pt x="8971" y="5235"/>
                  </a:moveTo>
                  <a:cubicBezTo>
                    <a:pt x="-1223" y="-3024"/>
                    <a:pt x="-3030" y="-1346"/>
                    <a:pt x="5100" y="9106"/>
                  </a:cubicBezTo>
                  <a:lnTo>
                    <a:pt x="27940" y="38269"/>
                  </a:lnTo>
                  <a:cubicBezTo>
                    <a:pt x="36070" y="48592"/>
                    <a:pt x="49232" y="65625"/>
                    <a:pt x="57361" y="75949"/>
                  </a:cubicBezTo>
                  <a:lnTo>
                    <a:pt x="80072" y="105112"/>
                  </a:lnTo>
                  <a:cubicBezTo>
                    <a:pt x="88202" y="115435"/>
                    <a:pt x="96589" y="122274"/>
                    <a:pt x="98654" y="120080"/>
                  </a:cubicBezTo>
                  <a:lnTo>
                    <a:pt x="104590" y="114144"/>
                  </a:lnTo>
                  <a:cubicBezTo>
                    <a:pt x="106783" y="112080"/>
                    <a:pt x="110268" y="108596"/>
                    <a:pt x="112332" y="106531"/>
                  </a:cubicBezTo>
                  <a:lnTo>
                    <a:pt x="118268" y="100595"/>
                  </a:lnTo>
                  <a:cubicBezTo>
                    <a:pt x="120333" y="98531"/>
                    <a:pt x="113752" y="90014"/>
                    <a:pt x="103557" y="81755"/>
                  </a:cubicBezTo>
                  <a:lnTo>
                    <a:pt x="74782" y="58528"/>
                  </a:lnTo>
                  <a:cubicBezTo>
                    <a:pt x="64587" y="50270"/>
                    <a:pt x="47812" y="36720"/>
                    <a:pt x="37618" y="28462"/>
                  </a:cubicBezTo>
                  <a:lnTo>
                    <a:pt x="8842" y="5235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75">
              <a:extLst>
                <a:ext uri="{FF2B5EF4-FFF2-40B4-BE49-F238E27FC236}">
                  <a16:creationId xmlns:a16="http://schemas.microsoft.com/office/drawing/2014/main" id="{F8CF19FA-6A58-02D6-04F0-B5ECDFE3386E}"/>
                </a:ext>
              </a:extLst>
            </p:cNvPr>
            <p:cNvSpPr/>
            <p:nvPr/>
          </p:nvSpPr>
          <p:spPr>
            <a:xfrm>
              <a:off x="10641693" y="4674832"/>
              <a:ext cx="254102" cy="236330"/>
            </a:xfrm>
            <a:custGeom>
              <a:avLst/>
              <a:gdLst>
                <a:gd name="connsiteX0" fmla="*/ 0 w 118487"/>
                <a:gd name="connsiteY0" fmla="*/ 129 h 110200"/>
                <a:gd name="connsiteX1" fmla="*/ 8646 w 118487"/>
                <a:gd name="connsiteY1" fmla="*/ 5291 h 110200"/>
                <a:gd name="connsiteX2" fmla="*/ 37422 w 118487"/>
                <a:gd name="connsiteY2" fmla="*/ 28518 h 110200"/>
                <a:gd name="connsiteX3" fmla="*/ 74585 w 118487"/>
                <a:gd name="connsiteY3" fmla="*/ 58584 h 110200"/>
                <a:gd name="connsiteX4" fmla="*/ 103361 w 118487"/>
                <a:gd name="connsiteY4" fmla="*/ 81811 h 110200"/>
                <a:gd name="connsiteX5" fmla="*/ 118071 w 118487"/>
                <a:gd name="connsiteY5" fmla="*/ 100651 h 110200"/>
                <a:gd name="connsiteX6" fmla="*/ 108393 w 118487"/>
                <a:gd name="connsiteY6" fmla="*/ 110200 h 110200"/>
                <a:gd name="connsiteX7" fmla="*/ 0 w 118487"/>
                <a:gd name="connsiteY7" fmla="*/ 0 h 1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87" h="110200">
                  <a:moveTo>
                    <a:pt x="0" y="129"/>
                  </a:moveTo>
                  <a:cubicBezTo>
                    <a:pt x="903" y="-258"/>
                    <a:pt x="3871" y="1419"/>
                    <a:pt x="8646" y="5291"/>
                  </a:cubicBezTo>
                  <a:lnTo>
                    <a:pt x="37422" y="28518"/>
                  </a:lnTo>
                  <a:cubicBezTo>
                    <a:pt x="47616" y="36776"/>
                    <a:pt x="64391" y="50326"/>
                    <a:pt x="74585" y="58584"/>
                  </a:cubicBezTo>
                  <a:lnTo>
                    <a:pt x="103361" y="81811"/>
                  </a:lnTo>
                  <a:cubicBezTo>
                    <a:pt x="113555" y="90070"/>
                    <a:pt x="120265" y="98586"/>
                    <a:pt x="118071" y="100651"/>
                  </a:cubicBezTo>
                  <a:lnTo>
                    <a:pt x="108393" y="11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76">
              <a:extLst>
                <a:ext uri="{FF2B5EF4-FFF2-40B4-BE49-F238E27FC236}">
                  <a16:creationId xmlns:a16="http://schemas.microsoft.com/office/drawing/2014/main" id="{5745C42E-E35F-8CDE-BBB1-C1ECD774F457}"/>
                </a:ext>
              </a:extLst>
            </p:cNvPr>
            <p:cNvSpPr/>
            <p:nvPr/>
          </p:nvSpPr>
          <p:spPr>
            <a:xfrm>
              <a:off x="10822495" y="4852190"/>
              <a:ext cx="94671" cy="95201"/>
            </a:xfrm>
            <a:custGeom>
              <a:avLst/>
              <a:gdLst>
                <a:gd name="connsiteX0" fmla="*/ 43687 w 44145"/>
                <a:gd name="connsiteY0" fmla="*/ 26648 h 44392"/>
                <a:gd name="connsiteX1" fmla="*/ 17621 w 44145"/>
                <a:gd name="connsiteY1" fmla="*/ 43940 h 44392"/>
                <a:gd name="connsiteX2" fmla="*/ 459 w 44145"/>
                <a:gd name="connsiteY2" fmla="*/ 17744 h 44392"/>
                <a:gd name="connsiteX3" fmla="*/ 26525 w 44145"/>
                <a:gd name="connsiteY3" fmla="*/ 453 h 44392"/>
                <a:gd name="connsiteX4" fmla="*/ 43687 w 44145"/>
                <a:gd name="connsiteY4" fmla="*/ 26648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5" h="44392">
                  <a:moveTo>
                    <a:pt x="43687" y="26648"/>
                  </a:moveTo>
                  <a:cubicBezTo>
                    <a:pt x="41235" y="38649"/>
                    <a:pt x="29622" y="46391"/>
                    <a:pt x="17621" y="43940"/>
                  </a:cubicBezTo>
                  <a:cubicBezTo>
                    <a:pt x="5620" y="41488"/>
                    <a:pt x="-1993" y="29745"/>
                    <a:pt x="459" y="17744"/>
                  </a:cubicBezTo>
                  <a:cubicBezTo>
                    <a:pt x="2911" y="5744"/>
                    <a:pt x="14524" y="-1999"/>
                    <a:pt x="26525" y="453"/>
                  </a:cubicBezTo>
                  <a:cubicBezTo>
                    <a:pt x="38525" y="2905"/>
                    <a:pt x="46139" y="14648"/>
                    <a:pt x="43687" y="26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77">
              <a:extLst>
                <a:ext uri="{FF2B5EF4-FFF2-40B4-BE49-F238E27FC236}">
                  <a16:creationId xmlns:a16="http://schemas.microsoft.com/office/drawing/2014/main" id="{AF92FA75-FA55-D0D5-EBB9-64191A0ACAF9}"/>
                </a:ext>
              </a:extLst>
            </p:cNvPr>
            <p:cNvSpPr/>
            <p:nvPr/>
          </p:nvSpPr>
          <p:spPr>
            <a:xfrm>
              <a:off x="10858080" y="4888040"/>
              <a:ext cx="23500" cy="23500"/>
            </a:xfrm>
            <a:custGeom>
              <a:avLst/>
              <a:gdLst>
                <a:gd name="connsiteX0" fmla="*/ 124 w 10958"/>
                <a:gd name="connsiteY0" fmla="*/ 4383 h 10958"/>
                <a:gd name="connsiteX1" fmla="*/ 6576 w 10958"/>
                <a:gd name="connsiteY1" fmla="*/ 124 h 10958"/>
                <a:gd name="connsiteX2" fmla="*/ 10835 w 10958"/>
                <a:gd name="connsiteY2" fmla="*/ 6576 h 10958"/>
                <a:gd name="connsiteX3" fmla="*/ 4383 w 10958"/>
                <a:gd name="connsiteY3" fmla="*/ 10835 h 10958"/>
                <a:gd name="connsiteX4" fmla="*/ 124 w 10958"/>
                <a:gd name="connsiteY4" fmla="*/ 4383 h 1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8" h="10958">
                  <a:moveTo>
                    <a:pt x="124" y="4383"/>
                  </a:moveTo>
                  <a:cubicBezTo>
                    <a:pt x="769" y="1415"/>
                    <a:pt x="3608" y="-521"/>
                    <a:pt x="6576" y="124"/>
                  </a:cubicBezTo>
                  <a:cubicBezTo>
                    <a:pt x="9544" y="769"/>
                    <a:pt x="11480" y="3608"/>
                    <a:pt x="10835" y="6576"/>
                  </a:cubicBezTo>
                  <a:cubicBezTo>
                    <a:pt x="10189" y="9544"/>
                    <a:pt x="7350" y="11480"/>
                    <a:pt x="4383" y="10835"/>
                  </a:cubicBezTo>
                  <a:cubicBezTo>
                    <a:pt x="1414" y="10189"/>
                    <a:pt x="-521" y="7350"/>
                    <a:pt x="124" y="4383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78">
              <a:extLst>
                <a:ext uri="{FF2B5EF4-FFF2-40B4-BE49-F238E27FC236}">
                  <a16:creationId xmlns:a16="http://schemas.microsoft.com/office/drawing/2014/main" id="{D9C85202-DF3E-EE7F-B4FA-7DE1FEA13998}"/>
                </a:ext>
              </a:extLst>
            </p:cNvPr>
            <p:cNvSpPr/>
            <p:nvPr/>
          </p:nvSpPr>
          <p:spPr>
            <a:xfrm>
              <a:off x="10283728" y="4308291"/>
              <a:ext cx="1160089" cy="1160089"/>
            </a:xfrm>
            <a:custGeom>
              <a:avLst/>
              <a:gdLst>
                <a:gd name="connsiteX0" fmla="*/ 216341 w 540946"/>
                <a:gd name="connsiteY0" fmla="*/ 535457 h 540946"/>
                <a:gd name="connsiteX1" fmla="*/ 5490 w 540946"/>
                <a:gd name="connsiteY1" fmla="*/ 216341 h 540946"/>
                <a:gd name="connsiteX2" fmla="*/ 324606 w 540946"/>
                <a:gd name="connsiteY2" fmla="*/ 5490 h 540946"/>
                <a:gd name="connsiteX3" fmla="*/ 535457 w 540946"/>
                <a:gd name="connsiteY3" fmla="*/ 324605 h 540946"/>
                <a:gd name="connsiteX4" fmla="*/ 216341 w 540946"/>
                <a:gd name="connsiteY4" fmla="*/ 535457 h 540946"/>
                <a:gd name="connsiteX5" fmla="*/ 319444 w 540946"/>
                <a:gd name="connsiteY5" fmla="*/ 30911 h 540946"/>
                <a:gd name="connsiteX6" fmla="*/ 30911 w 540946"/>
                <a:gd name="connsiteY6" fmla="*/ 221502 h 540946"/>
                <a:gd name="connsiteX7" fmla="*/ 221503 w 540946"/>
                <a:gd name="connsiteY7" fmla="*/ 510036 h 540946"/>
                <a:gd name="connsiteX8" fmla="*/ 510036 w 540946"/>
                <a:gd name="connsiteY8" fmla="*/ 319444 h 540946"/>
                <a:gd name="connsiteX9" fmla="*/ 319444 w 540946"/>
                <a:gd name="connsiteY9" fmla="*/ 30911 h 54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0946" h="540946">
                  <a:moveTo>
                    <a:pt x="216341" y="535457"/>
                  </a:moveTo>
                  <a:cubicBezTo>
                    <a:pt x="70268" y="505648"/>
                    <a:pt x="-24319" y="362414"/>
                    <a:pt x="5490" y="216341"/>
                  </a:cubicBezTo>
                  <a:cubicBezTo>
                    <a:pt x="35298" y="70268"/>
                    <a:pt x="178532" y="-24319"/>
                    <a:pt x="324606" y="5490"/>
                  </a:cubicBezTo>
                  <a:cubicBezTo>
                    <a:pt x="470679" y="35298"/>
                    <a:pt x="565265" y="178532"/>
                    <a:pt x="535457" y="324605"/>
                  </a:cubicBezTo>
                  <a:cubicBezTo>
                    <a:pt x="505649" y="470679"/>
                    <a:pt x="362414" y="565265"/>
                    <a:pt x="216341" y="535457"/>
                  </a:cubicBezTo>
                  <a:close/>
                  <a:moveTo>
                    <a:pt x="319444" y="30911"/>
                  </a:moveTo>
                  <a:cubicBezTo>
                    <a:pt x="187307" y="3941"/>
                    <a:pt x="57880" y="89366"/>
                    <a:pt x="30911" y="221502"/>
                  </a:cubicBezTo>
                  <a:cubicBezTo>
                    <a:pt x="3941" y="353639"/>
                    <a:pt x="89366" y="483066"/>
                    <a:pt x="221503" y="510036"/>
                  </a:cubicBezTo>
                  <a:cubicBezTo>
                    <a:pt x="353639" y="537005"/>
                    <a:pt x="483067" y="451581"/>
                    <a:pt x="510036" y="319444"/>
                  </a:cubicBezTo>
                  <a:cubicBezTo>
                    <a:pt x="537005" y="187307"/>
                    <a:pt x="451452" y="57880"/>
                    <a:pt x="319444" y="309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E96F2DA3-BAA3-A245-D993-35DD8E63A6BC}"/>
                </a:ext>
              </a:extLst>
            </p:cNvPr>
            <p:cNvSpPr/>
            <p:nvPr/>
          </p:nvSpPr>
          <p:spPr>
            <a:xfrm>
              <a:off x="10879103" y="4472376"/>
              <a:ext cx="39295" cy="126743"/>
            </a:xfrm>
            <a:custGeom>
              <a:avLst/>
              <a:gdLst>
                <a:gd name="connsiteX0" fmla="*/ 9678 w 18323"/>
                <a:gd name="connsiteY0" fmla="*/ 10065 h 59100"/>
                <a:gd name="connsiteX1" fmla="*/ 1162 w 18323"/>
                <a:gd name="connsiteY1" fmla="*/ 10968 h 59100"/>
                <a:gd name="connsiteX2" fmla="*/ 2194 w 18323"/>
                <a:gd name="connsiteY2" fmla="*/ 5678 h 59100"/>
                <a:gd name="connsiteX3" fmla="*/ 13807 w 18323"/>
                <a:gd name="connsiteY3" fmla="*/ 0 h 59100"/>
                <a:gd name="connsiteX4" fmla="*/ 18324 w 18323"/>
                <a:gd name="connsiteY4" fmla="*/ 903 h 59100"/>
                <a:gd name="connsiteX5" fmla="*/ 6452 w 18323"/>
                <a:gd name="connsiteY5" fmla="*/ 59100 h 59100"/>
                <a:gd name="connsiteX6" fmla="*/ 0 w 18323"/>
                <a:gd name="connsiteY6" fmla="*/ 57810 h 59100"/>
                <a:gd name="connsiteX7" fmla="*/ 9678 w 18323"/>
                <a:gd name="connsiteY7" fmla="*/ 10194 h 5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23" h="59100">
                  <a:moveTo>
                    <a:pt x="9678" y="10065"/>
                  </a:moveTo>
                  <a:cubicBezTo>
                    <a:pt x="7226" y="10968"/>
                    <a:pt x="4258" y="11355"/>
                    <a:pt x="1162" y="10968"/>
                  </a:cubicBezTo>
                  <a:lnTo>
                    <a:pt x="2194" y="5678"/>
                  </a:lnTo>
                  <a:cubicBezTo>
                    <a:pt x="8517" y="6710"/>
                    <a:pt x="11485" y="3742"/>
                    <a:pt x="13807" y="0"/>
                  </a:cubicBezTo>
                  <a:lnTo>
                    <a:pt x="18324" y="903"/>
                  </a:lnTo>
                  <a:lnTo>
                    <a:pt x="6452" y="59100"/>
                  </a:lnTo>
                  <a:lnTo>
                    <a:pt x="0" y="57810"/>
                  </a:lnTo>
                  <a:lnTo>
                    <a:pt x="9678" y="101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 80">
              <a:extLst>
                <a:ext uri="{FF2B5EF4-FFF2-40B4-BE49-F238E27FC236}">
                  <a16:creationId xmlns:a16="http://schemas.microsoft.com/office/drawing/2014/main" id="{AF576723-D82A-8B1B-1370-7BC70468D7C1}"/>
                </a:ext>
              </a:extLst>
            </p:cNvPr>
            <p:cNvSpPr/>
            <p:nvPr/>
          </p:nvSpPr>
          <p:spPr>
            <a:xfrm>
              <a:off x="10913971" y="4481833"/>
              <a:ext cx="77183" cy="132506"/>
            </a:xfrm>
            <a:custGeom>
              <a:avLst/>
              <a:gdLst>
                <a:gd name="connsiteX0" fmla="*/ 35099 w 35990"/>
                <a:gd name="connsiteY0" fmla="*/ 17914 h 61787"/>
                <a:gd name="connsiteX1" fmla="*/ 7742 w 35990"/>
                <a:gd name="connsiteY1" fmla="*/ 51078 h 61787"/>
                <a:gd name="connsiteX2" fmla="*/ 7742 w 35990"/>
                <a:gd name="connsiteY2" fmla="*/ 51981 h 61787"/>
                <a:gd name="connsiteX3" fmla="*/ 26711 w 35990"/>
                <a:gd name="connsiteY3" fmla="*/ 55852 h 61787"/>
                <a:gd name="connsiteX4" fmla="*/ 25550 w 35990"/>
                <a:gd name="connsiteY4" fmla="*/ 61788 h 61787"/>
                <a:gd name="connsiteX5" fmla="*/ 0 w 35990"/>
                <a:gd name="connsiteY5" fmla="*/ 56626 h 61787"/>
                <a:gd name="connsiteX6" fmla="*/ 1032 w 35990"/>
                <a:gd name="connsiteY6" fmla="*/ 51594 h 61787"/>
                <a:gd name="connsiteX7" fmla="*/ 28647 w 35990"/>
                <a:gd name="connsiteY7" fmla="*/ 16753 h 61787"/>
                <a:gd name="connsiteX8" fmla="*/ 23743 w 35990"/>
                <a:gd name="connsiteY8" fmla="*/ 6172 h 61787"/>
                <a:gd name="connsiteX9" fmla="*/ 15227 w 35990"/>
                <a:gd name="connsiteY9" fmla="*/ 13398 h 61787"/>
                <a:gd name="connsiteX10" fmla="*/ 14194 w 35990"/>
                <a:gd name="connsiteY10" fmla="*/ 18560 h 61787"/>
                <a:gd name="connsiteX11" fmla="*/ 8129 w 35990"/>
                <a:gd name="connsiteY11" fmla="*/ 17269 h 61787"/>
                <a:gd name="connsiteX12" fmla="*/ 9162 w 35990"/>
                <a:gd name="connsiteY12" fmla="*/ 12495 h 61787"/>
                <a:gd name="connsiteX13" fmla="*/ 25292 w 35990"/>
                <a:gd name="connsiteY13" fmla="*/ 365 h 61787"/>
                <a:gd name="connsiteX14" fmla="*/ 35486 w 35990"/>
                <a:gd name="connsiteY14" fmla="*/ 17785 h 6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90" h="61787">
                  <a:moveTo>
                    <a:pt x="35099" y="17914"/>
                  </a:moveTo>
                  <a:cubicBezTo>
                    <a:pt x="31486" y="35464"/>
                    <a:pt x="10452" y="37787"/>
                    <a:pt x="7742" y="51078"/>
                  </a:cubicBezTo>
                  <a:lnTo>
                    <a:pt x="7742" y="51981"/>
                  </a:lnTo>
                  <a:lnTo>
                    <a:pt x="26711" y="55852"/>
                  </a:lnTo>
                  <a:lnTo>
                    <a:pt x="25550" y="61788"/>
                  </a:lnTo>
                  <a:lnTo>
                    <a:pt x="0" y="56626"/>
                  </a:lnTo>
                  <a:lnTo>
                    <a:pt x="1032" y="51594"/>
                  </a:lnTo>
                  <a:cubicBezTo>
                    <a:pt x="4903" y="32754"/>
                    <a:pt x="25292" y="33141"/>
                    <a:pt x="28647" y="16753"/>
                  </a:cubicBezTo>
                  <a:cubicBezTo>
                    <a:pt x="29808" y="10817"/>
                    <a:pt x="28647" y="7204"/>
                    <a:pt x="23743" y="6172"/>
                  </a:cubicBezTo>
                  <a:cubicBezTo>
                    <a:pt x="18969" y="5139"/>
                    <a:pt x="16259" y="8236"/>
                    <a:pt x="15227" y="13398"/>
                  </a:cubicBezTo>
                  <a:lnTo>
                    <a:pt x="14194" y="18560"/>
                  </a:lnTo>
                  <a:lnTo>
                    <a:pt x="8129" y="17269"/>
                  </a:lnTo>
                  <a:lnTo>
                    <a:pt x="9162" y="12495"/>
                  </a:lnTo>
                  <a:cubicBezTo>
                    <a:pt x="10968" y="3591"/>
                    <a:pt x="16259" y="-1442"/>
                    <a:pt x="25292" y="365"/>
                  </a:cubicBezTo>
                  <a:cubicBezTo>
                    <a:pt x="34324" y="2172"/>
                    <a:pt x="37293" y="8882"/>
                    <a:pt x="35486" y="177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828FF9-1AE5-4934-EC2E-C8CE56409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0FB30F-64D3-BAB0-7515-5748697FA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9812" y="6355080"/>
            <a:ext cx="5029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05FA4B-04BB-ABC3-2AB0-447F52FD0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9788" y="380999"/>
            <a:ext cx="11213424" cy="3048001"/>
            <a:chOff x="519788" y="533399"/>
            <a:chExt cx="11213424" cy="304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385D8C9-F518-0E25-BE5E-69FF451DF074}"/>
                </a:ext>
              </a:extLst>
            </p:cNvPr>
            <p:cNvGrpSpPr/>
            <p:nvPr/>
          </p:nvGrpSpPr>
          <p:grpSpPr>
            <a:xfrm>
              <a:off x="519788" y="533399"/>
              <a:ext cx="11213424" cy="3048001"/>
              <a:chOff x="519788" y="533399"/>
              <a:chExt cx="11213424" cy="3048001"/>
            </a:xfrm>
          </p:grpSpPr>
          <p:sp>
            <p:nvSpPr>
              <p:cNvPr id="161" name="Rounded Rectangle 47">
                <a:extLst>
                  <a:ext uri="{FF2B5EF4-FFF2-40B4-BE49-F238E27FC236}">
                    <a16:creationId xmlns:a16="http://schemas.microsoft.com/office/drawing/2014/main" id="{0DCCF4AA-6BA1-C991-2D68-AF08BB9D1CE7}"/>
                  </a:ext>
                </a:extLst>
              </p:cNvPr>
              <p:cNvSpPr/>
              <p:nvPr/>
            </p:nvSpPr>
            <p:spPr>
              <a:xfrm>
                <a:off x="5197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ounded Rectangle 96">
                <a:extLst>
                  <a:ext uri="{FF2B5EF4-FFF2-40B4-BE49-F238E27FC236}">
                    <a16:creationId xmlns:a16="http://schemas.microsoft.com/office/drawing/2014/main" id="{2FACCB36-FF2D-2983-9EB4-6D02591881D4}"/>
                  </a:ext>
                </a:extLst>
              </p:cNvPr>
              <p:cNvSpPr/>
              <p:nvPr/>
            </p:nvSpPr>
            <p:spPr>
              <a:xfrm>
                <a:off x="306543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" name="Rounded Rectangle 99">
                <a:extLst>
                  <a:ext uri="{FF2B5EF4-FFF2-40B4-BE49-F238E27FC236}">
                    <a16:creationId xmlns:a16="http://schemas.microsoft.com/office/drawing/2014/main" id="{EF96B627-AA0C-7BFD-5B24-BDEE7A7E4A40}"/>
                  </a:ext>
                </a:extLst>
              </p:cNvPr>
              <p:cNvSpPr/>
              <p:nvPr/>
            </p:nvSpPr>
            <p:spPr>
              <a:xfrm>
                <a:off x="56110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Rounded Rectangle 104">
                <a:extLst>
                  <a:ext uri="{FF2B5EF4-FFF2-40B4-BE49-F238E27FC236}">
                    <a16:creationId xmlns:a16="http://schemas.microsoft.com/office/drawing/2014/main" id="{2ADB84A5-6C67-BEA1-FD23-6B59AB7004D2}"/>
                  </a:ext>
                </a:extLst>
              </p:cNvPr>
              <p:cNvSpPr/>
              <p:nvPr/>
            </p:nvSpPr>
            <p:spPr>
              <a:xfrm>
                <a:off x="8156737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9" name="Rounded Rectangle 107">
                <a:extLst>
                  <a:ext uri="{FF2B5EF4-FFF2-40B4-BE49-F238E27FC236}">
                    <a16:creationId xmlns:a16="http://schemas.microsoft.com/office/drawing/2014/main" id="{EF712134-A104-354A-59E5-E057D20B4725}"/>
                  </a:ext>
                </a:extLst>
              </p:cNvPr>
              <p:cNvSpPr/>
              <p:nvPr/>
            </p:nvSpPr>
            <p:spPr>
              <a:xfrm>
                <a:off x="205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ounded Rectangle 112">
                <a:extLst>
                  <a:ext uri="{FF2B5EF4-FFF2-40B4-BE49-F238E27FC236}">
                    <a16:creationId xmlns:a16="http://schemas.microsoft.com/office/drawing/2014/main" id="{6D12DE92-DA5A-44F4-FD11-2D7C52214666}"/>
                  </a:ext>
                </a:extLst>
              </p:cNvPr>
              <p:cNvSpPr/>
              <p:nvPr/>
            </p:nvSpPr>
            <p:spPr>
              <a:xfrm>
                <a:off x="4574420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3" name="Rounded Rectangle 117">
                <a:extLst>
                  <a:ext uri="{FF2B5EF4-FFF2-40B4-BE49-F238E27FC236}">
                    <a16:creationId xmlns:a16="http://schemas.microsoft.com/office/drawing/2014/main" id="{976EAB6C-087A-4241-8C85-979A2C0D6420}"/>
                  </a:ext>
                </a:extLst>
              </p:cNvPr>
              <p:cNvSpPr/>
              <p:nvPr/>
            </p:nvSpPr>
            <p:spPr>
              <a:xfrm>
                <a:off x="71612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Rounded Rectangle 118">
                <a:extLst>
                  <a:ext uri="{FF2B5EF4-FFF2-40B4-BE49-F238E27FC236}">
                    <a16:creationId xmlns:a16="http://schemas.microsoft.com/office/drawing/2014/main" id="{F3C8B1B9-D438-ACE1-065E-FB35FD6AD6B4}"/>
                  </a:ext>
                </a:extLst>
              </p:cNvPr>
              <p:cNvSpPr/>
              <p:nvPr/>
            </p:nvSpPr>
            <p:spPr>
              <a:xfrm>
                <a:off x="967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1D32E0E-7ECD-454E-3E1F-2984E194AB44}"/>
                </a:ext>
              </a:extLst>
            </p:cNvPr>
            <p:cNvGrpSpPr/>
            <p:nvPr/>
          </p:nvGrpSpPr>
          <p:grpSpPr>
            <a:xfrm>
              <a:off x="519788" y="1600200"/>
              <a:ext cx="11149248" cy="914400"/>
              <a:chOff x="519788" y="1600200"/>
              <a:chExt cx="11149248" cy="9144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B9A9475-194B-EF99-7BDE-0EF623436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788" y="2057400"/>
                <a:ext cx="11149248" cy="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DE97B6C-F748-3D40-8E0A-13840881E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84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113B93F-75DD-9EE6-81A7-7FA929D47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13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30B087F-5A15-056C-E046-66CDD0CCE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7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D5357B-7E1C-8326-1299-0763B445C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5437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F0C81FD-14F7-FCE2-2544-4DD9A078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6D7E809-8663-6877-4BC6-50D29DC3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C2CF26C-01B6-7EA7-4473-3FBE738A2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8FB4245-26CA-3872-DE8C-FCF05856B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0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Freeform 81">
            <a:extLst>
              <a:ext uri="{FF2B5EF4-FFF2-40B4-BE49-F238E27FC236}">
                <a16:creationId xmlns:a16="http://schemas.microsoft.com/office/drawing/2014/main" id="{FA33C6F3-1F31-90E6-78E3-E0007013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1362" y="3830127"/>
            <a:ext cx="265163" cy="265163"/>
          </a:xfrm>
          <a:custGeom>
            <a:avLst/>
            <a:gdLst>
              <a:gd name="connsiteX0" fmla="*/ 218077 w 436154"/>
              <a:gd name="connsiteY0" fmla="*/ 0 h 436154"/>
              <a:gd name="connsiteX1" fmla="*/ 0 w 436154"/>
              <a:gd name="connsiteY1" fmla="*/ 218077 h 436154"/>
              <a:gd name="connsiteX2" fmla="*/ 218077 w 436154"/>
              <a:gd name="connsiteY2" fmla="*/ 436155 h 436154"/>
              <a:gd name="connsiteX3" fmla="*/ 436155 w 436154"/>
              <a:gd name="connsiteY3" fmla="*/ 218077 h 436154"/>
              <a:gd name="connsiteX4" fmla="*/ 218077 w 436154"/>
              <a:gd name="connsiteY4" fmla="*/ 0 h 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154" h="436154">
                <a:moveTo>
                  <a:pt x="218077" y="0"/>
                </a:moveTo>
                <a:cubicBezTo>
                  <a:pt x="97554" y="0"/>
                  <a:pt x="0" y="97683"/>
                  <a:pt x="0" y="218077"/>
                </a:cubicBezTo>
                <a:cubicBezTo>
                  <a:pt x="0" y="338472"/>
                  <a:pt x="97683" y="436155"/>
                  <a:pt x="218077" y="436155"/>
                </a:cubicBezTo>
                <a:cubicBezTo>
                  <a:pt x="338472" y="436155"/>
                  <a:pt x="436155" y="338472"/>
                  <a:pt x="436155" y="218077"/>
                </a:cubicBezTo>
                <a:cubicBezTo>
                  <a:pt x="436155" y="97683"/>
                  <a:pt x="338472" y="0"/>
                  <a:pt x="218077" y="0"/>
                </a:cubicBezTo>
              </a:path>
            </a:pathLst>
          </a:custGeom>
          <a:solidFill>
            <a:schemeClr val="accent6"/>
          </a:solidFill>
          <a:ln w="128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7" name="Title 166">
            <a:extLst>
              <a:ext uri="{FF2B5EF4-FFF2-40B4-BE49-F238E27FC236}">
                <a16:creationId xmlns:a16="http://schemas.microsoft.com/office/drawing/2014/main" id="{B3FA8CB1-3EF2-6E13-208A-14326FDEA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8" name="Text Placeholder 125">
            <a:extLst>
              <a:ext uri="{FF2B5EF4-FFF2-40B4-BE49-F238E27FC236}">
                <a16:creationId xmlns:a16="http://schemas.microsoft.com/office/drawing/2014/main" id="{35E60FA7-EA70-DC00-E325-090A531039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3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9" name="Text Placeholder 125">
            <a:extLst>
              <a:ext uri="{FF2B5EF4-FFF2-40B4-BE49-F238E27FC236}">
                <a16:creationId xmlns:a16="http://schemas.microsoft.com/office/drawing/2014/main" id="{E6E96EC9-76E7-99DB-5928-8F2FFE1047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88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0" name="Text Placeholder 125">
            <a:extLst>
              <a:ext uri="{FF2B5EF4-FFF2-40B4-BE49-F238E27FC236}">
                <a16:creationId xmlns:a16="http://schemas.microsoft.com/office/drawing/2014/main" id="{1C490C2D-6AB2-BD75-E55D-3F0034A87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26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1" name="Text Placeholder 125">
            <a:extLst>
              <a:ext uri="{FF2B5EF4-FFF2-40B4-BE49-F238E27FC236}">
                <a16:creationId xmlns:a16="http://schemas.microsoft.com/office/drawing/2014/main" id="{6FE7948B-37A7-E47D-8889-65EB0B2531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1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2" name="Text Placeholder 125">
            <a:extLst>
              <a:ext uri="{FF2B5EF4-FFF2-40B4-BE49-F238E27FC236}">
                <a16:creationId xmlns:a16="http://schemas.microsoft.com/office/drawing/2014/main" id="{73F951C6-5B27-2423-17C5-CE9A996201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647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3" name="Text Placeholder 125">
            <a:extLst>
              <a:ext uri="{FF2B5EF4-FFF2-40B4-BE49-F238E27FC236}">
                <a16:creationId xmlns:a16="http://schemas.microsoft.com/office/drawing/2014/main" id="{E57B711E-3AF0-D599-049C-FE6F02E634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142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4" name="Text Placeholder 125">
            <a:extLst>
              <a:ext uri="{FF2B5EF4-FFF2-40B4-BE49-F238E27FC236}">
                <a16:creationId xmlns:a16="http://schemas.microsoft.com/office/drawing/2014/main" id="{223DF404-B7B3-80FA-1558-C60EF6EEC2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80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5" name="Text Placeholder 125">
            <a:extLst>
              <a:ext uri="{FF2B5EF4-FFF2-40B4-BE49-F238E27FC236}">
                <a16:creationId xmlns:a16="http://schemas.microsoft.com/office/drawing/2014/main" id="{E8CE6B7B-B9CB-A5FB-0533-A35684106B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775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4" name="Text Placeholder 125">
            <a:extLst>
              <a:ext uri="{FF2B5EF4-FFF2-40B4-BE49-F238E27FC236}">
                <a16:creationId xmlns:a16="http://schemas.microsoft.com/office/drawing/2014/main" id="{427F0943-E8C1-42DF-3E1E-5E7FEC6F2A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33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5" name="Text Placeholder 125">
            <a:extLst>
              <a:ext uri="{FF2B5EF4-FFF2-40B4-BE49-F238E27FC236}">
                <a16:creationId xmlns:a16="http://schemas.microsoft.com/office/drawing/2014/main" id="{A15F89F6-042A-95AE-297F-9403D4E2BB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8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6" name="Text Placeholder 125">
            <a:extLst>
              <a:ext uri="{FF2B5EF4-FFF2-40B4-BE49-F238E27FC236}">
                <a16:creationId xmlns:a16="http://schemas.microsoft.com/office/drawing/2014/main" id="{C257DD67-1247-7458-7198-98266F8AFC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66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7" name="Text Placeholder 125">
            <a:extLst>
              <a:ext uri="{FF2B5EF4-FFF2-40B4-BE49-F238E27FC236}">
                <a16:creationId xmlns:a16="http://schemas.microsoft.com/office/drawing/2014/main" id="{DD75B376-0D1A-AF6F-42EA-CAF39FD54A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61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8" name="Text Placeholder 125">
            <a:extLst>
              <a:ext uri="{FF2B5EF4-FFF2-40B4-BE49-F238E27FC236}">
                <a16:creationId xmlns:a16="http://schemas.microsoft.com/office/drawing/2014/main" id="{6FA1B487-4C46-DA1B-5D8F-81AE43463A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87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9" name="Text Placeholder 125">
            <a:extLst>
              <a:ext uri="{FF2B5EF4-FFF2-40B4-BE49-F238E27FC236}">
                <a16:creationId xmlns:a16="http://schemas.microsoft.com/office/drawing/2014/main" id="{158ED509-5FEA-48E3-96DC-F8BABAFD0A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382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0" name="Text Placeholder 125">
            <a:extLst>
              <a:ext uri="{FF2B5EF4-FFF2-40B4-BE49-F238E27FC236}">
                <a16:creationId xmlns:a16="http://schemas.microsoft.com/office/drawing/2014/main" id="{48B6671D-DAB9-2AC6-D9ED-AF2804603D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7520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1" name="Text Placeholder 125">
            <a:extLst>
              <a:ext uri="{FF2B5EF4-FFF2-40B4-BE49-F238E27FC236}">
                <a16:creationId xmlns:a16="http://schemas.microsoft.com/office/drawing/2014/main" id="{122985E9-0117-8B73-FFC9-18B128CAF7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015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376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o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2DBB4-26B6-531D-8D4C-B6AEF4CE3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94613" y="0"/>
            <a:ext cx="44942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4ECD8-68B8-C9B3-D78E-6AB7585BD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5">
              <a:lumMod val="90000"/>
            </a:schemeClr>
          </a:solidFill>
          <a:effectLst/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2069321-052D-CF12-CA9A-5C94FE40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8CAC6C-A8CA-BF59-0155-AF7A6F4C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08DD5BA-6916-B079-8F9F-DD57811F2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983CC9F-0E6F-2C79-001B-BFA1C786F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3E8125F-6131-2D62-0C9C-1D00E3E88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70676BBC-3B58-0123-576D-9EE492A7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FA31078-E73F-97CC-9BF2-A5C7EF73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6652B64-1E33-7841-0949-8774CE78E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A55F110-EEE0-81C4-483C-7576B6873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38A8DF83-B483-7947-EEDC-E19407F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45DBFEE-5790-0C1C-AEB8-94D72571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F95E0FEE-A8E4-1C8A-055B-D2C4C11F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ED7F7F38-DBED-89BD-E34D-927CB955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6E24CEA-CFB4-549E-5262-ACE278D4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FB5618F-64DE-E575-E4D3-F59C9F6A4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2EE9208-754F-1585-E073-91FEBC0F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67ED03D1-DDDF-32C1-FB4C-BAAD5AA9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8A356F80-F47F-1763-CBC8-2A119B238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B346DCA4-9020-7F53-9648-49370593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56B23CEE-9833-4845-9883-15A143A5A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D2DDF4F9-32E0-5528-47FB-309D4EC6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85F56C27-26F4-0081-75B4-EFB25E020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7F37ECA9-2DAE-0DE5-54BF-8543F8285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D8BCC5B4-3A05-7960-10E1-F972B1A34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4E72241-87A1-04F9-7316-F968A8C3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BE74C6E1-B721-C0CF-D939-12B91251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2B3B3A65-660A-D178-8C1A-815616B10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675CA897-317F-4E18-EA06-A91E3977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8DD30F22-4979-BF67-3744-7C015FCC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42DCDCFB-1CEA-E523-5CA8-85172FB6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8382BE7F-8802-8738-750E-33DCB9C1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C9D04D39-C0A2-5833-AF6E-025203FA6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D5DC4DAC-0B18-3633-2AA9-04D93325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1254C64C-575A-D563-8783-6B880172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F0A1B096-967D-FC9F-65E4-6B66E3A2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D344C36C-FF9A-5A5A-712A-CCE6F475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25BEDE83-12A9-F6D4-CFCE-97AE88975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5A0F5BBD-F24E-BA33-17A2-86DDEEF42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525A711B-7A08-8DAF-B987-0A849F269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428CA62E-DC72-F334-8811-491191C3E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1C771798-B64A-55AE-FCD0-019BBE9E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527116CE-CD6C-BF55-F82B-707FEA99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E6950443-9AB3-46FB-2074-DE6ADF8E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856E4276-04D2-B333-ACD8-23701DA4E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68FDA8B-DBB5-E8F3-7B76-C5E92048B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FF6E6280-72A1-272F-84AA-561FF9EB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604F041F-F903-71FC-BE35-BEA230A18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0C474A41-D5BD-3311-4959-18E66BF1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A7E7E40C-76C3-0669-E703-8AA7CED26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9675BFED-8120-5778-564C-FF365965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03C593B4-22DD-7C00-B868-A82EEC0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14AF519E-EB12-7695-2421-833657F3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F26DC74D-FB97-A3AC-874E-4A33D8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5838CC48-DE92-6585-61FB-563ED1CB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59">
              <a:extLst>
                <a:ext uri="{FF2B5EF4-FFF2-40B4-BE49-F238E27FC236}">
                  <a16:creationId xmlns:a16="http://schemas.microsoft.com/office/drawing/2014/main" id="{C14608C3-4EF7-366A-6794-335AD669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60">
              <a:extLst>
                <a:ext uri="{FF2B5EF4-FFF2-40B4-BE49-F238E27FC236}">
                  <a16:creationId xmlns:a16="http://schemas.microsoft.com/office/drawing/2014/main" id="{F04521D5-3F2B-4E83-7E29-2743AC5C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61">
              <a:extLst>
                <a:ext uri="{FF2B5EF4-FFF2-40B4-BE49-F238E27FC236}">
                  <a16:creationId xmlns:a16="http://schemas.microsoft.com/office/drawing/2014/main" id="{357B43E1-6BBA-9B12-E8BB-7BDC0BEA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62">
              <a:extLst>
                <a:ext uri="{FF2B5EF4-FFF2-40B4-BE49-F238E27FC236}">
                  <a16:creationId xmlns:a16="http://schemas.microsoft.com/office/drawing/2014/main" id="{94E10588-774E-62D0-5F00-9099A3C8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63">
              <a:extLst>
                <a:ext uri="{FF2B5EF4-FFF2-40B4-BE49-F238E27FC236}">
                  <a16:creationId xmlns:a16="http://schemas.microsoft.com/office/drawing/2014/main" id="{7A4DE285-34D8-2442-E262-22FD8DB28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64">
              <a:extLst>
                <a:ext uri="{FF2B5EF4-FFF2-40B4-BE49-F238E27FC236}">
                  <a16:creationId xmlns:a16="http://schemas.microsoft.com/office/drawing/2014/main" id="{8BC8BF7C-ED30-C878-D688-14FDFE9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65">
              <a:extLst>
                <a:ext uri="{FF2B5EF4-FFF2-40B4-BE49-F238E27FC236}">
                  <a16:creationId xmlns:a16="http://schemas.microsoft.com/office/drawing/2014/main" id="{45973F6E-5899-F941-C9C7-7509024F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66">
              <a:extLst>
                <a:ext uri="{FF2B5EF4-FFF2-40B4-BE49-F238E27FC236}">
                  <a16:creationId xmlns:a16="http://schemas.microsoft.com/office/drawing/2014/main" id="{17E8A4AD-F05D-D5EE-3067-C8F117DCD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67">
              <a:extLst>
                <a:ext uri="{FF2B5EF4-FFF2-40B4-BE49-F238E27FC236}">
                  <a16:creationId xmlns:a16="http://schemas.microsoft.com/office/drawing/2014/main" id="{85E1FCD3-B5F3-7FD0-C5D3-670034C74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68">
              <a:extLst>
                <a:ext uri="{FF2B5EF4-FFF2-40B4-BE49-F238E27FC236}">
                  <a16:creationId xmlns:a16="http://schemas.microsoft.com/office/drawing/2014/main" id="{79F1885D-1F44-1DFB-DF55-68E54E8C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69">
              <a:extLst>
                <a:ext uri="{FF2B5EF4-FFF2-40B4-BE49-F238E27FC236}">
                  <a16:creationId xmlns:a16="http://schemas.microsoft.com/office/drawing/2014/main" id="{6663A473-4A24-3FEA-4A85-FABBF70D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70">
              <a:extLst>
                <a:ext uri="{FF2B5EF4-FFF2-40B4-BE49-F238E27FC236}">
                  <a16:creationId xmlns:a16="http://schemas.microsoft.com/office/drawing/2014/main" id="{69296960-8CA1-AF89-DCB9-3EC604A1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71">
              <a:extLst>
                <a:ext uri="{FF2B5EF4-FFF2-40B4-BE49-F238E27FC236}">
                  <a16:creationId xmlns:a16="http://schemas.microsoft.com/office/drawing/2014/main" id="{5D55EB57-BFEA-0584-FFEE-19AA6F0B8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72">
              <a:extLst>
                <a:ext uri="{FF2B5EF4-FFF2-40B4-BE49-F238E27FC236}">
                  <a16:creationId xmlns:a16="http://schemas.microsoft.com/office/drawing/2014/main" id="{08B460C9-EF73-5E82-75F0-34FDC96A3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73">
              <a:extLst>
                <a:ext uri="{FF2B5EF4-FFF2-40B4-BE49-F238E27FC236}">
                  <a16:creationId xmlns:a16="http://schemas.microsoft.com/office/drawing/2014/main" id="{E42C02EA-1C11-4EB6-7EAF-53C365DA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74">
              <a:extLst>
                <a:ext uri="{FF2B5EF4-FFF2-40B4-BE49-F238E27FC236}">
                  <a16:creationId xmlns:a16="http://schemas.microsoft.com/office/drawing/2014/main" id="{97DFCA26-FD08-CDFC-7F1C-958AF651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Rectangle 75">
              <a:extLst>
                <a:ext uri="{FF2B5EF4-FFF2-40B4-BE49-F238E27FC236}">
                  <a16:creationId xmlns:a16="http://schemas.microsoft.com/office/drawing/2014/main" id="{DD52613D-286B-E9AF-CA04-E1A915A1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76">
              <a:extLst>
                <a:ext uri="{FF2B5EF4-FFF2-40B4-BE49-F238E27FC236}">
                  <a16:creationId xmlns:a16="http://schemas.microsoft.com/office/drawing/2014/main" id="{CE6EB853-BF86-7912-01B7-3C6DB379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77">
              <a:extLst>
                <a:ext uri="{FF2B5EF4-FFF2-40B4-BE49-F238E27FC236}">
                  <a16:creationId xmlns:a16="http://schemas.microsoft.com/office/drawing/2014/main" id="{A6155489-671A-7CB9-9BB3-BFB95C0F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78">
              <a:extLst>
                <a:ext uri="{FF2B5EF4-FFF2-40B4-BE49-F238E27FC236}">
                  <a16:creationId xmlns:a16="http://schemas.microsoft.com/office/drawing/2014/main" id="{B638074C-9594-2237-292E-0C69F3E1A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79">
              <a:extLst>
                <a:ext uri="{FF2B5EF4-FFF2-40B4-BE49-F238E27FC236}">
                  <a16:creationId xmlns:a16="http://schemas.microsoft.com/office/drawing/2014/main" id="{49BB86BC-7534-D007-5273-F0FFBDD5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80">
              <a:extLst>
                <a:ext uri="{FF2B5EF4-FFF2-40B4-BE49-F238E27FC236}">
                  <a16:creationId xmlns:a16="http://schemas.microsoft.com/office/drawing/2014/main" id="{DFB9F16A-2462-9004-9D47-BF0F2A1A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81">
              <a:extLst>
                <a:ext uri="{FF2B5EF4-FFF2-40B4-BE49-F238E27FC236}">
                  <a16:creationId xmlns:a16="http://schemas.microsoft.com/office/drawing/2014/main" id="{3D8D2DE7-51BD-A3E3-E6A5-55526DC5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82">
              <a:extLst>
                <a:ext uri="{FF2B5EF4-FFF2-40B4-BE49-F238E27FC236}">
                  <a16:creationId xmlns:a16="http://schemas.microsoft.com/office/drawing/2014/main" id="{6F9B1A80-ED03-4FCB-7E54-001282643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A7E5BCA4-7C63-7B2B-CBC3-D20CA7A92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162D4695-472F-AF66-5784-2A57B986C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8BAA0906-8452-BF5E-1955-00481BB04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A9A75FC7-EAB0-B978-C0C5-03E277841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481A5B0D-2B68-5A2F-0D8B-1BD30586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1A921CF2-DB1F-BAA5-C45C-70D4E6BB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4AD6890E-FC05-4D13-91D1-9F5BA8250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EE988818-8513-8988-F5C7-54BD02445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8CB80FB1-6CD9-CB04-4C38-06B0E880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E45DAA5-BD7D-27AC-084B-3F6A7FF3A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4E2B529E-5BAA-0221-1F46-DEC2CC29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FEAE0BF-BE32-F11A-869E-7B7BA1027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B1645674-9126-6378-ED58-9B4A4A9E2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35CDB75C-02D7-AAD0-BDDB-EAE91DD29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EF9AFA9F-ADD0-61F2-4A19-87839507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2C32A95C-B064-B26B-4864-35A6FC199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99">
              <a:extLst>
                <a:ext uri="{FF2B5EF4-FFF2-40B4-BE49-F238E27FC236}">
                  <a16:creationId xmlns:a16="http://schemas.microsoft.com/office/drawing/2014/main" id="{CAE9158B-38C2-BBC9-2030-26452D41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100">
              <a:extLst>
                <a:ext uri="{FF2B5EF4-FFF2-40B4-BE49-F238E27FC236}">
                  <a16:creationId xmlns:a16="http://schemas.microsoft.com/office/drawing/2014/main" id="{2B199DB4-E8B4-81D1-8638-9F30C69B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101">
              <a:extLst>
                <a:ext uri="{FF2B5EF4-FFF2-40B4-BE49-F238E27FC236}">
                  <a16:creationId xmlns:a16="http://schemas.microsoft.com/office/drawing/2014/main" id="{B0B1B26E-59BC-4326-86AA-417495F6A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102">
              <a:extLst>
                <a:ext uri="{FF2B5EF4-FFF2-40B4-BE49-F238E27FC236}">
                  <a16:creationId xmlns:a16="http://schemas.microsoft.com/office/drawing/2014/main" id="{7D8574AA-D7C1-C4A3-592B-6195764C3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103">
              <a:extLst>
                <a:ext uri="{FF2B5EF4-FFF2-40B4-BE49-F238E27FC236}">
                  <a16:creationId xmlns:a16="http://schemas.microsoft.com/office/drawing/2014/main" id="{9EF842FA-8134-8F70-58E6-D3A328ECC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104">
              <a:extLst>
                <a:ext uri="{FF2B5EF4-FFF2-40B4-BE49-F238E27FC236}">
                  <a16:creationId xmlns:a16="http://schemas.microsoft.com/office/drawing/2014/main" id="{333F3CCA-1CDE-1A15-D86F-A41A09992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105">
              <a:extLst>
                <a:ext uri="{FF2B5EF4-FFF2-40B4-BE49-F238E27FC236}">
                  <a16:creationId xmlns:a16="http://schemas.microsoft.com/office/drawing/2014/main" id="{1634FB9E-5641-D7C5-64A0-1EC344E9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106">
              <a:extLst>
                <a:ext uri="{FF2B5EF4-FFF2-40B4-BE49-F238E27FC236}">
                  <a16:creationId xmlns:a16="http://schemas.microsoft.com/office/drawing/2014/main" id="{07929C66-5000-3116-B2C8-4AB2082FE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107">
              <a:extLst>
                <a:ext uri="{FF2B5EF4-FFF2-40B4-BE49-F238E27FC236}">
                  <a16:creationId xmlns:a16="http://schemas.microsoft.com/office/drawing/2014/main" id="{86B842D0-9814-BF0C-D763-453068C2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20B7B671-21EA-BCB0-E25A-8FC80759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372A176-71F5-B5CE-3E8A-22EF9852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A8B34BDD-C353-2160-B0AA-8E78EDE31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Rectangle 111">
              <a:extLst>
                <a:ext uri="{FF2B5EF4-FFF2-40B4-BE49-F238E27FC236}">
                  <a16:creationId xmlns:a16="http://schemas.microsoft.com/office/drawing/2014/main" id="{9D5E59D1-60B7-500B-778A-96DD194C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112">
              <a:extLst>
                <a:ext uri="{FF2B5EF4-FFF2-40B4-BE49-F238E27FC236}">
                  <a16:creationId xmlns:a16="http://schemas.microsoft.com/office/drawing/2014/main" id="{37C0055C-3D1B-EC20-BB5D-26DE616F4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3C33D821-F2EF-1AF3-4A64-5D2A4619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4F3208BF-ABF8-5A4C-2364-84A2E6E9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BAE546C1-A2D7-CA46-3C15-6EF72188A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116">
              <a:extLst>
                <a:ext uri="{FF2B5EF4-FFF2-40B4-BE49-F238E27FC236}">
                  <a16:creationId xmlns:a16="http://schemas.microsoft.com/office/drawing/2014/main" id="{E51AFC14-595B-2FA9-1438-8F3618A80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117">
              <a:extLst>
                <a:ext uri="{FF2B5EF4-FFF2-40B4-BE49-F238E27FC236}">
                  <a16:creationId xmlns:a16="http://schemas.microsoft.com/office/drawing/2014/main" id="{B35CCC4D-74D6-57DA-9F7B-98C7A186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94775BCF-B38D-A209-D2EC-0A639153B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19">
              <a:extLst>
                <a:ext uri="{FF2B5EF4-FFF2-40B4-BE49-F238E27FC236}">
                  <a16:creationId xmlns:a16="http://schemas.microsoft.com/office/drawing/2014/main" id="{586377A3-0E62-CCFC-D5C3-9451F43E3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20">
              <a:extLst>
                <a:ext uri="{FF2B5EF4-FFF2-40B4-BE49-F238E27FC236}">
                  <a16:creationId xmlns:a16="http://schemas.microsoft.com/office/drawing/2014/main" id="{A9B5285D-E16A-6AEA-A7D1-84BD9C20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21">
              <a:extLst>
                <a:ext uri="{FF2B5EF4-FFF2-40B4-BE49-F238E27FC236}">
                  <a16:creationId xmlns:a16="http://schemas.microsoft.com/office/drawing/2014/main" id="{47E0B46F-3A69-35F4-F3FA-B12ED83CA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122">
              <a:extLst>
                <a:ext uri="{FF2B5EF4-FFF2-40B4-BE49-F238E27FC236}">
                  <a16:creationId xmlns:a16="http://schemas.microsoft.com/office/drawing/2014/main" id="{1B7DD8E5-8EC8-F2F1-3D0A-18D75C43D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123">
              <a:extLst>
                <a:ext uri="{FF2B5EF4-FFF2-40B4-BE49-F238E27FC236}">
                  <a16:creationId xmlns:a16="http://schemas.microsoft.com/office/drawing/2014/main" id="{C2BC0EF3-9A7B-1FC0-42B9-8524967AE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124">
              <a:extLst>
                <a:ext uri="{FF2B5EF4-FFF2-40B4-BE49-F238E27FC236}">
                  <a16:creationId xmlns:a16="http://schemas.microsoft.com/office/drawing/2014/main" id="{5E0192A7-2257-7D7B-D8CE-D2D3E082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25">
              <a:extLst>
                <a:ext uri="{FF2B5EF4-FFF2-40B4-BE49-F238E27FC236}">
                  <a16:creationId xmlns:a16="http://schemas.microsoft.com/office/drawing/2014/main" id="{B9AA3901-BBBF-77E9-FDD9-CD3C8E68F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26">
              <a:extLst>
                <a:ext uri="{FF2B5EF4-FFF2-40B4-BE49-F238E27FC236}">
                  <a16:creationId xmlns:a16="http://schemas.microsoft.com/office/drawing/2014/main" id="{98EDE307-A18C-FB8A-5171-8CF5CAD9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27">
              <a:extLst>
                <a:ext uri="{FF2B5EF4-FFF2-40B4-BE49-F238E27FC236}">
                  <a16:creationId xmlns:a16="http://schemas.microsoft.com/office/drawing/2014/main" id="{BA1BF8DD-EBBC-5358-7229-B8B7495A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128">
              <a:extLst>
                <a:ext uri="{FF2B5EF4-FFF2-40B4-BE49-F238E27FC236}">
                  <a16:creationId xmlns:a16="http://schemas.microsoft.com/office/drawing/2014/main" id="{B3D800E3-BBD7-61EF-6C59-FACDD8F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547A6289-53CC-A2B3-3042-356B84A7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130">
              <a:extLst>
                <a:ext uri="{FF2B5EF4-FFF2-40B4-BE49-F238E27FC236}">
                  <a16:creationId xmlns:a16="http://schemas.microsoft.com/office/drawing/2014/main" id="{69EBD0A5-005D-B7E6-FDFB-2A8AE64E4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131">
              <a:extLst>
                <a:ext uri="{FF2B5EF4-FFF2-40B4-BE49-F238E27FC236}">
                  <a16:creationId xmlns:a16="http://schemas.microsoft.com/office/drawing/2014/main" id="{B0E6AB8B-B518-EF33-FAB7-29B0D8F9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132">
              <a:extLst>
                <a:ext uri="{FF2B5EF4-FFF2-40B4-BE49-F238E27FC236}">
                  <a16:creationId xmlns:a16="http://schemas.microsoft.com/office/drawing/2014/main" id="{DCF496C2-CDD3-94A1-F624-A1999B2F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133">
              <a:extLst>
                <a:ext uri="{FF2B5EF4-FFF2-40B4-BE49-F238E27FC236}">
                  <a16:creationId xmlns:a16="http://schemas.microsoft.com/office/drawing/2014/main" id="{0A5F9C5A-7EAE-D83D-98CF-BE595B85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134">
              <a:extLst>
                <a:ext uri="{FF2B5EF4-FFF2-40B4-BE49-F238E27FC236}">
                  <a16:creationId xmlns:a16="http://schemas.microsoft.com/office/drawing/2014/main" id="{A8F5BD8B-FADE-3300-C3FC-FE6180B6C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135">
              <a:extLst>
                <a:ext uri="{FF2B5EF4-FFF2-40B4-BE49-F238E27FC236}">
                  <a16:creationId xmlns:a16="http://schemas.microsoft.com/office/drawing/2014/main" id="{F7C53CB8-57BF-2DD8-0178-3141250A1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136">
              <a:extLst>
                <a:ext uri="{FF2B5EF4-FFF2-40B4-BE49-F238E27FC236}">
                  <a16:creationId xmlns:a16="http://schemas.microsoft.com/office/drawing/2014/main" id="{1C8FA6BC-A5FB-C779-CBEC-AE323940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137">
              <a:extLst>
                <a:ext uri="{FF2B5EF4-FFF2-40B4-BE49-F238E27FC236}">
                  <a16:creationId xmlns:a16="http://schemas.microsoft.com/office/drawing/2014/main" id="{AA8139DD-3298-14F0-6AC7-7430DA9F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138">
              <a:extLst>
                <a:ext uri="{FF2B5EF4-FFF2-40B4-BE49-F238E27FC236}">
                  <a16:creationId xmlns:a16="http://schemas.microsoft.com/office/drawing/2014/main" id="{7AB85A0E-6B69-8B11-D023-CE65E95D9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139">
              <a:extLst>
                <a:ext uri="{FF2B5EF4-FFF2-40B4-BE49-F238E27FC236}">
                  <a16:creationId xmlns:a16="http://schemas.microsoft.com/office/drawing/2014/main" id="{57E68D65-0D5E-242C-0284-73581438F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140">
              <a:extLst>
                <a:ext uri="{FF2B5EF4-FFF2-40B4-BE49-F238E27FC236}">
                  <a16:creationId xmlns:a16="http://schemas.microsoft.com/office/drawing/2014/main" id="{6C04613E-9DAF-25A1-D51B-8CD021109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141">
              <a:extLst>
                <a:ext uri="{FF2B5EF4-FFF2-40B4-BE49-F238E27FC236}">
                  <a16:creationId xmlns:a16="http://schemas.microsoft.com/office/drawing/2014/main" id="{E2DF2ED5-ACE3-C128-0310-C894A420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142">
              <a:extLst>
                <a:ext uri="{FF2B5EF4-FFF2-40B4-BE49-F238E27FC236}">
                  <a16:creationId xmlns:a16="http://schemas.microsoft.com/office/drawing/2014/main" id="{381D77AD-069D-7A7F-B6FE-80F21E26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143">
              <a:extLst>
                <a:ext uri="{FF2B5EF4-FFF2-40B4-BE49-F238E27FC236}">
                  <a16:creationId xmlns:a16="http://schemas.microsoft.com/office/drawing/2014/main" id="{D98ECBA0-3E8A-96DC-9354-A2B0A82BA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144">
              <a:extLst>
                <a:ext uri="{FF2B5EF4-FFF2-40B4-BE49-F238E27FC236}">
                  <a16:creationId xmlns:a16="http://schemas.microsoft.com/office/drawing/2014/main" id="{E9AA3530-5707-EAB1-39B2-ED52DB05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145">
              <a:extLst>
                <a:ext uri="{FF2B5EF4-FFF2-40B4-BE49-F238E27FC236}">
                  <a16:creationId xmlns:a16="http://schemas.microsoft.com/office/drawing/2014/main" id="{931AF6E3-F109-8597-41E9-3B3EB7F7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146">
              <a:extLst>
                <a:ext uri="{FF2B5EF4-FFF2-40B4-BE49-F238E27FC236}">
                  <a16:creationId xmlns:a16="http://schemas.microsoft.com/office/drawing/2014/main" id="{24B8D3A3-7135-4B15-F503-A0A6BF71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147">
              <a:extLst>
                <a:ext uri="{FF2B5EF4-FFF2-40B4-BE49-F238E27FC236}">
                  <a16:creationId xmlns:a16="http://schemas.microsoft.com/office/drawing/2014/main" id="{69B4E7AF-D74B-B5F1-40E8-8CD3E1813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148">
              <a:extLst>
                <a:ext uri="{FF2B5EF4-FFF2-40B4-BE49-F238E27FC236}">
                  <a16:creationId xmlns:a16="http://schemas.microsoft.com/office/drawing/2014/main" id="{ED25FE7F-01DD-940B-9F54-0F20B4421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149">
              <a:extLst>
                <a:ext uri="{FF2B5EF4-FFF2-40B4-BE49-F238E27FC236}">
                  <a16:creationId xmlns:a16="http://schemas.microsoft.com/office/drawing/2014/main" id="{0DD67FFB-B8F0-9FF5-61C2-B17B4495E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150">
              <a:extLst>
                <a:ext uri="{FF2B5EF4-FFF2-40B4-BE49-F238E27FC236}">
                  <a16:creationId xmlns:a16="http://schemas.microsoft.com/office/drawing/2014/main" id="{202DCF28-B83E-1FE6-F046-DCE795FFB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151">
              <a:extLst>
                <a:ext uri="{FF2B5EF4-FFF2-40B4-BE49-F238E27FC236}">
                  <a16:creationId xmlns:a16="http://schemas.microsoft.com/office/drawing/2014/main" id="{BB48F2C5-23B7-7DB0-7C0E-864067299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52">
              <a:extLst>
                <a:ext uri="{FF2B5EF4-FFF2-40B4-BE49-F238E27FC236}">
                  <a16:creationId xmlns:a16="http://schemas.microsoft.com/office/drawing/2014/main" id="{18713AD4-4131-09CD-4FF7-279A06F54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53">
              <a:extLst>
                <a:ext uri="{FF2B5EF4-FFF2-40B4-BE49-F238E27FC236}">
                  <a16:creationId xmlns:a16="http://schemas.microsoft.com/office/drawing/2014/main" id="{75E22A93-6F48-5C41-D7C8-45CB5DB2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154">
              <a:extLst>
                <a:ext uri="{FF2B5EF4-FFF2-40B4-BE49-F238E27FC236}">
                  <a16:creationId xmlns:a16="http://schemas.microsoft.com/office/drawing/2014/main" id="{8C5CCD6C-7104-0106-E670-509674937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155">
              <a:extLst>
                <a:ext uri="{FF2B5EF4-FFF2-40B4-BE49-F238E27FC236}">
                  <a16:creationId xmlns:a16="http://schemas.microsoft.com/office/drawing/2014/main" id="{9A76E16D-FF65-60E7-4259-CDB7CA3BB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156">
              <a:extLst>
                <a:ext uri="{FF2B5EF4-FFF2-40B4-BE49-F238E27FC236}">
                  <a16:creationId xmlns:a16="http://schemas.microsoft.com/office/drawing/2014/main" id="{5D997FEB-0E6D-57FE-4C9C-708727AA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157">
              <a:extLst>
                <a:ext uri="{FF2B5EF4-FFF2-40B4-BE49-F238E27FC236}">
                  <a16:creationId xmlns:a16="http://schemas.microsoft.com/office/drawing/2014/main" id="{A2A192DA-0B21-ED15-0AC7-69FE84C6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158">
              <a:extLst>
                <a:ext uri="{FF2B5EF4-FFF2-40B4-BE49-F238E27FC236}">
                  <a16:creationId xmlns:a16="http://schemas.microsoft.com/office/drawing/2014/main" id="{F69F1F18-D0F2-4BEA-C67D-CE451F8CD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159">
              <a:extLst>
                <a:ext uri="{FF2B5EF4-FFF2-40B4-BE49-F238E27FC236}">
                  <a16:creationId xmlns:a16="http://schemas.microsoft.com/office/drawing/2014/main" id="{B787D2E9-8C23-BAC4-E42D-8CF0B070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160">
              <a:extLst>
                <a:ext uri="{FF2B5EF4-FFF2-40B4-BE49-F238E27FC236}">
                  <a16:creationId xmlns:a16="http://schemas.microsoft.com/office/drawing/2014/main" id="{C9F43A57-DB8D-B201-F4B8-160EDEC73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161">
              <a:extLst>
                <a:ext uri="{FF2B5EF4-FFF2-40B4-BE49-F238E27FC236}">
                  <a16:creationId xmlns:a16="http://schemas.microsoft.com/office/drawing/2014/main" id="{73675612-5D2E-9BE4-58BA-24B93398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162">
              <a:extLst>
                <a:ext uri="{FF2B5EF4-FFF2-40B4-BE49-F238E27FC236}">
                  <a16:creationId xmlns:a16="http://schemas.microsoft.com/office/drawing/2014/main" id="{D62CE97B-26AE-163C-CA79-134BA996A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163">
              <a:extLst>
                <a:ext uri="{FF2B5EF4-FFF2-40B4-BE49-F238E27FC236}">
                  <a16:creationId xmlns:a16="http://schemas.microsoft.com/office/drawing/2014/main" id="{BD035FE6-D4CA-3CA6-5821-9749F0AC0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164">
              <a:extLst>
                <a:ext uri="{FF2B5EF4-FFF2-40B4-BE49-F238E27FC236}">
                  <a16:creationId xmlns:a16="http://schemas.microsoft.com/office/drawing/2014/main" id="{B9298761-6B8F-E6D2-4981-7F02C5508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165">
              <a:extLst>
                <a:ext uri="{FF2B5EF4-FFF2-40B4-BE49-F238E27FC236}">
                  <a16:creationId xmlns:a16="http://schemas.microsoft.com/office/drawing/2014/main" id="{CCFBBE3E-E2FB-9903-8336-B65F344E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166">
              <a:extLst>
                <a:ext uri="{FF2B5EF4-FFF2-40B4-BE49-F238E27FC236}">
                  <a16:creationId xmlns:a16="http://schemas.microsoft.com/office/drawing/2014/main" id="{47F01831-7D3C-C763-52B8-4E3732BCF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167">
              <a:extLst>
                <a:ext uri="{FF2B5EF4-FFF2-40B4-BE49-F238E27FC236}">
                  <a16:creationId xmlns:a16="http://schemas.microsoft.com/office/drawing/2014/main" id="{40D1C35A-5AEE-80F9-AB32-28FCEB6BE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168">
              <a:extLst>
                <a:ext uri="{FF2B5EF4-FFF2-40B4-BE49-F238E27FC236}">
                  <a16:creationId xmlns:a16="http://schemas.microsoft.com/office/drawing/2014/main" id="{7DC10235-9021-8909-865C-EBCD7B567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169">
              <a:extLst>
                <a:ext uri="{FF2B5EF4-FFF2-40B4-BE49-F238E27FC236}">
                  <a16:creationId xmlns:a16="http://schemas.microsoft.com/office/drawing/2014/main" id="{2FF82F85-04A2-1997-9AA1-0BA3BD1F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170">
              <a:extLst>
                <a:ext uri="{FF2B5EF4-FFF2-40B4-BE49-F238E27FC236}">
                  <a16:creationId xmlns:a16="http://schemas.microsoft.com/office/drawing/2014/main" id="{84F283F9-30A1-F65D-11F0-377510AE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171">
              <a:extLst>
                <a:ext uri="{FF2B5EF4-FFF2-40B4-BE49-F238E27FC236}">
                  <a16:creationId xmlns:a16="http://schemas.microsoft.com/office/drawing/2014/main" id="{3BBC8DA0-61E7-8C3C-6F47-FCEC819D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172">
              <a:extLst>
                <a:ext uri="{FF2B5EF4-FFF2-40B4-BE49-F238E27FC236}">
                  <a16:creationId xmlns:a16="http://schemas.microsoft.com/office/drawing/2014/main" id="{65F5C789-1DDB-45C3-D106-4011C3B8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173">
              <a:extLst>
                <a:ext uri="{FF2B5EF4-FFF2-40B4-BE49-F238E27FC236}">
                  <a16:creationId xmlns:a16="http://schemas.microsoft.com/office/drawing/2014/main" id="{E7BA7ABB-BE4F-9474-E493-8D1F6F47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174">
              <a:extLst>
                <a:ext uri="{FF2B5EF4-FFF2-40B4-BE49-F238E27FC236}">
                  <a16:creationId xmlns:a16="http://schemas.microsoft.com/office/drawing/2014/main" id="{9F33058C-84F8-C55A-D34E-44C0DDA6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175">
              <a:extLst>
                <a:ext uri="{FF2B5EF4-FFF2-40B4-BE49-F238E27FC236}">
                  <a16:creationId xmlns:a16="http://schemas.microsoft.com/office/drawing/2014/main" id="{B0A0A66A-E931-BAB2-1D65-FED10A3E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176">
              <a:extLst>
                <a:ext uri="{FF2B5EF4-FFF2-40B4-BE49-F238E27FC236}">
                  <a16:creationId xmlns:a16="http://schemas.microsoft.com/office/drawing/2014/main" id="{7849B5F8-9C5F-3CC7-ACA6-D0562A76A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177">
              <a:extLst>
                <a:ext uri="{FF2B5EF4-FFF2-40B4-BE49-F238E27FC236}">
                  <a16:creationId xmlns:a16="http://schemas.microsoft.com/office/drawing/2014/main" id="{382CA48C-4270-1C87-4703-A721213F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178">
              <a:extLst>
                <a:ext uri="{FF2B5EF4-FFF2-40B4-BE49-F238E27FC236}">
                  <a16:creationId xmlns:a16="http://schemas.microsoft.com/office/drawing/2014/main" id="{36BBAAE7-1369-B1E7-74D5-7FF5B31E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179">
              <a:extLst>
                <a:ext uri="{FF2B5EF4-FFF2-40B4-BE49-F238E27FC236}">
                  <a16:creationId xmlns:a16="http://schemas.microsoft.com/office/drawing/2014/main" id="{CFFAAC8F-FF5F-A52F-8CE5-455879E17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180">
              <a:extLst>
                <a:ext uri="{FF2B5EF4-FFF2-40B4-BE49-F238E27FC236}">
                  <a16:creationId xmlns:a16="http://schemas.microsoft.com/office/drawing/2014/main" id="{246D37C3-A811-0E3B-50D9-A2E6FBD6F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181">
              <a:extLst>
                <a:ext uri="{FF2B5EF4-FFF2-40B4-BE49-F238E27FC236}">
                  <a16:creationId xmlns:a16="http://schemas.microsoft.com/office/drawing/2014/main" id="{4077F8AF-55C0-8185-DC13-7CCAC850A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182">
              <a:extLst>
                <a:ext uri="{FF2B5EF4-FFF2-40B4-BE49-F238E27FC236}">
                  <a16:creationId xmlns:a16="http://schemas.microsoft.com/office/drawing/2014/main" id="{E7097155-DC5E-34DA-B445-60EF5E5E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183">
              <a:extLst>
                <a:ext uri="{FF2B5EF4-FFF2-40B4-BE49-F238E27FC236}">
                  <a16:creationId xmlns:a16="http://schemas.microsoft.com/office/drawing/2014/main" id="{7B5884D7-6FAC-944D-AF72-2C0B1269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184">
              <a:extLst>
                <a:ext uri="{FF2B5EF4-FFF2-40B4-BE49-F238E27FC236}">
                  <a16:creationId xmlns:a16="http://schemas.microsoft.com/office/drawing/2014/main" id="{5103FAB3-843E-D31C-07B7-97027C2D4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185">
              <a:extLst>
                <a:ext uri="{FF2B5EF4-FFF2-40B4-BE49-F238E27FC236}">
                  <a16:creationId xmlns:a16="http://schemas.microsoft.com/office/drawing/2014/main" id="{1D9B159F-A361-E8FB-9DAB-A2D6F8ED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186">
              <a:extLst>
                <a:ext uri="{FF2B5EF4-FFF2-40B4-BE49-F238E27FC236}">
                  <a16:creationId xmlns:a16="http://schemas.microsoft.com/office/drawing/2014/main" id="{9C0A08F6-66FC-B0FA-12C5-6CAF5638C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187">
              <a:extLst>
                <a:ext uri="{FF2B5EF4-FFF2-40B4-BE49-F238E27FC236}">
                  <a16:creationId xmlns:a16="http://schemas.microsoft.com/office/drawing/2014/main" id="{E80FECBE-081D-21E5-4E00-0786F407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188">
              <a:extLst>
                <a:ext uri="{FF2B5EF4-FFF2-40B4-BE49-F238E27FC236}">
                  <a16:creationId xmlns:a16="http://schemas.microsoft.com/office/drawing/2014/main" id="{56AA5A70-8629-17E9-C656-0CDD328D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189">
              <a:extLst>
                <a:ext uri="{FF2B5EF4-FFF2-40B4-BE49-F238E27FC236}">
                  <a16:creationId xmlns:a16="http://schemas.microsoft.com/office/drawing/2014/main" id="{2702EEE8-F656-DAF7-6110-81D71D51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190">
              <a:extLst>
                <a:ext uri="{FF2B5EF4-FFF2-40B4-BE49-F238E27FC236}">
                  <a16:creationId xmlns:a16="http://schemas.microsoft.com/office/drawing/2014/main" id="{BA33CE2B-169C-5C1E-7DA0-EB8A10FD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191">
              <a:extLst>
                <a:ext uri="{FF2B5EF4-FFF2-40B4-BE49-F238E27FC236}">
                  <a16:creationId xmlns:a16="http://schemas.microsoft.com/office/drawing/2014/main" id="{EE44B567-120D-CB6A-E75E-96F0EC61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192">
              <a:extLst>
                <a:ext uri="{FF2B5EF4-FFF2-40B4-BE49-F238E27FC236}">
                  <a16:creationId xmlns:a16="http://schemas.microsoft.com/office/drawing/2014/main" id="{AEB51E71-249E-6A6D-DF02-12E83C6D9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193">
              <a:extLst>
                <a:ext uri="{FF2B5EF4-FFF2-40B4-BE49-F238E27FC236}">
                  <a16:creationId xmlns:a16="http://schemas.microsoft.com/office/drawing/2014/main" id="{CBFCE127-6750-E0C9-9B60-AEFD5E784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194">
              <a:extLst>
                <a:ext uri="{FF2B5EF4-FFF2-40B4-BE49-F238E27FC236}">
                  <a16:creationId xmlns:a16="http://schemas.microsoft.com/office/drawing/2014/main" id="{1DCB324E-9D16-2A32-CCCF-AEBDF59F4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195">
              <a:extLst>
                <a:ext uri="{FF2B5EF4-FFF2-40B4-BE49-F238E27FC236}">
                  <a16:creationId xmlns:a16="http://schemas.microsoft.com/office/drawing/2014/main" id="{DF57CAEE-A1D6-2DE4-12EF-0026DF400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196">
              <a:extLst>
                <a:ext uri="{FF2B5EF4-FFF2-40B4-BE49-F238E27FC236}">
                  <a16:creationId xmlns:a16="http://schemas.microsoft.com/office/drawing/2014/main" id="{592531B9-1793-A313-E7B9-D6DB8AB8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197">
              <a:extLst>
                <a:ext uri="{FF2B5EF4-FFF2-40B4-BE49-F238E27FC236}">
                  <a16:creationId xmlns:a16="http://schemas.microsoft.com/office/drawing/2014/main" id="{264B73C5-66BF-012A-0B22-42FE435B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198">
              <a:extLst>
                <a:ext uri="{FF2B5EF4-FFF2-40B4-BE49-F238E27FC236}">
                  <a16:creationId xmlns:a16="http://schemas.microsoft.com/office/drawing/2014/main" id="{CF338E8D-BE7E-7B86-F82E-4F63B34A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199">
              <a:extLst>
                <a:ext uri="{FF2B5EF4-FFF2-40B4-BE49-F238E27FC236}">
                  <a16:creationId xmlns:a16="http://schemas.microsoft.com/office/drawing/2014/main" id="{531B27B3-FA56-F4E3-7FA8-9A6E00D6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200">
              <a:extLst>
                <a:ext uri="{FF2B5EF4-FFF2-40B4-BE49-F238E27FC236}">
                  <a16:creationId xmlns:a16="http://schemas.microsoft.com/office/drawing/2014/main" id="{4672171C-48D0-EE40-A0D5-3F60F325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201">
              <a:extLst>
                <a:ext uri="{FF2B5EF4-FFF2-40B4-BE49-F238E27FC236}">
                  <a16:creationId xmlns:a16="http://schemas.microsoft.com/office/drawing/2014/main" id="{1E815254-035C-75C5-5343-CF1815C0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202">
              <a:extLst>
                <a:ext uri="{FF2B5EF4-FFF2-40B4-BE49-F238E27FC236}">
                  <a16:creationId xmlns:a16="http://schemas.microsoft.com/office/drawing/2014/main" id="{97505092-CDC7-C8BF-621E-479FD9CF2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203">
              <a:extLst>
                <a:ext uri="{FF2B5EF4-FFF2-40B4-BE49-F238E27FC236}">
                  <a16:creationId xmlns:a16="http://schemas.microsoft.com/office/drawing/2014/main" id="{50FBB24D-98B0-26FF-4B43-034B90B69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204">
              <a:extLst>
                <a:ext uri="{FF2B5EF4-FFF2-40B4-BE49-F238E27FC236}">
                  <a16:creationId xmlns:a16="http://schemas.microsoft.com/office/drawing/2014/main" id="{6753C3B7-156B-FBB8-9FC6-4D36FB0FC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206">
              <a:extLst>
                <a:ext uri="{FF2B5EF4-FFF2-40B4-BE49-F238E27FC236}">
                  <a16:creationId xmlns:a16="http://schemas.microsoft.com/office/drawing/2014/main" id="{957F2CFD-28D6-987C-943A-DC0763FEB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207">
              <a:extLst>
                <a:ext uri="{FF2B5EF4-FFF2-40B4-BE49-F238E27FC236}">
                  <a16:creationId xmlns:a16="http://schemas.microsoft.com/office/drawing/2014/main" id="{4489F2E4-9B15-5D74-62F2-FDC37BF2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208">
              <a:extLst>
                <a:ext uri="{FF2B5EF4-FFF2-40B4-BE49-F238E27FC236}">
                  <a16:creationId xmlns:a16="http://schemas.microsoft.com/office/drawing/2014/main" id="{3E139BB4-65A3-C8A1-9432-9F33119A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209">
              <a:extLst>
                <a:ext uri="{FF2B5EF4-FFF2-40B4-BE49-F238E27FC236}">
                  <a16:creationId xmlns:a16="http://schemas.microsoft.com/office/drawing/2014/main" id="{EA569632-1917-2403-18F2-7236844E4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210">
              <a:extLst>
                <a:ext uri="{FF2B5EF4-FFF2-40B4-BE49-F238E27FC236}">
                  <a16:creationId xmlns:a16="http://schemas.microsoft.com/office/drawing/2014/main" id="{0CFA02B9-71E5-49DC-E262-D6C63CE48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211">
              <a:extLst>
                <a:ext uri="{FF2B5EF4-FFF2-40B4-BE49-F238E27FC236}">
                  <a16:creationId xmlns:a16="http://schemas.microsoft.com/office/drawing/2014/main" id="{56EAE9BE-1BD3-8F6D-8EF0-63538909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212">
              <a:extLst>
                <a:ext uri="{FF2B5EF4-FFF2-40B4-BE49-F238E27FC236}">
                  <a16:creationId xmlns:a16="http://schemas.microsoft.com/office/drawing/2014/main" id="{6C2569D6-A02D-DF4C-ACC3-D9AF991AF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213">
              <a:extLst>
                <a:ext uri="{FF2B5EF4-FFF2-40B4-BE49-F238E27FC236}">
                  <a16:creationId xmlns:a16="http://schemas.microsoft.com/office/drawing/2014/main" id="{F2B1603C-E67E-0893-3386-D83C6DD9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214">
              <a:extLst>
                <a:ext uri="{FF2B5EF4-FFF2-40B4-BE49-F238E27FC236}">
                  <a16:creationId xmlns:a16="http://schemas.microsoft.com/office/drawing/2014/main" id="{6D312CF7-00BA-7583-3C12-C062D8B87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215">
              <a:extLst>
                <a:ext uri="{FF2B5EF4-FFF2-40B4-BE49-F238E27FC236}">
                  <a16:creationId xmlns:a16="http://schemas.microsoft.com/office/drawing/2014/main" id="{B2F1262A-2DE3-BF32-C93C-5516F6CC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216">
              <a:extLst>
                <a:ext uri="{FF2B5EF4-FFF2-40B4-BE49-F238E27FC236}">
                  <a16:creationId xmlns:a16="http://schemas.microsoft.com/office/drawing/2014/main" id="{75AC48A2-C5FE-C8CA-B649-608DB9C3D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217">
              <a:extLst>
                <a:ext uri="{FF2B5EF4-FFF2-40B4-BE49-F238E27FC236}">
                  <a16:creationId xmlns:a16="http://schemas.microsoft.com/office/drawing/2014/main" id="{4986871B-FDC2-A942-E240-4F7E8506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218">
              <a:extLst>
                <a:ext uri="{FF2B5EF4-FFF2-40B4-BE49-F238E27FC236}">
                  <a16:creationId xmlns:a16="http://schemas.microsoft.com/office/drawing/2014/main" id="{CFF6D6F6-E054-5F21-388F-CD7E9990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219">
              <a:extLst>
                <a:ext uri="{FF2B5EF4-FFF2-40B4-BE49-F238E27FC236}">
                  <a16:creationId xmlns:a16="http://schemas.microsoft.com/office/drawing/2014/main" id="{5F89E25B-1F32-871C-CFFF-AA57FAC80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220">
              <a:extLst>
                <a:ext uri="{FF2B5EF4-FFF2-40B4-BE49-F238E27FC236}">
                  <a16:creationId xmlns:a16="http://schemas.microsoft.com/office/drawing/2014/main" id="{9AC72F1B-5125-D76F-5D23-5E0133830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221">
              <a:extLst>
                <a:ext uri="{FF2B5EF4-FFF2-40B4-BE49-F238E27FC236}">
                  <a16:creationId xmlns:a16="http://schemas.microsoft.com/office/drawing/2014/main" id="{38F9D925-F93D-BD37-0183-FFDDFD57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222">
              <a:extLst>
                <a:ext uri="{FF2B5EF4-FFF2-40B4-BE49-F238E27FC236}">
                  <a16:creationId xmlns:a16="http://schemas.microsoft.com/office/drawing/2014/main" id="{1AC16F7E-5FA3-450D-6AD8-5D5CEC26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223">
              <a:extLst>
                <a:ext uri="{FF2B5EF4-FFF2-40B4-BE49-F238E27FC236}">
                  <a16:creationId xmlns:a16="http://schemas.microsoft.com/office/drawing/2014/main" id="{D01CADDF-E306-FE62-0E2B-93B2D6FA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224">
              <a:extLst>
                <a:ext uri="{FF2B5EF4-FFF2-40B4-BE49-F238E27FC236}">
                  <a16:creationId xmlns:a16="http://schemas.microsoft.com/office/drawing/2014/main" id="{94164620-36CF-EE56-7BB7-E7B0E018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225">
              <a:extLst>
                <a:ext uri="{FF2B5EF4-FFF2-40B4-BE49-F238E27FC236}">
                  <a16:creationId xmlns:a16="http://schemas.microsoft.com/office/drawing/2014/main" id="{3E7C1B26-6D5E-B7DA-FAEB-209322E9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226">
              <a:extLst>
                <a:ext uri="{FF2B5EF4-FFF2-40B4-BE49-F238E27FC236}">
                  <a16:creationId xmlns:a16="http://schemas.microsoft.com/office/drawing/2014/main" id="{68459EA5-145F-9547-EFC9-9307636F1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227">
              <a:extLst>
                <a:ext uri="{FF2B5EF4-FFF2-40B4-BE49-F238E27FC236}">
                  <a16:creationId xmlns:a16="http://schemas.microsoft.com/office/drawing/2014/main" id="{C5F8B0DC-B28C-4A27-3FA5-E8CC17A33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228">
              <a:extLst>
                <a:ext uri="{FF2B5EF4-FFF2-40B4-BE49-F238E27FC236}">
                  <a16:creationId xmlns:a16="http://schemas.microsoft.com/office/drawing/2014/main" id="{C0419575-9313-7F3E-5956-DBC177C3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229">
              <a:extLst>
                <a:ext uri="{FF2B5EF4-FFF2-40B4-BE49-F238E27FC236}">
                  <a16:creationId xmlns:a16="http://schemas.microsoft.com/office/drawing/2014/main" id="{46289903-5752-8851-EA71-21B435BC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230">
              <a:extLst>
                <a:ext uri="{FF2B5EF4-FFF2-40B4-BE49-F238E27FC236}">
                  <a16:creationId xmlns:a16="http://schemas.microsoft.com/office/drawing/2014/main" id="{4A6CCBDC-A68E-5849-67F0-9F11474D8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231">
              <a:extLst>
                <a:ext uri="{FF2B5EF4-FFF2-40B4-BE49-F238E27FC236}">
                  <a16:creationId xmlns:a16="http://schemas.microsoft.com/office/drawing/2014/main" id="{1EBBD4C0-90C8-B630-30E3-B08C4B742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232">
              <a:extLst>
                <a:ext uri="{FF2B5EF4-FFF2-40B4-BE49-F238E27FC236}">
                  <a16:creationId xmlns:a16="http://schemas.microsoft.com/office/drawing/2014/main" id="{4059B856-5DFC-B305-178E-97D830EF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233">
              <a:extLst>
                <a:ext uri="{FF2B5EF4-FFF2-40B4-BE49-F238E27FC236}">
                  <a16:creationId xmlns:a16="http://schemas.microsoft.com/office/drawing/2014/main" id="{CB5FAE35-550E-B0D0-458D-78BB97D1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234">
              <a:extLst>
                <a:ext uri="{FF2B5EF4-FFF2-40B4-BE49-F238E27FC236}">
                  <a16:creationId xmlns:a16="http://schemas.microsoft.com/office/drawing/2014/main" id="{5654A9C4-670E-DE61-9C01-30CDD09D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235">
              <a:extLst>
                <a:ext uri="{FF2B5EF4-FFF2-40B4-BE49-F238E27FC236}">
                  <a16:creationId xmlns:a16="http://schemas.microsoft.com/office/drawing/2014/main" id="{2EA7AE9F-CEC8-3331-9209-2A17703D7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236">
              <a:extLst>
                <a:ext uri="{FF2B5EF4-FFF2-40B4-BE49-F238E27FC236}">
                  <a16:creationId xmlns:a16="http://schemas.microsoft.com/office/drawing/2014/main" id="{AF3769DD-C997-D87D-5F3D-334798C0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237">
              <a:extLst>
                <a:ext uri="{FF2B5EF4-FFF2-40B4-BE49-F238E27FC236}">
                  <a16:creationId xmlns:a16="http://schemas.microsoft.com/office/drawing/2014/main" id="{82B8356A-EF8D-794F-263A-B7D82FD53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238">
              <a:extLst>
                <a:ext uri="{FF2B5EF4-FFF2-40B4-BE49-F238E27FC236}">
                  <a16:creationId xmlns:a16="http://schemas.microsoft.com/office/drawing/2014/main" id="{4ACA76DD-3AD7-448B-43A2-399CACA39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239">
              <a:extLst>
                <a:ext uri="{FF2B5EF4-FFF2-40B4-BE49-F238E27FC236}">
                  <a16:creationId xmlns:a16="http://schemas.microsoft.com/office/drawing/2014/main" id="{FFCA19E2-FEB9-C7D4-6369-838A4A40F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240">
              <a:extLst>
                <a:ext uri="{FF2B5EF4-FFF2-40B4-BE49-F238E27FC236}">
                  <a16:creationId xmlns:a16="http://schemas.microsoft.com/office/drawing/2014/main" id="{8B12ED1D-2977-5168-68AA-6B26859B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241">
              <a:extLst>
                <a:ext uri="{FF2B5EF4-FFF2-40B4-BE49-F238E27FC236}">
                  <a16:creationId xmlns:a16="http://schemas.microsoft.com/office/drawing/2014/main" id="{74B2899F-2DDC-5E99-EA00-7F96279A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242">
              <a:extLst>
                <a:ext uri="{FF2B5EF4-FFF2-40B4-BE49-F238E27FC236}">
                  <a16:creationId xmlns:a16="http://schemas.microsoft.com/office/drawing/2014/main" id="{62F76700-04A3-476E-B198-494B94C4F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243">
              <a:extLst>
                <a:ext uri="{FF2B5EF4-FFF2-40B4-BE49-F238E27FC236}">
                  <a16:creationId xmlns:a16="http://schemas.microsoft.com/office/drawing/2014/main" id="{5275E21C-443E-0D18-F8D5-AB1752991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244">
              <a:extLst>
                <a:ext uri="{FF2B5EF4-FFF2-40B4-BE49-F238E27FC236}">
                  <a16:creationId xmlns:a16="http://schemas.microsoft.com/office/drawing/2014/main" id="{68F5D77D-8E11-227D-640C-D04B62FAF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245">
              <a:extLst>
                <a:ext uri="{FF2B5EF4-FFF2-40B4-BE49-F238E27FC236}">
                  <a16:creationId xmlns:a16="http://schemas.microsoft.com/office/drawing/2014/main" id="{F62C3716-6F33-176A-CF89-F5FCE95B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246">
              <a:extLst>
                <a:ext uri="{FF2B5EF4-FFF2-40B4-BE49-F238E27FC236}">
                  <a16:creationId xmlns:a16="http://schemas.microsoft.com/office/drawing/2014/main" id="{AE395919-035E-EC3E-22BA-0F08DDB7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247">
              <a:extLst>
                <a:ext uri="{FF2B5EF4-FFF2-40B4-BE49-F238E27FC236}">
                  <a16:creationId xmlns:a16="http://schemas.microsoft.com/office/drawing/2014/main" id="{B2816D7F-3B4E-FA30-DB9A-0FEA063E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248">
              <a:extLst>
                <a:ext uri="{FF2B5EF4-FFF2-40B4-BE49-F238E27FC236}">
                  <a16:creationId xmlns:a16="http://schemas.microsoft.com/office/drawing/2014/main" id="{71B0DB8C-A7D6-8F8E-642F-EF7AEA802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249">
              <a:extLst>
                <a:ext uri="{FF2B5EF4-FFF2-40B4-BE49-F238E27FC236}">
                  <a16:creationId xmlns:a16="http://schemas.microsoft.com/office/drawing/2014/main" id="{561D7FF1-6EC8-3C0F-EE6D-66E1BB6B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250">
              <a:extLst>
                <a:ext uri="{FF2B5EF4-FFF2-40B4-BE49-F238E27FC236}">
                  <a16:creationId xmlns:a16="http://schemas.microsoft.com/office/drawing/2014/main" id="{AA91CA69-C021-D70F-3468-F55B2F04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251">
              <a:extLst>
                <a:ext uri="{FF2B5EF4-FFF2-40B4-BE49-F238E27FC236}">
                  <a16:creationId xmlns:a16="http://schemas.microsoft.com/office/drawing/2014/main" id="{547F9D0E-367C-DF92-E34B-F9F99257B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252">
              <a:extLst>
                <a:ext uri="{FF2B5EF4-FFF2-40B4-BE49-F238E27FC236}">
                  <a16:creationId xmlns:a16="http://schemas.microsoft.com/office/drawing/2014/main" id="{BEE33F90-E09F-1C7B-6BD1-5126CA98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253">
              <a:extLst>
                <a:ext uri="{FF2B5EF4-FFF2-40B4-BE49-F238E27FC236}">
                  <a16:creationId xmlns:a16="http://schemas.microsoft.com/office/drawing/2014/main" id="{F306F14B-8B8A-08C7-298E-9888D31DD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254">
              <a:extLst>
                <a:ext uri="{FF2B5EF4-FFF2-40B4-BE49-F238E27FC236}">
                  <a16:creationId xmlns:a16="http://schemas.microsoft.com/office/drawing/2014/main" id="{F222DF6D-D914-C959-5CD5-D7995315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255">
              <a:extLst>
                <a:ext uri="{FF2B5EF4-FFF2-40B4-BE49-F238E27FC236}">
                  <a16:creationId xmlns:a16="http://schemas.microsoft.com/office/drawing/2014/main" id="{5EF0301D-1EF0-2530-3C3A-CD42B784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256">
              <a:extLst>
                <a:ext uri="{FF2B5EF4-FFF2-40B4-BE49-F238E27FC236}">
                  <a16:creationId xmlns:a16="http://schemas.microsoft.com/office/drawing/2014/main" id="{70CBB3B4-DEEA-1334-A51A-7488278C0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257">
              <a:extLst>
                <a:ext uri="{FF2B5EF4-FFF2-40B4-BE49-F238E27FC236}">
                  <a16:creationId xmlns:a16="http://schemas.microsoft.com/office/drawing/2014/main" id="{4D7016EA-D815-C1BC-F751-DE831AB68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258">
              <a:extLst>
                <a:ext uri="{FF2B5EF4-FFF2-40B4-BE49-F238E27FC236}">
                  <a16:creationId xmlns:a16="http://schemas.microsoft.com/office/drawing/2014/main" id="{F47AAECC-77B2-4D9E-7822-F575EEFA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259">
              <a:extLst>
                <a:ext uri="{FF2B5EF4-FFF2-40B4-BE49-F238E27FC236}">
                  <a16:creationId xmlns:a16="http://schemas.microsoft.com/office/drawing/2014/main" id="{CBDB5B40-0FCD-3FC9-6FD3-F0B76A5D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260">
              <a:extLst>
                <a:ext uri="{FF2B5EF4-FFF2-40B4-BE49-F238E27FC236}">
                  <a16:creationId xmlns:a16="http://schemas.microsoft.com/office/drawing/2014/main" id="{CFF1DFAF-3651-2E09-D230-BD8367B3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261">
              <a:extLst>
                <a:ext uri="{FF2B5EF4-FFF2-40B4-BE49-F238E27FC236}">
                  <a16:creationId xmlns:a16="http://schemas.microsoft.com/office/drawing/2014/main" id="{2E04F0C2-A4FE-BC8F-7B74-B7820D553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262">
              <a:extLst>
                <a:ext uri="{FF2B5EF4-FFF2-40B4-BE49-F238E27FC236}">
                  <a16:creationId xmlns:a16="http://schemas.microsoft.com/office/drawing/2014/main" id="{C1AEB3EF-52A4-AEFB-A2EE-73ABE2B0E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263">
              <a:extLst>
                <a:ext uri="{FF2B5EF4-FFF2-40B4-BE49-F238E27FC236}">
                  <a16:creationId xmlns:a16="http://schemas.microsoft.com/office/drawing/2014/main" id="{CD34A82B-75F3-DA81-DD14-25AEB48AD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264">
              <a:extLst>
                <a:ext uri="{FF2B5EF4-FFF2-40B4-BE49-F238E27FC236}">
                  <a16:creationId xmlns:a16="http://schemas.microsoft.com/office/drawing/2014/main" id="{F4FE4420-72AA-9453-5BDF-47B404AB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265">
              <a:extLst>
                <a:ext uri="{FF2B5EF4-FFF2-40B4-BE49-F238E27FC236}">
                  <a16:creationId xmlns:a16="http://schemas.microsoft.com/office/drawing/2014/main" id="{FA074912-490F-0AE6-00EC-C2A810160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266">
              <a:extLst>
                <a:ext uri="{FF2B5EF4-FFF2-40B4-BE49-F238E27FC236}">
                  <a16:creationId xmlns:a16="http://schemas.microsoft.com/office/drawing/2014/main" id="{8B52ECC7-35A4-6984-2711-906B231F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267">
              <a:extLst>
                <a:ext uri="{FF2B5EF4-FFF2-40B4-BE49-F238E27FC236}">
                  <a16:creationId xmlns:a16="http://schemas.microsoft.com/office/drawing/2014/main" id="{59864746-BB96-6771-0B8C-03E1EFB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268">
              <a:extLst>
                <a:ext uri="{FF2B5EF4-FFF2-40B4-BE49-F238E27FC236}">
                  <a16:creationId xmlns:a16="http://schemas.microsoft.com/office/drawing/2014/main" id="{8F773D0B-F816-F33D-EF33-D88CE0BB5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269">
              <a:extLst>
                <a:ext uri="{FF2B5EF4-FFF2-40B4-BE49-F238E27FC236}">
                  <a16:creationId xmlns:a16="http://schemas.microsoft.com/office/drawing/2014/main" id="{B728DBF8-37C6-1B85-B191-562533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270">
              <a:extLst>
                <a:ext uri="{FF2B5EF4-FFF2-40B4-BE49-F238E27FC236}">
                  <a16:creationId xmlns:a16="http://schemas.microsoft.com/office/drawing/2014/main" id="{079278EC-F06D-7934-AB65-C882AD0A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271">
              <a:extLst>
                <a:ext uri="{FF2B5EF4-FFF2-40B4-BE49-F238E27FC236}">
                  <a16:creationId xmlns:a16="http://schemas.microsoft.com/office/drawing/2014/main" id="{3DD5B0C8-296D-7AD4-EDB3-05FD735E2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272">
              <a:extLst>
                <a:ext uri="{FF2B5EF4-FFF2-40B4-BE49-F238E27FC236}">
                  <a16:creationId xmlns:a16="http://schemas.microsoft.com/office/drawing/2014/main" id="{7D625595-99CA-C8E8-E8B2-3A0B34204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273">
              <a:extLst>
                <a:ext uri="{FF2B5EF4-FFF2-40B4-BE49-F238E27FC236}">
                  <a16:creationId xmlns:a16="http://schemas.microsoft.com/office/drawing/2014/main" id="{5C0E317B-A297-409A-847A-CB8D0E28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274">
              <a:extLst>
                <a:ext uri="{FF2B5EF4-FFF2-40B4-BE49-F238E27FC236}">
                  <a16:creationId xmlns:a16="http://schemas.microsoft.com/office/drawing/2014/main" id="{2EF36829-45FE-62BF-FE9B-57186C1CE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275">
              <a:extLst>
                <a:ext uri="{FF2B5EF4-FFF2-40B4-BE49-F238E27FC236}">
                  <a16:creationId xmlns:a16="http://schemas.microsoft.com/office/drawing/2014/main" id="{1984AF61-29A8-2D48-C572-023A4D81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276">
              <a:extLst>
                <a:ext uri="{FF2B5EF4-FFF2-40B4-BE49-F238E27FC236}">
                  <a16:creationId xmlns:a16="http://schemas.microsoft.com/office/drawing/2014/main" id="{3015D821-8C5D-1F48-71BC-8ADB4D4C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277">
              <a:extLst>
                <a:ext uri="{FF2B5EF4-FFF2-40B4-BE49-F238E27FC236}">
                  <a16:creationId xmlns:a16="http://schemas.microsoft.com/office/drawing/2014/main" id="{AFCEA83D-07A8-7DCB-9600-AA3FB1DF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278">
              <a:extLst>
                <a:ext uri="{FF2B5EF4-FFF2-40B4-BE49-F238E27FC236}">
                  <a16:creationId xmlns:a16="http://schemas.microsoft.com/office/drawing/2014/main" id="{186A00E2-522C-2297-D918-48BD95417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279">
              <a:extLst>
                <a:ext uri="{FF2B5EF4-FFF2-40B4-BE49-F238E27FC236}">
                  <a16:creationId xmlns:a16="http://schemas.microsoft.com/office/drawing/2014/main" id="{09612573-7DFA-EE8C-8185-6C1C1A0B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280">
              <a:extLst>
                <a:ext uri="{FF2B5EF4-FFF2-40B4-BE49-F238E27FC236}">
                  <a16:creationId xmlns:a16="http://schemas.microsoft.com/office/drawing/2014/main" id="{257D9097-FAF6-AB98-530F-15BAEF99B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281">
              <a:extLst>
                <a:ext uri="{FF2B5EF4-FFF2-40B4-BE49-F238E27FC236}">
                  <a16:creationId xmlns:a16="http://schemas.microsoft.com/office/drawing/2014/main" id="{570EA132-7607-0561-B106-263381EAA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282">
              <a:extLst>
                <a:ext uri="{FF2B5EF4-FFF2-40B4-BE49-F238E27FC236}">
                  <a16:creationId xmlns:a16="http://schemas.microsoft.com/office/drawing/2014/main" id="{900D7C90-BBA1-9254-2D7F-D2D61245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283">
              <a:extLst>
                <a:ext uri="{FF2B5EF4-FFF2-40B4-BE49-F238E27FC236}">
                  <a16:creationId xmlns:a16="http://schemas.microsoft.com/office/drawing/2014/main" id="{C33D2F73-5B15-BDC5-7F17-E72ED5E17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284">
              <a:extLst>
                <a:ext uri="{FF2B5EF4-FFF2-40B4-BE49-F238E27FC236}">
                  <a16:creationId xmlns:a16="http://schemas.microsoft.com/office/drawing/2014/main" id="{ADE212C8-DE00-CBA3-7C12-379C0614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285">
              <a:extLst>
                <a:ext uri="{FF2B5EF4-FFF2-40B4-BE49-F238E27FC236}">
                  <a16:creationId xmlns:a16="http://schemas.microsoft.com/office/drawing/2014/main" id="{6BCA6F13-78F4-9933-1C65-39CA7A8FC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286">
              <a:extLst>
                <a:ext uri="{FF2B5EF4-FFF2-40B4-BE49-F238E27FC236}">
                  <a16:creationId xmlns:a16="http://schemas.microsoft.com/office/drawing/2014/main" id="{102A8F10-7190-337F-AB1B-5B8C48B3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287">
              <a:extLst>
                <a:ext uri="{FF2B5EF4-FFF2-40B4-BE49-F238E27FC236}">
                  <a16:creationId xmlns:a16="http://schemas.microsoft.com/office/drawing/2014/main" id="{A7167917-B806-A975-0D71-0FB746B9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Freeform 288">
              <a:extLst>
                <a:ext uri="{FF2B5EF4-FFF2-40B4-BE49-F238E27FC236}">
                  <a16:creationId xmlns:a16="http://schemas.microsoft.com/office/drawing/2014/main" id="{9510D6C2-E05A-31EA-55B5-7274129B0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289">
              <a:extLst>
                <a:ext uri="{FF2B5EF4-FFF2-40B4-BE49-F238E27FC236}">
                  <a16:creationId xmlns:a16="http://schemas.microsoft.com/office/drawing/2014/main" id="{BBD80F1A-B060-B7CD-58D6-285E251AD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290">
              <a:extLst>
                <a:ext uri="{FF2B5EF4-FFF2-40B4-BE49-F238E27FC236}">
                  <a16:creationId xmlns:a16="http://schemas.microsoft.com/office/drawing/2014/main" id="{A07057FB-EB11-3856-B209-D9899F4E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291">
              <a:extLst>
                <a:ext uri="{FF2B5EF4-FFF2-40B4-BE49-F238E27FC236}">
                  <a16:creationId xmlns:a16="http://schemas.microsoft.com/office/drawing/2014/main" id="{1F156708-3E68-28D7-316D-116A19A9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292">
              <a:extLst>
                <a:ext uri="{FF2B5EF4-FFF2-40B4-BE49-F238E27FC236}">
                  <a16:creationId xmlns:a16="http://schemas.microsoft.com/office/drawing/2014/main" id="{67C45142-E307-0B99-D691-E15EFF6D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293">
              <a:extLst>
                <a:ext uri="{FF2B5EF4-FFF2-40B4-BE49-F238E27FC236}">
                  <a16:creationId xmlns:a16="http://schemas.microsoft.com/office/drawing/2014/main" id="{D27AB547-A627-8610-51BC-4479B00B0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294">
              <a:extLst>
                <a:ext uri="{FF2B5EF4-FFF2-40B4-BE49-F238E27FC236}">
                  <a16:creationId xmlns:a16="http://schemas.microsoft.com/office/drawing/2014/main" id="{58ED0657-1BF7-2609-BBA8-429C5273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295">
              <a:extLst>
                <a:ext uri="{FF2B5EF4-FFF2-40B4-BE49-F238E27FC236}">
                  <a16:creationId xmlns:a16="http://schemas.microsoft.com/office/drawing/2014/main" id="{23373BD0-AA50-30AE-9ABD-AD4AE564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296">
              <a:extLst>
                <a:ext uri="{FF2B5EF4-FFF2-40B4-BE49-F238E27FC236}">
                  <a16:creationId xmlns:a16="http://schemas.microsoft.com/office/drawing/2014/main" id="{46D642C9-BF46-3F1A-31D3-617AB9336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297">
              <a:extLst>
                <a:ext uri="{FF2B5EF4-FFF2-40B4-BE49-F238E27FC236}">
                  <a16:creationId xmlns:a16="http://schemas.microsoft.com/office/drawing/2014/main" id="{076D88DE-E71D-57C0-5EDD-D78EAAF3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298">
              <a:extLst>
                <a:ext uri="{FF2B5EF4-FFF2-40B4-BE49-F238E27FC236}">
                  <a16:creationId xmlns:a16="http://schemas.microsoft.com/office/drawing/2014/main" id="{3DB41B55-F60E-17A4-DC5F-41FC3012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299">
              <a:extLst>
                <a:ext uri="{FF2B5EF4-FFF2-40B4-BE49-F238E27FC236}">
                  <a16:creationId xmlns:a16="http://schemas.microsoft.com/office/drawing/2014/main" id="{3FB0F52E-49EB-92CF-D1E9-9AB4B4AB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300">
              <a:extLst>
                <a:ext uri="{FF2B5EF4-FFF2-40B4-BE49-F238E27FC236}">
                  <a16:creationId xmlns:a16="http://schemas.microsoft.com/office/drawing/2014/main" id="{09533965-F6CE-4FAB-1D6C-8B2A826CD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301">
              <a:extLst>
                <a:ext uri="{FF2B5EF4-FFF2-40B4-BE49-F238E27FC236}">
                  <a16:creationId xmlns:a16="http://schemas.microsoft.com/office/drawing/2014/main" id="{78645F67-80E1-3B74-BAE0-BBC13BDCE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302">
              <a:extLst>
                <a:ext uri="{FF2B5EF4-FFF2-40B4-BE49-F238E27FC236}">
                  <a16:creationId xmlns:a16="http://schemas.microsoft.com/office/drawing/2014/main" id="{5F65BB39-3F3D-F759-5E1C-5B6E01B80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303">
              <a:extLst>
                <a:ext uri="{FF2B5EF4-FFF2-40B4-BE49-F238E27FC236}">
                  <a16:creationId xmlns:a16="http://schemas.microsoft.com/office/drawing/2014/main" id="{DD759D8E-9690-09DC-9E1B-C4C105B8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304">
              <a:extLst>
                <a:ext uri="{FF2B5EF4-FFF2-40B4-BE49-F238E27FC236}">
                  <a16:creationId xmlns:a16="http://schemas.microsoft.com/office/drawing/2014/main" id="{C1165E49-80CF-F306-A1A1-9FDF91F1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305">
              <a:extLst>
                <a:ext uri="{FF2B5EF4-FFF2-40B4-BE49-F238E27FC236}">
                  <a16:creationId xmlns:a16="http://schemas.microsoft.com/office/drawing/2014/main" id="{6E60A8C7-77D5-C1BE-B227-F4246D644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306">
              <a:extLst>
                <a:ext uri="{FF2B5EF4-FFF2-40B4-BE49-F238E27FC236}">
                  <a16:creationId xmlns:a16="http://schemas.microsoft.com/office/drawing/2014/main" id="{07810F8A-2963-8CDB-BC81-C306BFE5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307">
              <a:extLst>
                <a:ext uri="{FF2B5EF4-FFF2-40B4-BE49-F238E27FC236}">
                  <a16:creationId xmlns:a16="http://schemas.microsoft.com/office/drawing/2014/main" id="{3D6A93F1-51C8-4FB4-569F-FDF42C2B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308">
              <a:extLst>
                <a:ext uri="{FF2B5EF4-FFF2-40B4-BE49-F238E27FC236}">
                  <a16:creationId xmlns:a16="http://schemas.microsoft.com/office/drawing/2014/main" id="{6A7CC2E4-5F3C-2A15-918A-0EEBA3C1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309">
              <a:extLst>
                <a:ext uri="{FF2B5EF4-FFF2-40B4-BE49-F238E27FC236}">
                  <a16:creationId xmlns:a16="http://schemas.microsoft.com/office/drawing/2014/main" id="{4E21C76C-06C5-FB1A-3FFC-86B3FCAE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310">
              <a:extLst>
                <a:ext uri="{FF2B5EF4-FFF2-40B4-BE49-F238E27FC236}">
                  <a16:creationId xmlns:a16="http://schemas.microsoft.com/office/drawing/2014/main" id="{8B79BAF1-7EC2-7886-362C-C3DAC9974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311">
              <a:extLst>
                <a:ext uri="{FF2B5EF4-FFF2-40B4-BE49-F238E27FC236}">
                  <a16:creationId xmlns:a16="http://schemas.microsoft.com/office/drawing/2014/main" id="{8F2FF4C4-3A50-E0E8-244A-6D58F98D3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312">
              <a:extLst>
                <a:ext uri="{FF2B5EF4-FFF2-40B4-BE49-F238E27FC236}">
                  <a16:creationId xmlns:a16="http://schemas.microsoft.com/office/drawing/2014/main" id="{756BDC5B-EBED-8D5E-87EF-75D4DF7B9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313">
              <a:extLst>
                <a:ext uri="{FF2B5EF4-FFF2-40B4-BE49-F238E27FC236}">
                  <a16:creationId xmlns:a16="http://schemas.microsoft.com/office/drawing/2014/main" id="{43EF4F66-372F-9E78-32F6-31C03003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314">
              <a:extLst>
                <a:ext uri="{FF2B5EF4-FFF2-40B4-BE49-F238E27FC236}">
                  <a16:creationId xmlns:a16="http://schemas.microsoft.com/office/drawing/2014/main" id="{1B7672D4-6659-D904-5C22-71E3D0EA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315">
              <a:extLst>
                <a:ext uri="{FF2B5EF4-FFF2-40B4-BE49-F238E27FC236}">
                  <a16:creationId xmlns:a16="http://schemas.microsoft.com/office/drawing/2014/main" id="{2860690A-5DFB-493C-2D44-52E1895A1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316">
              <a:extLst>
                <a:ext uri="{FF2B5EF4-FFF2-40B4-BE49-F238E27FC236}">
                  <a16:creationId xmlns:a16="http://schemas.microsoft.com/office/drawing/2014/main" id="{0B6FF51F-F68D-3DAD-F962-7ED89355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317">
              <a:extLst>
                <a:ext uri="{FF2B5EF4-FFF2-40B4-BE49-F238E27FC236}">
                  <a16:creationId xmlns:a16="http://schemas.microsoft.com/office/drawing/2014/main" id="{CA7FBFA3-A706-0860-9DD5-4C94AABB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318">
              <a:extLst>
                <a:ext uri="{FF2B5EF4-FFF2-40B4-BE49-F238E27FC236}">
                  <a16:creationId xmlns:a16="http://schemas.microsoft.com/office/drawing/2014/main" id="{14638872-3145-F688-B6D2-07CD9320C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319">
              <a:extLst>
                <a:ext uri="{FF2B5EF4-FFF2-40B4-BE49-F238E27FC236}">
                  <a16:creationId xmlns:a16="http://schemas.microsoft.com/office/drawing/2014/main" id="{B4B68A6E-D93C-BD3E-49FD-1FB809B4C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320">
              <a:extLst>
                <a:ext uri="{FF2B5EF4-FFF2-40B4-BE49-F238E27FC236}">
                  <a16:creationId xmlns:a16="http://schemas.microsoft.com/office/drawing/2014/main" id="{D5A6BCE3-B639-DE37-481F-9F507562B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321">
              <a:extLst>
                <a:ext uri="{FF2B5EF4-FFF2-40B4-BE49-F238E27FC236}">
                  <a16:creationId xmlns:a16="http://schemas.microsoft.com/office/drawing/2014/main" id="{5C4D9D08-A5C8-E713-A8D5-2D4E47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Freeform 322">
              <a:extLst>
                <a:ext uri="{FF2B5EF4-FFF2-40B4-BE49-F238E27FC236}">
                  <a16:creationId xmlns:a16="http://schemas.microsoft.com/office/drawing/2014/main" id="{AFACDEB2-D7D2-FCB3-B18C-43D5C309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323">
              <a:extLst>
                <a:ext uri="{FF2B5EF4-FFF2-40B4-BE49-F238E27FC236}">
                  <a16:creationId xmlns:a16="http://schemas.microsoft.com/office/drawing/2014/main" id="{D74470DB-BF26-5EDC-E75D-8EBE73FC2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324">
              <a:extLst>
                <a:ext uri="{FF2B5EF4-FFF2-40B4-BE49-F238E27FC236}">
                  <a16:creationId xmlns:a16="http://schemas.microsoft.com/office/drawing/2014/main" id="{4BD2A20D-3830-9465-F399-8743AAE3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325">
              <a:extLst>
                <a:ext uri="{FF2B5EF4-FFF2-40B4-BE49-F238E27FC236}">
                  <a16:creationId xmlns:a16="http://schemas.microsoft.com/office/drawing/2014/main" id="{6187EE9A-6D49-01D8-5C13-7D55092A4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326">
              <a:extLst>
                <a:ext uri="{FF2B5EF4-FFF2-40B4-BE49-F238E27FC236}">
                  <a16:creationId xmlns:a16="http://schemas.microsoft.com/office/drawing/2014/main" id="{AF6BCB41-BA48-0EDB-E120-919D4059D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327">
              <a:extLst>
                <a:ext uri="{FF2B5EF4-FFF2-40B4-BE49-F238E27FC236}">
                  <a16:creationId xmlns:a16="http://schemas.microsoft.com/office/drawing/2014/main" id="{DD1228FD-AF7B-2C3C-FFF6-A85690AF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328">
              <a:extLst>
                <a:ext uri="{FF2B5EF4-FFF2-40B4-BE49-F238E27FC236}">
                  <a16:creationId xmlns:a16="http://schemas.microsoft.com/office/drawing/2014/main" id="{23E72F98-AC6C-9112-43E4-9EAE224E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329">
              <a:extLst>
                <a:ext uri="{FF2B5EF4-FFF2-40B4-BE49-F238E27FC236}">
                  <a16:creationId xmlns:a16="http://schemas.microsoft.com/office/drawing/2014/main" id="{E952926B-7CD7-17FB-BF63-E832A7B2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330">
              <a:extLst>
                <a:ext uri="{FF2B5EF4-FFF2-40B4-BE49-F238E27FC236}">
                  <a16:creationId xmlns:a16="http://schemas.microsoft.com/office/drawing/2014/main" id="{387CE537-D382-8061-D873-4D5B9AF3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331">
              <a:extLst>
                <a:ext uri="{FF2B5EF4-FFF2-40B4-BE49-F238E27FC236}">
                  <a16:creationId xmlns:a16="http://schemas.microsoft.com/office/drawing/2014/main" id="{722B7462-5B4A-A086-1F0A-B7C849E5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332">
              <a:extLst>
                <a:ext uri="{FF2B5EF4-FFF2-40B4-BE49-F238E27FC236}">
                  <a16:creationId xmlns:a16="http://schemas.microsoft.com/office/drawing/2014/main" id="{74915FC3-C438-2C85-95E8-F8B50B0B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333">
              <a:extLst>
                <a:ext uri="{FF2B5EF4-FFF2-40B4-BE49-F238E27FC236}">
                  <a16:creationId xmlns:a16="http://schemas.microsoft.com/office/drawing/2014/main" id="{B64127EF-1514-8343-CB0A-DB77622C8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334">
              <a:extLst>
                <a:ext uri="{FF2B5EF4-FFF2-40B4-BE49-F238E27FC236}">
                  <a16:creationId xmlns:a16="http://schemas.microsoft.com/office/drawing/2014/main" id="{E796AA15-F393-F5AF-3C3E-FA059F06E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335">
              <a:extLst>
                <a:ext uri="{FF2B5EF4-FFF2-40B4-BE49-F238E27FC236}">
                  <a16:creationId xmlns:a16="http://schemas.microsoft.com/office/drawing/2014/main" id="{9E98DE45-AAE8-10CE-A3BC-8D8637C06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336">
              <a:extLst>
                <a:ext uri="{FF2B5EF4-FFF2-40B4-BE49-F238E27FC236}">
                  <a16:creationId xmlns:a16="http://schemas.microsoft.com/office/drawing/2014/main" id="{ACF71124-E51C-EAF0-67E8-9CED15FB1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337">
              <a:extLst>
                <a:ext uri="{FF2B5EF4-FFF2-40B4-BE49-F238E27FC236}">
                  <a16:creationId xmlns:a16="http://schemas.microsoft.com/office/drawing/2014/main" id="{A35672F8-67F9-41A1-7283-A015CFF7D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338">
              <a:extLst>
                <a:ext uri="{FF2B5EF4-FFF2-40B4-BE49-F238E27FC236}">
                  <a16:creationId xmlns:a16="http://schemas.microsoft.com/office/drawing/2014/main" id="{6070B87B-5154-215D-1E24-FC6ABF40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339">
              <a:extLst>
                <a:ext uri="{FF2B5EF4-FFF2-40B4-BE49-F238E27FC236}">
                  <a16:creationId xmlns:a16="http://schemas.microsoft.com/office/drawing/2014/main" id="{DDCF5989-4DC7-01E5-63DD-886A0EC1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340">
              <a:extLst>
                <a:ext uri="{FF2B5EF4-FFF2-40B4-BE49-F238E27FC236}">
                  <a16:creationId xmlns:a16="http://schemas.microsoft.com/office/drawing/2014/main" id="{C15EE64E-3563-50D5-C015-578C7D887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341">
              <a:extLst>
                <a:ext uri="{FF2B5EF4-FFF2-40B4-BE49-F238E27FC236}">
                  <a16:creationId xmlns:a16="http://schemas.microsoft.com/office/drawing/2014/main" id="{CF863557-8195-E081-D060-B92A9EB1E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342">
              <a:extLst>
                <a:ext uri="{FF2B5EF4-FFF2-40B4-BE49-F238E27FC236}">
                  <a16:creationId xmlns:a16="http://schemas.microsoft.com/office/drawing/2014/main" id="{78A0B3D6-1AFE-4370-EA10-A83C2B589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343">
              <a:extLst>
                <a:ext uri="{FF2B5EF4-FFF2-40B4-BE49-F238E27FC236}">
                  <a16:creationId xmlns:a16="http://schemas.microsoft.com/office/drawing/2014/main" id="{0FCFFFE6-4CBA-526C-E80B-9D4DE06FC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344">
              <a:extLst>
                <a:ext uri="{FF2B5EF4-FFF2-40B4-BE49-F238E27FC236}">
                  <a16:creationId xmlns:a16="http://schemas.microsoft.com/office/drawing/2014/main" id="{A102ED3E-1D67-C8A9-8C96-861E68E2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345">
              <a:extLst>
                <a:ext uri="{FF2B5EF4-FFF2-40B4-BE49-F238E27FC236}">
                  <a16:creationId xmlns:a16="http://schemas.microsoft.com/office/drawing/2014/main" id="{8E4D566B-3E02-9905-7D71-6A57882C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346">
              <a:extLst>
                <a:ext uri="{FF2B5EF4-FFF2-40B4-BE49-F238E27FC236}">
                  <a16:creationId xmlns:a16="http://schemas.microsoft.com/office/drawing/2014/main" id="{EC2CCF7F-A3CF-14F0-7215-D9FA14B4E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347">
              <a:extLst>
                <a:ext uri="{FF2B5EF4-FFF2-40B4-BE49-F238E27FC236}">
                  <a16:creationId xmlns:a16="http://schemas.microsoft.com/office/drawing/2014/main" id="{40B07F75-C1CE-6AB1-CBBF-6A8D2082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348">
              <a:extLst>
                <a:ext uri="{FF2B5EF4-FFF2-40B4-BE49-F238E27FC236}">
                  <a16:creationId xmlns:a16="http://schemas.microsoft.com/office/drawing/2014/main" id="{C04FDEDA-2603-CB0A-1821-666E7329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349">
              <a:extLst>
                <a:ext uri="{FF2B5EF4-FFF2-40B4-BE49-F238E27FC236}">
                  <a16:creationId xmlns:a16="http://schemas.microsoft.com/office/drawing/2014/main" id="{7352FC93-D85F-DC91-321A-59497FB2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350">
              <a:extLst>
                <a:ext uri="{FF2B5EF4-FFF2-40B4-BE49-F238E27FC236}">
                  <a16:creationId xmlns:a16="http://schemas.microsoft.com/office/drawing/2014/main" id="{FE6DD36F-967F-2C3F-959C-5410353C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351">
              <a:extLst>
                <a:ext uri="{FF2B5EF4-FFF2-40B4-BE49-F238E27FC236}">
                  <a16:creationId xmlns:a16="http://schemas.microsoft.com/office/drawing/2014/main" id="{7D113C14-A0D4-B7FE-ED3E-5B26188C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352">
              <a:extLst>
                <a:ext uri="{FF2B5EF4-FFF2-40B4-BE49-F238E27FC236}">
                  <a16:creationId xmlns:a16="http://schemas.microsoft.com/office/drawing/2014/main" id="{DDF42C1B-711C-DA2A-7B41-ABFCBC807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353">
              <a:extLst>
                <a:ext uri="{FF2B5EF4-FFF2-40B4-BE49-F238E27FC236}">
                  <a16:creationId xmlns:a16="http://schemas.microsoft.com/office/drawing/2014/main" id="{6A3338F8-DEEB-4005-E32B-086A9B91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354">
              <a:extLst>
                <a:ext uri="{FF2B5EF4-FFF2-40B4-BE49-F238E27FC236}">
                  <a16:creationId xmlns:a16="http://schemas.microsoft.com/office/drawing/2014/main" id="{1BA58E0E-0670-C30A-3A8A-1F524161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355">
              <a:extLst>
                <a:ext uri="{FF2B5EF4-FFF2-40B4-BE49-F238E27FC236}">
                  <a16:creationId xmlns:a16="http://schemas.microsoft.com/office/drawing/2014/main" id="{C23E8787-434A-AC54-D948-7A1D67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356">
              <a:extLst>
                <a:ext uri="{FF2B5EF4-FFF2-40B4-BE49-F238E27FC236}">
                  <a16:creationId xmlns:a16="http://schemas.microsoft.com/office/drawing/2014/main" id="{F9AA85B8-1638-066D-E36B-43249E330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357">
              <a:extLst>
                <a:ext uri="{FF2B5EF4-FFF2-40B4-BE49-F238E27FC236}">
                  <a16:creationId xmlns:a16="http://schemas.microsoft.com/office/drawing/2014/main" id="{60102143-7915-5569-C167-23E95A82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358">
              <a:extLst>
                <a:ext uri="{FF2B5EF4-FFF2-40B4-BE49-F238E27FC236}">
                  <a16:creationId xmlns:a16="http://schemas.microsoft.com/office/drawing/2014/main" id="{C28197A3-91FC-4CC7-7D61-8D5037AA0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359">
              <a:extLst>
                <a:ext uri="{FF2B5EF4-FFF2-40B4-BE49-F238E27FC236}">
                  <a16:creationId xmlns:a16="http://schemas.microsoft.com/office/drawing/2014/main" id="{41A7AB5C-9ABF-9076-48FD-74F505E25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360">
              <a:extLst>
                <a:ext uri="{FF2B5EF4-FFF2-40B4-BE49-F238E27FC236}">
                  <a16:creationId xmlns:a16="http://schemas.microsoft.com/office/drawing/2014/main" id="{23B282B9-8E35-98D9-5829-059C8008D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361">
              <a:extLst>
                <a:ext uri="{FF2B5EF4-FFF2-40B4-BE49-F238E27FC236}">
                  <a16:creationId xmlns:a16="http://schemas.microsoft.com/office/drawing/2014/main" id="{CF8372E7-F0F0-EF89-99F7-83FC5856A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362">
              <a:extLst>
                <a:ext uri="{FF2B5EF4-FFF2-40B4-BE49-F238E27FC236}">
                  <a16:creationId xmlns:a16="http://schemas.microsoft.com/office/drawing/2014/main" id="{B9CFE265-1F8F-A8CF-6F60-47472871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363">
              <a:extLst>
                <a:ext uri="{FF2B5EF4-FFF2-40B4-BE49-F238E27FC236}">
                  <a16:creationId xmlns:a16="http://schemas.microsoft.com/office/drawing/2014/main" id="{1BE49716-A358-C02D-128A-DE801460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364">
              <a:extLst>
                <a:ext uri="{FF2B5EF4-FFF2-40B4-BE49-F238E27FC236}">
                  <a16:creationId xmlns:a16="http://schemas.microsoft.com/office/drawing/2014/main" id="{E8EFA3EB-6303-0420-B0AA-52C69DE15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365">
              <a:extLst>
                <a:ext uri="{FF2B5EF4-FFF2-40B4-BE49-F238E27FC236}">
                  <a16:creationId xmlns:a16="http://schemas.microsoft.com/office/drawing/2014/main" id="{03AC93AA-9016-A6A9-899A-64F7A4AD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366">
              <a:extLst>
                <a:ext uri="{FF2B5EF4-FFF2-40B4-BE49-F238E27FC236}">
                  <a16:creationId xmlns:a16="http://schemas.microsoft.com/office/drawing/2014/main" id="{E429730A-C799-1736-51AA-4AB68ED7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367">
              <a:extLst>
                <a:ext uri="{FF2B5EF4-FFF2-40B4-BE49-F238E27FC236}">
                  <a16:creationId xmlns:a16="http://schemas.microsoft.com/office/drawing/2014/main" id="{A1259572-9910-685B-05EE-27DEBA7F5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368">
              <a:extLst>
                <a:ext uri="{FF2B5EF4-FFF2-40B4-BE49-F238E27FC236}">
                  <a16:creationId xmlns:a16="http://schemas.microsoft.com/office/drawing/2014/main" id="{A069964D-89FE-DB77-12EF-5A7541CE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369">
              <a:extLst>
                <a:ext uri="{FF2B5EF4-FFF2-40B4-BE49-F238E27FC236}">
                  <a16:creationId xmlns:a16="http://schemas.microsoft.com/office/drawing/2014/main" id="{6BCD7565-1DC1-1921-F7BB-3A043D2B3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370">
              <a:extLst>
                <a:ext uri="{FF2B5EF4-FFF2-40B4-BE49-F238E27FC236}">
                  <a16:creationId xmlns:a16="http://schemas.microsoft.com/office/drawing/2014/main" id="{E65DDDDA-03E1-E868-6EA4-A7C7DEF76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371">
              <a:extLst>
                <a:ext uri="{FF2B5EF4-FFF2-40B4-BE49-F238E27FC236}">
                  <a16:creationId xmlns:a16="http://schemas.microsoft.com/office/drawing/2014/main" id="{2E0B7F40-D132-5BAF-D106-3B520206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372">
              <a:extLst>
                <a:ext uri="{FF2B5EF4-FFF2-40B4-BE49-F238E27FC236}">
                  <a16:creationId xmlns:a16="http://schemas.microsoft.com/office/drawing/2014/main" id="{905D0DFE-0D60-DB5C-3B20-21D9B421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373">
              <a:extLst>
                <a:ext uri="{FF2B5EF4-FFF2-40B4-BE49-F238E27FC236}">
                  <a16:creationId xmlns:a16="http://schemas.microsoft.com/office/drawing/2014/main" id="{BAA7B0CB-3328-65C4-18C5-818B26E2C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374">
              <a:extLst>
                <a:ext uri="{FF2B5EF4-FFF2-40B4-BE49-F238E27FC236}">
                  <a16:creationId xmlns:a16="http://schemas.microsoft.com/office/drawing/2014/main" id="{6FF91178-8B4C-E859-7620-D3EE21E6C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375">
              <a:extLst>
                <a:ext uri="{FF2B5EF4-FFF2-40B4-BE49-F238E27FC236}">
                  <a16:creationId xmlns:a16="http://schemas.microsoft.com/office/drawing/2014/main" id="{E8CCE687-C260-1F78-29F6-3641CC2B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376">
              <a:extLst>
                <a:ext uri="{FF2B5EF4-FFF2-40B4-BE49-F238E27FC236}">
                  <a16:creationId xmlns:a16="http://schemas.microsoft.com/office/drawing/2014/main" id="{1E370B08-7B56-24D2-4C7E-33561B31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377">
              <a:extLst>
                <a:ext uri="{FF2B5EF4-FFF2-40B4-BE49-F238E27FC236}">
                  <a16:creationId xmlns:a16="http://schemas.microsoft.com/office/drawing/2014/main" id="{7788E2B0-5514-9DA6-DA50-4A799D15C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378">
              <a:extLst>
                <a:ext uri="{FF2B5EF4-FFF2-40B4-BE49-F238E27FC236}">
                  <a16:creationId xmlns:a16="http://schemas.microsoft.com/office/drawing/2014/main" id="{4CA84A0B-9B72-3ED7-7AED-D6987DC5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379">
              <a:extLst>
                <a:ext uri="{FF2B5EF4-FFF2-40B4-BE49-F238E27FC236}">
                  <a16:creationId xmlns:a16="http://schemas.microsoft.com/office/drawing/2014/main" id="{568F154C-6520-92DD-7C00-915D093CA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380">
              <a:extLst>
                <a:ext uri="{FF2B5EF4-FFF2-40B4-BE49-F238E27FC236}">
                  <a16:creationId xmlns:a16="http://schemas.microsoft.com/office/drawing/2014/main" id="{6428B21C-A741-FC5E-1721-74029F0FC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381">
              <a:extLst>
                <a:ext uri="{FF2B5EF4-FFF2-40B4-BE49-F238E27FC236}">
                  <a16:creationId xmlns:a16="http://schemas.microsoft.com/office/drawing/2014/main" id="{9DD6FD8B-FEF6-3F5F-F481-7C0FC4A4F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382">
              <a:extLst>
                <a:ext uri="{FF2B5EF4-FFF2-40B4-BE49-F238E27FC236}">
                  <a16:creationId xmlns:a16="http://schemas.microsoft.com/office/drawing/2014/main" id="{58E96EE5-2DB9-9306-D368-C051E2EE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383">
              <a:extLst>
                <a:ext uri="{FF2B5EF4-FFF2-40B4-BE49-F238E27FC236}">
                  <a16:creationId xmlns:a16="http://schemas.microsoft.com/office/drawing/2014/main" id="{82B0428A-5F47-919B-505E-E1890ADE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384">
              <a:extLst>
                <a:ext uri="{FF2B5EF4-FFF2-40B4-BE49-F238E27FC236}">
                  <a16:creationId xmlns:a16="http://schemas.microsoft.com/office/drawing/2014/main" id="{C261FE51-C2C6-0B1A-B571-E6CB113E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385">
              <a:extLst>
                <a:ext uri="{FF2B5EF4-FFF2-40B4-BE49-F238E27FC236}">
                  <a16:creationId xmlns:a16="http://schemas.microsoft.com/office/drawing/2014/main" id="{31482184-1FE6-3C8D-6D28-B4EA2BBC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386">
              <a:extLst>
                <a:ext uri="{FF2B5EF4-FFF2-40B4-BE49-F238E27FC236}">
                  <a16:creationId xmlns:a16="http://schemas.microsoft.com/office/drawing/2014/main" id="{46DDFF9D-5B70-B0BD-B055-0328B70E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387">
              <a:extLst>
                <a:ext uri="{FF2B5EF4-FFF2-40B4-BE49-F238E27FC236}">
                  <a16:creationId xmlns:a16="http://schemas.microsoft.com/office/drawing/2014/main" id="{91AE0357-1FDA-51CE-9D88-FFB2B1D21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388">
              <a:extLst>
                <a:ext uri="{FF2B5EF4-FFF2-40B4-BE49-F238E27FC236}">
                  <a16:creationId xmlns:a16="http://schemas.microsoft.com/office/drawing/2014/main" id="{8F32D53F-CC07-59B2-E2DB-32B413D86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389">
              <a:extLst>
                <a:ext uri="{FF2B5EF4-FFF2-40B4-BE49-F238E27FC236}">
                  <a16:creationId xmlns:a16="http://schemas.microsoft.com/office/drawing/2014/main" id="{FE8BE477-2796-1072-3558-EC7A24A70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390">
              <a:extLst>
                <a:ext uri="{FF2B5EF4-FFF2-40B4-BE49-F238E27FC236}">
                  <a16:creationId xmlns:a16="http://schemas.microsoft.com/office/drawing/2014/main" id="{CDADA7A6-C839-D3FC-ACC2-C2F8F0512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391">
              <a:extLst>
                <a:ext uri="{FF2B5EF4-FFF2-40B4-BE49-F238E27FC236}">
                  <a16:creationId xmlns:a16="http://schemas.microsoft.com/office/drawing/2014/main" id="{7DCE938B-D4AB-7477-EE71-4DCA5ED6F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392">
              <a:extLst>
                <a:ext uri="{FF2B5EF4-FFF2-40B4-BE49-F238E27FC236}">
                  <a16:creationId xmlns:a16="http://schemas.microsoft.com/office/drawing/2014/main" id="{CCA3231A-0ABA-CD41-0385-153188583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393">
              <a:extLst>
                <a:ext uri="{FF2B5EF4-FFF2-40B4-BE49-F238E27FC236}">
                  <a16:creationId xmlns:a16="http://schemas.microsoft.com/office/drawing/2014/main" id="{1CD71104-60E9-5AC4-8CD3-9D5792AB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394">
              <a:extLst>
                <a:ext uri="{FF2B5EF4-FFF2-40B4-BE49-F238E27FC236}">
                  <a16:creationId xmlns:a16="http://schemas.microsoft.com/office/drawing/2014/main" id="{546CB31C-FE49-22F5-0494-37DB11BF4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395">
              <a:extLst>
                <a:ext uri="{FF2B5EF4-FFF2-40B4-BE49-F238E27FC236}">
                  <a16:creationId xmlns:a16="http://schemas.microsoft.com/office/drawing/2014/main" id="{8BBB6133-6099-57E3-F543-96FF1849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396">
              <a:extLst>
                <a:ext uri="{FF2B5EF4-FFF2-40B4-BE49-F238E27FC236}">
                  <a16:creationId xmlns:a16="http://schemas.microsoft.com/office/drawing/2014/main" id="{42FA9CB4-FE96-6620-0C88-64394EDF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Rectangle 397">
              <a:extLst>
                <a:ext uri="{FF2B5EF4-FFF2-40B4-BE49-F238E27FC236}">
                  <a16:creationId xmlns:a16="http://schemas.microsoft.com/office/drawing/2014/main" id="{2BACD2BA-1279-F1D7-A68E-0F000B46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398">
              <a:extLst>
                <a:ext uri="{FF2B5EF4-FFF2-40B4-BE49-F238E27FC236}">
                  <a16:creationId xmlns:a16="http://schemas.microsoft.com/office/drawing/2014/main" id="{A240BA5C-07C3-AC83-4679-3839B800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399">
              <a:extLst>
                <a:ext uri="{FF2B5EF4-FFF2-40B4-BE49-F238E27FC236}">
                  <a16:creationId xmlns:a16="http://schemas.microsoft.com/office/drawing/2014/main" id="{AD4EB976-9AFF-A319-A4EB-A59549E1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400">
              <a:extLst>
                <a:ext uri="{FF2B5EF4-FFF2-40B4-BE49-F238E27FC236}">
                  <a16:creationId xmlns:a16="http://schemas.microsoft.com/office/drawing/2014/main" id="{9B66D0B5-8652-597E-7F5B-408B74D4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401">
              <a:extLst>
                <a:ext uri="{FF2B5EF4-FFF2-40B4-BE49-F238E27FC236}">
                  <a16:creationId xmlns:a16="http://schemas.microsoft.com/office/drawing/2014/main" id="{651C374A-8251-8E96-84BB-CE11A7BEC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402">
              <a:extLst>
                <a:ext uri="{FF2B5EF4-FFF2-40B4-BE49-F238E27FC236}">
                  <a16:creationId xmlns:a16="http://schemas.microsoft.com/office/drawing/2014/main" id="{B7E0A4A3-7B8D-95C4-B524-F6B650AA4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403">
              <a:extLst>
                <a:ext uri="{FF2B5EF4-FFF2-40B4-BE49-F238E27FC236}">
                  <a16:creationId xmlns:a16="http://schemas.microsoft.com/office/drawing/2014/main" id="{0A3E4A4A-9A4A-09E8-D471-ABCF09EE2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404">
              <a:extLst>
                <a:ext uri="{FF2B5EF4-FFF2-40B4-BE49-F238E27FC236}">
                  <a16:creationId xmlns:a16="http://schemas.microsoft.com/office/drawing/2014/main" id="{5630056F-DD7F-6A86-27A5-3E2DE41D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405">
              <a:extLst>
                <a:ext uri="{FF2B5EF4-FFF2-40B4-BE49-F238E27FC236}">
                  <a16:creationId xmlns:a16="http://schemas.microsoft.com/office/drawing/2014/main" id="{5E5F37D6-8E91-A896-A88B-D9273DC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407">
              <a:extLst>
                <a:ext uri="{FF2B5EF4-FFF2-40B4-BE49-F238E27FC236}">
                  <a16:creationId xmlns:a16="http://schemas.microsoft.com/office/drawing/2014/main" id="{8D6CEF59-45E3-5188-A871-016B6F0C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408">
              <a:extLst>
                <a:ext uri="{FF2B5EF4-FFF2-40B4-BE49-F238E27FC236}">
                  <a16:creationId xmlns:a16="http://schemas.microsoft.com/office/drawing/2014/main" id="{374D4D2E-EF9D-4460-BB66-B8FE21AE1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409">
              <a:extLst>
                <a:ext uri="{FF2B5EF4-FFF2-40B4-BE49-F238E27FC236}">
                  <a16:creationId xmlns:a16="http://schemas.microsoft.com/office/drawing/2014/main" id="{A8E59AF1-64ED-925E-23BD-2945B8D3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410">
              <a:extLst>
                <a:ext uri="{FF2B5EF4-FFF2-40B4-BE49-F238E27FC236}">
                  <a16:creationId xmlns:a16="http://schemas.microsoft.com/office/drawing/2014/main" id="{65F46169-327C-3235-F380-00C095DF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411">
              <a:extLst>
                <a:ext uri="{FF2B5EF4-FFF2-40B4-BE49-F238E27FC236}">
                  <a16:creationId xmlns:a16="http://schemas.microsoft.com/office/drawing/2014/main" id="{3128B73D-F389-D341-C380-2069A2987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412">
              <a:extLst>
                <a:ext uri="{FF2B5EF4-FFF2-40B4-BE49-F238E27FC236}">
                  <a16:creationId xmlns:a16="http://schemas.microsoft.com/office/drawing/2014/main" id="{E769079F-4DC6-1220-E94C-A1129FBB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413">
              <a:extLst>
                <a:ext uri="{FF2B5EF4-FFF2-40B4-BE49-F238E27FC236}">
                  <a16:creationId xmlns:a16="http://schemas.microsoft.com/office/drawing/2014/main" id="{5F0519CE-4004-B258-5936-F7EB70A9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414">
              <a:extLst>
                <a:ext uri="{FF2B5EF4-FFF2-40B4-BE49-F238E27FC236}">
                  <a16:creationId xmlns:a16="http://schemas.microsoft.com/office/drawing/2014/main" id="{57CC8F3A-E76B-4BD0-7B87-7C8276381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415">
              <a:extLst>
                <a:ext uri="{FF2B5EF4-FFF2-40B4-BE49-F238E27FC236}">
                  <a16:creationId xmlns:a16="http://schemas.microsoft.com/office/drawing/2014/main" id="{C9C39276-6F1C-0A38-493B-51D7F71A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416">
              <a:extLst>
                <a:ext uri="{FF2B5EF4-FFF2-40B4-BE49-F238E27FC236}">
                  <a16:creationId xmlns:a16="http://schemas.microsoft.com/office/drawing/2014/main" id="{4D0B1189-DE6B-C5F3-CE7B-EADA5D2BF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417">
              <a:extLst>
                <a:ext uri="{FF2B5EF4-FFF2-40B4-BE49-F238E27FC236}">
                  <a16:creationId xmlns:a16="http://schemas.microsoft.com/office/drawing/2014/main" id="{991F71E6-39C3-B64E-85AF-2A462F41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418">
              <a:extLst>
                <a:ext uri="{FF2B5EF4-FFF2-40B4-BE49-F238E27FC236}">
                  <a16:creationId xmlns:a16="http://schemas.microsoft.com/office/drawing/2014/main" id="{7790EA4B-59FA-91AE-5DEA-6D2E5A73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419">
              <a:extLst>
                <a:ext uri="{FF2B5EF4-FFF2-40B4-BE49-F238E27FC236}">
                  <a16:creationId xmlns:a16="http://schemas.microsoft.com/office/drawing/2014/main" id="{AB160939-2745-28D6-DA37-EE1E93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420">
              <a:extLst>
                <a:ext uri="{FF2B5EF4-FFF2-40B4-BE49-F238E27FC236}">
                  <a16:creationId xmlns:a16="http://schemas.microsoft.com/office/drawing/2014/main" id="{9EC31B4B-5A4B-C9CA-7B58-B88C34CD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421">
              <a:extLst>
                <a:ext uri="{FF2B5EF4-FFF2-40B4-BE49-F238E27FC236}">
                  <a16:creationId xmlns:a16="http://schemas.microsoft.com/office/drawing/2014/main" id="{730F4D9A-9A91-6922-8176-700451713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422">
              <a:extLst>
                <a:ext uri="{FF2B5EF4-FFF2-40B4-BE49-F238E27FC236}">
                  <a16:creationId xmlns:a16="http://schemas.microsoft.com/office/drawing/2014/main" id="{B303DBAF-ACCC-705E-3192-B2699C42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423">
              <a:extLst>
                <a:ext uri="{FF2B5EF4-FFF2-40B4-BE49-F238E27FC236}">
                  <a16:creationId xmlns:a16="http://schemas.microsoft.com/office/drawing/2014/main" id="{A17FCE47-E328-20D2-C01E-45EA72FD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424">
              <a:extLst>
                <a:ext uri="{FF2B5EF4-FFF2-40B4-BE49-F238E27FC236}">
                  <a16:creationId xmlns:a16="http://schemas.microsoft.com/office/drawing/2014/main" id="{E713CD33-4E1A-6258-238F-FDBA35D7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425">
              <a:extLst>
                <a:ext uri="{FF2B5EF4-FFF2-40B4-BE49-F238E27FC236}">
                  <a16:creationId xmlns:a16="http://schemas.microsoft.com/office/drawing/2014/main" id="{84A6D4B8-3F82-268E-1177-31A46ED5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426">
              <a:extLst>
                <a:ext uri="{FF2B5EF4-FFF2-40B4-BE49-F238E27FC236}">
                  <a16:creationId xmlns:a16="http://schemas.microsoft.com/office/drawing/2014/main" id="{0BE5404E-C05C-D453-8891-A962E6D1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427">
              <a:extLst>
                <a:ext uri="{FF2B5EF4-FFF2-40B4-BE49-F238E27FC236}">
                  <a16:creationId xmlns:a16="http://schemas.microsoft.com/office/drawing/2014/main" id="{D19EB354-D881-0B0F-ED02-FFD48874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428">
              <a:extLst>
                <a:ext uri="{FF2B5EF4-FFF2-40B4-BE49-F238E27FC236}">
                  <a16:creationId xmlns:a16="http://schemas.microsoft.com/office/drawing/2014/main" id="{3A4F9ABC-A379-13AD-865F-87D89D0E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429">
              <a:extLst>
                <a:ext uri="{FF2B5EF4-FFF2-40B4-BE49-F238E27FC236}">
                  <a16:creationId xmlns:a16="http://schemas.microsoft.com/office/drawing/2014/main" id="{71B3CA38-5BB8-BAFA-30AA-CFC64ADD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430">
              <a:extLst>
                <a:ext uri="{FF2B5EF4-FFF2-40B4-BE49-F238E27FC236}">
                  <a16:creationId xmlns:a16="http://schemas.microsoft.com/office/drawing/2014/main" id="{39E7BAF8-9606-9983-BBAF-AD1AECBD5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431">
              <a:extLst>
                <a:ext uri="{FF2B5EF4-FFF2-40B4-BE49-F238E27FC236}">
                  <a16:creationId xmlns:a16="http://schemas.microsoft.com/office/drawing/2014/main" id="{40ED38FA-C6A1-7BF7-14B3-37DFF88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Rectangle 432">
              <a:extLst>
                <a:ext uri="{FF2B5EF4-FFF2-40B4-BE49-F238E27FC236}">
                  <a16:creationId xmlns:a16="http://schemas.microsoft.com/office/drawing/2014/main" id="{06990C2F-6DA7-3FB0-BE29-393DCD98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433">
              <a:extLst>
                <a:ext uri="{FF2B5EF4-FFF2-40B4-BE49-F238E27FC236}">
                  <a16:creationId xmlns:a16="http://schemas.microsoft.com/office/drawing/2014/main" id="{461DFCDE-E781-463F-9263-1B2DC2263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434">
              <a:extLst>
                <a:ext uri="{FF2B5EF4-FFF2-40B4-BE49-F238E27FC236}">
                  <a16:creationId xmlns:a16="http://schemas.microsoft.com/office/drawing/2014/main" id="{4A7E6977-3240-4BE9-492A-29E816EF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435">
              <a:extLst>
                <a:ext uri="{FF2B5EF4-FFF2-40B4-BE49-F238E27FC236}">
                  <a16:creationId xmlns:a16="http://schemas.microsoft.com/office/drawing/2014/main" id="{47B41190-8BD1-B615-358A-5AC27F3C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436">
              <a:extLst>
                <a:ext uri="{FF2B5EF4-FFF2-40B4-BE49-F238E27FC236}">
                  <a16:creationId xmlns:a16="http://schemas.microsoft.com/office/drawing/2014/main" id="{F3BBCFD3-05C3-AAEB-8ABA-DE2E0189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437">
              <a:extLst>
                <a:ext uri="{FF2B5EF4-FFF2-40B4-BE49-F238E27FC236}">
                  <a16:creationId xmlns:a16="http://schemas.microsoft.com/office/drawing/2014/main" id="{C5AB129D-8366-2DC3-715A-D5215DA2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438">
              <a:extLst>
                <a:ext uri="{FF2B5EF4-FFF2-40B4-BE49-F238E27FC236}">
                  <a16:creationId xmlns:a16="http://schemas.microsoft.com/office/drawing/2014/main" id="{76B5E3EF-CD7D-77D0-1E2F-36F9C3C4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439">
              <a:extLst>
                <a:ext uri="{FF2B5EF4-FFF2-40B4-BE49-F238E27FC236}">
                  <a16:creationId xmlns:a16="http://schemas.microsoft.com/office/drawing/2014/main" id="{118C2941-37B8-9D74-E17F-66703D27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440">
              <a:extLst>
                <a:ext uri="{FF2B5EF4-FFF2-40B4-BE49-F238E27FC236}">
                  <a16:creationId xmlns:a16="http://schemas.microsoft.com/office/drawing/2014/main" id="{1A7FE053-72B7-560B-F303-D1E1DB0C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441">
              <a:extLst>
                <a:ext uri="{FF2B5EF4-FFF2-40B4-BE49-F238E27FC236}">
                  <a16:creationId xmlns:a16="http://schemas.microsoft.com/office/drawing/2014/main" id="{21B232B1-CA80-2E16-E1F6-2FFF662C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442">
              <a:extLst>
                <a:ext uri="{FF2B5EF4-FFF2-40B4-BE49-F238E27FC236}">
                  <a16:creationId xmlns:a16="http://schemas.microsoft.com/office/drawing/2014/main" id="{B977D2DD-8EB4-5055-6166-8DCE7886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443">
              <a:extLst>
                <a:ext uri="{FF2B5EF4-FFF2-40B4-BE49-F238E27FC236}">
                  <a16:creationId xmlns:a16="http://schemas.microsoft.com/office/drawing/2014/main" id="{BEECFAAC-9B43-575D-670F-3AFDB77D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444">
              <a:extLst>
                <a:ext uri="{FF2B5EF4-FFF2-40B4-BE49-F238E27FC236}">
                  <a16:creationId xmlns:a16="http://schemas.microsoft.com/office/drawing/2014/main" id="{0503F9D9-D86F-E638-C08C-B1F4B581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445">
              <a:extLst>
                <a:ext uri="{FF2B5EF4-FFF2-40B4-BE49-F238E27FC236}">
                  <a16:creationId xmlns:a16="http://schemas.microsoft.com/office/drawing/2014/main" id="{398506B5-ED4E-C2A3-CE28-59A56276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446">
              <a:extLst>
                <a:ext uri="{FF2B5EF4-FFF2-40B4-BE49-F238E27FC236}">
                  <a16:creationId xmlns:a16="http://schemas.microsoft.com/office/drawing/2014/main" id="{67017276-F267-849A-07EB-F9EA336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447">
              <a:extLst>
                <a:ext uri="{FF2B5EF4-FFF2-40B4-BE49-F238E27FC236}">
                  <a16:creationId xmlns:a16="http://schemas.microsoft.com/office/drawing/2014/main" id="{F36E8794-FF49-795A-79A5-05DBB299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448">
              <a:extLst>
                <a:ext uri="{FF2B5EF4-FFF2-40B4-BE49-F238E27FC236}">
                  <a16:creationId xmlns:a16="http://schemas.microsoft.com/office/drawing/2014/main" id="{3AAD0A03-3905-8397-67B9-49B50625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449">
              <a:extLst>
                <a:ext uri="{FF2B5EF4-FFF2-40B4-BE49-F238E27FC236}">
                  <a16:creationId xmlns:a16="http://schemas.microsoft.com/office/drawing/2014/main" id="{86E46070-3CD9-521B-2966-23B07E734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450">
              <a:extLst>
                <a:ext uri="{FF2B5EF4-FFF2-40B4-BE49-F238E27FC236}">
                  <a16:creationId xmlns:a16="http://schemas.microsoft.com/office/drawing/2014/main" id="{9F27192A-E17F-DE25-FCBB-AF6CD75E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451">
              <a:extLst>
                <a:ext uri="{FF2B5EF4-FFF2-40B4-BE49-F238E27FC236}">
                  <a16:creationId xmlns:a16="http://schemas.microsoft.com/office/drawing/2014/main" id="{7C1983FF-2FB8-00AB-8C3F-A340AAAD8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452">
              <a:extLst>
                <a:ext uri="{FF2B5EF4-FFF2-40B4-BE49-F238E27FC236}">
                  <a16:creationId xmlns:a16="http://schemas.microsoft.com/office/drawing/2014/main" id="{BE8907B6-46A2-FA46-860B-D1EA9F7FE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453">
              <a:extLst>
                <a:ext uri="{FF2B5EF4-FFF2-40B4-BE49-F238E27FC236}">
                  <a16:creationId xmlns:a16="http://schemas.microsoft.com/office/drawing/2014/main" id="{4E68FBAC-D8FF-B18E-7E1C-8DE619FA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454">
              <a:extLst>
                <a:ext uri="{FF2B5EF4-FFF2-40B4-BE49-F238E27FC236}">
                  <a16:creationId xmlns:a16="http://schemas.microsoft.com/office/drawing/2014/main" id="{19312B1E-5B99-6A75-5EF8-88EA528D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455">
              <a:extLst>
                <a:ext uri="{FF2B5EF4-FFF2-40B4-BE49-F238E27FC236}">
                  <a16:creationId xmlns:a16="http://schemas.microsoft.com/office/drawing/2014/main" id="{5343DD14-0CB0-DA4B-C006-6A87CCF3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456">
              <a:extLst>
                <a:ext uri="{FF2B5EF4-FFF2-40B4-BE49-F238E27FC236}">
                  <a16:creationId xmlns:a16="http://schemas.microsoft.com/office/drawing/2014/main" id="{4DD8F1F6-D071-C162-9E53-621B62EE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457">
              <a:extLst>
                <a:ext uri="{FF2B5EF4-FFF2-40B4-BE49-F238E27FC236}">
                  <a16:creationId xmlns:a16="http://schemas.microsoft.com/office/drawing/2014/main" id="{2EDE2747-58DF-9F2D-D173-A52E69ED1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458">
              <a:extLst>
                <a:ext uri="{FF2B5EF4-FFF2-40B4-BE49-F238E27FC236}">
                  <a16:creationId xmlns:a16="http://schemas.microsoft.com/office/drawing/2014/main" id="{C823C306-CC83-9363-2011-95F57635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459">
              <a:extLst>
                <a:ext uri="{FF2B5EF4-FFF2-40B4-BE49-F238E27FC236}">
                  <a16:creationId xmlns:a16="http://schemas.microsoft.com/office/drawing/2014/main" id="{8802B850-EBB0-468D-C75C-E9A0E13A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460">
              <a:extLst>
                <a:ext uri="{FF2B5EF4-FFF2-40B4-BE49-F238E27FC236}">
                  <a16:creationId xmlns:a16="http://schemas.microsoft.com/office/drawing/2014/main" id="{1E0F689B-63CE-2C4D-2C70-81688A16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461">
              <a:extLst>
                <a:ext uri="{FF2B5EF4-FFF2-40B4-BE49-F238E27FC236}">
                  <a16:creationId xmlns:a16="http://schemas.microsoft.com/office/drawing/2014/main" id="{2881B34D-81AE-DA83-0570-C2058B0F2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462">
              <a:extLst>
                <a:ext uri="{FF2B5EF4-FFF2-40B4-BE49-F238E27FC236}">
                  <a16:creationId xmlns:a16="http://schemas.microsoft.com/office/drawing/2014/main" id="{D8D95078-0C13-6FF7-A1B3-B2C5BC40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463">
              <a:extLst>
                <a:ext uri="{FF2B5EF4-FFF2-40B4-BE49-F238E27FC236}">
                  <a16:creationId xmlns:a16="http://schemas.microsoft.com/office/drawing/2014/main" id="{C3BDD3DA-FEE6-E8EB-A2BE-E46AE6DC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464">
              <a:extLst>
                <a:ext uri="{FF2B5EF4-FFF2-40B4-BE49-F238E27FC236}">
                  <a16:creationId xmlns:a16="http://schemas.microsoft.com/office/drawing/2014/main" id="{2BCAD908-3150-F6A6-B96B-3193A5B2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465">
              <a:extLst>
                <a:ext uri="{FF2B5EF4-FFF2-40B4-BE49-F238E27FC236}">
                  <a16:creationId xmlns:a16="http://schemas.microsoft.com/office/drawing/2014/main" id="{84B808B9-132D-D463-0BA1-87454E98A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466">
              <a:extLst>
                <a:ext uri="{FF2B5EF4-FFF2-40B4-BE49-F238E27FC236}">
                  <a16:creationId xmlns:a16="http://schemas.microsoft.com/office/drawing/2014/main" id="{52C78AF5-23D2-A167-4799-150DFEE9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467">
              <a:extLst>
                <a:ext uri="{FF2B5EF4-FFF2-40B4-BE49-F238E27FC236}">
                  <a16:creationId xmlns:a16="http://schemas.microsoft.com/office/drawing/2014/main" id="{23F3C0A9-D8A6-F9F0-E9BB-5F874AF93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468">
              <a:extLst>
                <a:ext uri="{FF2B5EF4-FFF2-40B4-BE49-F238E27FC236}">
                  <a16:creationId xmlns:a16="http://schemas.microsoft.com/office/drawing/2014/main" id="{75F47483-3931-EE1D-70AC-670B44C6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469">
              <a:extLst>
                <a:ext uri="{FF2B5EF4-FFF2-40B4-BE49-F238E27FC236}">
                  <a16:creationId xmlns:a16="http://schemas.microsoft.com/office/drawing/2014/main" id="{D662FE60-7C74-8D81-24D6-C9B3EB2D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470">
              <a:extLst>
                <a:ext uri="{FF2B5EF4-FFF2-40B4-BE49-F238E27FC236}">
                  <a16:creationId xmlns:a16="http://schemas.microsoft.com/office/drawing/2014/main" id="{D5A49887-AC86-3916-DC7C-F64AF3DE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471">
              <a:extLst>
                <a:ext uri="{FF2B5EF4-FFF2-40B4-BE49-F238E27FC236}">
                  <a16:creationId xmlns:a16="http://schemas.microsoft.com/office/drawing/2014/main" id="{EFB6AA77-B4A9-4022-C412-C0EC2402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472">
              <a:extLst>
                <a:ext uri="{FF2B5EF4-FFF2-40B4-BE49-F238E27FC236}">
                  <a16:creationId xmlns:a16="http://schemas.microsoft.com/office/drawing/2014/main" id="{6185CA0D-7235-43FA-044F-3D26662D2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473">
              <a:extLst>
                <a:ext uri="{FF2B5EF4-FFF2-40B4-BE49-F238E27FC236}">
                  <a16:creationId xmlns:a16="http://schemas.microsoft.com/office/drawing/2014/main" id="{FAEDC687-8DBB-035E-DC3C-58EBC4FA3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474">
              <a:extLst>
                <a:ext uri="{FF2B5EF4-FFF2-40B4-BE49-F238E27FC236}">
                  <a16:creationId xmlns:a16="http://schemas.microsoft.com/office/drawing/2014/main" id="{BCAD5817-D144-2D1F-5C72-301C1E62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475">
              <a:extLst>
                <a:ext uri="{FF2B5EF4-FFF2-40B4-BE49-F238E27FC236}">
                  <a16:creationId xmlns:a16="http://schemas.microsoft.com/office/drawing/2014/main" id="{0DEFF5DD-45E6-8EA7-9C04-33FAC21DD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476">
              <a:extLst>
                <a:ext uri="{FF2B5EF4-FFF2-40B4-BE49-F238E27FC236}">
                  <a16:creationId xmlns:a16="http://schemas.microsoft.com/office/drawing/2014/main" id="{EF73A593-9FC4-02E2-3E82-2DF477B2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477">
              <a:extLst>
                <a:ext uri="{FF2B5EF4-FFF2-40B4-BE49-F238E27FC236}">
                  <a16:creationId xmlns:a16="http://schemas.microsoft.com/office/drawing/2014/main" id="{79B3AE7E-3C89-121F-29EB-0C420819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478">
              <a:extLst>
                <a:ext uri="{FF2B5EF4-FFF2-40B4-BE49-F238E27FC236}">
                  <a16:creationId xmlns:a16="http://schemas.microsoft.com/office/drawing/2014/main" id="{E804F749-A2F0-47DA-8640-57F4C58FE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479">
              <a:extLst>
                <a:ext uri="{FF2B5EF4-FFF2-40B4-BE49-F238E27FC236}">
                  <a16:creationId xmlns:a16="http://schemas.microsoft.com/office/drawing/2014/main" id="{618D882D-E8D3-7F96-1A60-C58819E55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480">
              <a:extLst>
                <a:ext uri="{FF2B5EF4-FFF2-40B4-BE49-F238E27FC236}">
                  <a16:creationId xmlns:a16="http://schemas.microsoft.com/office/drawing/2014/main" id="{F412CF5A-E0AC-8977-D422-EF17A40F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481">
              <a:extLst>
                <a:ext uri="{FF2B5EF4-FFF2-40B4-BE49-F238E27FC236}">
                  <a16:creationId xmlns:a16="http://schemas.microsoft.com/office/drawing/2014/main" id="{38828837-4FF9-DE84-C3F0-814BAE40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482">
              <a:extLst>
                <a:ext uri="{FF2B5EF4-FFF2-40B4-BE49-F238E27FC236}">
                  <a16:creationId xmlns:a16="http://schemas.microsoft.com/office/drawing/2014/main" id="{8CF39963-DC5C-9F7D-6893-0C88C862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483">
              <a:extLst>
                <a:ext uri="{FF2B5EF4-FFF2-40B4-BE49-F238E27FC236}">
                  <a16:creationId xmlns:a16="http://schemas.microsoft.com/office/drawing/2014/main" id="{1E6D2E5A-8591-DE31-3676-16D18242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484">
              <a:extLst>
                <a:ext uri="{FF2B5EF4-FFF2-40B4-BE49-F238E27FC236}">
                  <a16:creationId xmlns:a16="http://schemas.microsoft.com/office/drawing/2014/main" id="{ED57EA04-B140-CA56-D789-B5CF1C493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485">
              <a:extLst>
                <a:ext uri="{FF2B5EF4-FFF2-40B4-BE49-F238E27FC236}">
                  <a16:creationId xmlns:a16="http://schemas.microsoft.com/office/drawing/2014/main" id="{06FBAC61-B13B-D6BA-C7BE-61CFBB5D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486">
              <a:extLst>
                <a:ext uri="{FF2B5EF4-FFF2-40B4-BE49-F238E27FC236}">
                  <a16:creationId xmlns:a16="http://schemas.microsoft.com/office/drawing/2014/main" id="{AF4CF651-B6D8-6121-4AEE-4734DBC6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487">
              <a:extLst>
                <a:ext uri="{FF2B5EF4-FFF2-40B4-BE49-F238E27FC236}">
                  <a16:creationId xmlns:a16="http://schemas.microsoft.com/office/drawing/2014/main" id="{D64BA9AF-6A7C-A98D-A398-40A0AF256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488">
              <a:extLst>
                <a:ext uri="{FF2B5EF4-FFF2-40B4-BE49-F238E27FC236}">
                  <a16:creationId xmlns:a16="http://schemas.microsoft.com/office/drawing/2014/main" id="{FA6A67E2-06EA-62B0-6C98-1C2E91075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489">
              <a:extLst>
                <a:ext uri="{FF2B5EF4-FFF2-40B4-BE49-F238E27FC236}">
                  <a16:creationId xmlns:a16="http://schemas.microsoft.com/office/drawing/2014/main" id="{E913A8CE-31BC-D691-F3B1-99DECF0BE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490">
              <a:extLst>
                <a:ext uri="{FF2B5EF4-FFF2-40B4-BE49-F238E27FC236}">
                  <a16:creationId xmlns:a16="http://schemas.microsoft.com/office/drawing/2014/main" id="{21F32767-1A72-17C6-D931-34D4A1AD2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491">
              <a:extLst>
                <a:ext uri="{FF2B5EF4-FFF2-40B4-BE49-F238E27FC236}">
                  <a16:creationId xmlns:a16="http://schemas.microsoft.com/office/drawing/2014/main" id="{C13616DD-F2C9-8BA2-4FAE-7DB3AFAE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492">
              <a:extLst>
                <a:ext uri="{FF2B5EF4-FFF2-40B4-BE49-F238E27FC236}">
                  <a16:creationId xmlns:a16="http://schemas.microsoft.com/office/drawing/2014/main" id="{A46720B2-F472-D66A-9F14-1F607FB5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493">
              <a:extLst>
                <a:ext uri="{FF2B5EF4-FFF2-40B4-BE49-F238E27FC236}">
                  <a16:creationId xmlns:a16="http://schemas.microsoft.com/office/drawing/2014/main" id="{E77D4843-E546-D554-DB69-8677F741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494">
              <a:extLst>
                <a:ext uri="{FF2B5EF4-FFF2-40B4-BE49-F238E27FC236}">
                  <a16:creationId xmlns:a16="http://schemas.microsoft.com/office/drawing/2014/main" id="{E1BBFA6A-2456-C388-65EA-DA4BD9E43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495">
              <a:extLst>
                <a:ext uri="{FF2B5EF4-FFF2-40B4-BE49-F238E27FC236}">
                  <a16:creationId xmlns:a16="http://schemas.microsoft.com/office/drawing/2014/main" id="{7B1AA464-D75D-2125-9A17-FA5DF180C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496">
              <a:extLst>
                <a:ext uri="{FF2B5EF4-FFF2-40B4-BE49-F238E27FC236}">
                  <a16:creationId xmlns:a16="http://schemas.microsoft.com/office/drawing/2014/main" id="{D2D891FF-DB8E-FC72-ABE4-86C53B34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497">
              <a:extLst>
                <a:ext uri="{FF2B5EF4-FFF2-40B4-BE49-F238E27FC236}">
                  <a16:creationId xmlns:a16="http://schemas.microsoft.com/office/drawing/2014/main" id="{5FB56282-FFE4-1E7E-0172-62845FEB0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498">
              <a:extLst>
                <a:ext uri="{FF2B5EF4-FFF2-40B4-BE49-F238E27FC236}">
                  <a16:creationId xmlns:a16="http://schemas.microsoft.com/office/drawing/2014/main" id="{837767CF-F77F-4FE0-31A7-9F5EA92E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499">
              <a:extLst>
                <a:ext uri="{FF2B5EF4-FFF2-40B4-BE49-F238E27FC236}">
                  <a16:creationId xmlns:a16="http://schemas.microsoft.com/office/drawing/2014/main" id="{8FABC06E-0917-7B81-44FD-5F7DA03A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500">
              <a:extLst>
                <a:ext uri="{FF2B5EF4-FFF2-40B4-BE49-F238E27FC236}">
                  <a16:creationId xmlns:a16="http://schemas.microsoft.com/office/drawing/2014/main" id="{161D2CBC-153A-9853-DEEA-6A4ADE13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501">
              <a:extLst>
                <a:ext uri="{FF2B5EF4-FFF2-40B4-BE49-F238E27FC236}">
                  <a16:creationId xmlns:a16="http://schemas.microsoft.com/office/drawing/2014/main" id="{6E83499C-6978-D889-38B8-905CFD253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502">
              <a:extLst>
                <a:ext uri="{FF2B5EF4-FFF2-40B4-BE49-F238E27FC236}">
                  <a16:creationId xmlns:a16="http://schemas.microsoft.com/office/drawing/2014/main" id="{FF91A76A-1B42-F437-622E-A767CA68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503">
              <a:extLst>
                <a:ext uri="{FF2B5EF4-FFF2-40B4-BE49-F238E27FC236}">
                  <a16:creationId xmlns:a16="http://schemas.microsoft.com/office/drawing/2014/main" id="{5A543CF3-8939-C9EE-AEF7-E004B2D6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504">
              <a:extLst>
                <a:ext uri="{FF2B5EF4-FFF2-40B4-BE49-F238E27FC236}">
                  <a16:creationId xmlns:a16="http://schemas.microsoft.com/office/drawing/2014/main" id="{D50B2F29-A774-B5CF-D0FA-8CD7FECFF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505">
              <a:extLst>
                <a:ext uri="{FF2B5EF4-FFF2-40B4-BE49-F238E27FC236}">
                  <a16:creationId xmlns:a16="http://schemas.microsoft.com/office/drawing/2014/main" id="{DA2686A6-7ABB-A74E-4086-58BC98F4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506">
              <a:extLst>
                <a:ext uri="{FF2B5EF4-FFF2-40B4-BE49-F238E27FC236}">
                  <a16:creationId xmlns:a16="http://schemas.microsoft.com/office/drawing/2014/main" id="{53A8E4C4-375E-3DE4-15C8-91E2BC06F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507">
              <a:extLst>
                <a:ext uri="{FF2B5EF4-FFF2-40B4-BE49-F238E27FC236}">
                  <a16:creationId xmlns:a16="http://schemas.microsoft.com/office/drawing/2014/main" id="{C13EB3FF-AA69-DC03-C4D5-598FBEB2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508">
              <a:extLst>
                <a:ext uri="{FF2B5EF4-FFF2-40B4-BE49-F238E27FC236}">
                  <a16:creationId xmlns:a16="http://schemas.microsoft.com/office/drawing/2014/main" id="{E743C699-6DD9-EAAC-3C86-DDB51DA11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509">
              <a:extLst>
                <a:ext uri="{FF2B5EF4-FFF2-40B4-BE49-F238E27FC236}">
                  <a16:creationId xmlns:a16="http://schemas.microsoft.com/office/drawing/2014/main" id="{7031F2E7-2B64-7470-4CFB-82CAE8769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510">
              <a:extLst>
                <a:ext uri="{FF2B5EF4-FFF2-40B4-BE49-F238E27FC236}">
                  <a16:creationId xmlns:a16="http://schemas.microsoft.com/office/drawing/2014/main" id="{D46AC4DE-AB03-1648-447A-6907B30B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511">
              <a:extLst>
                <a:ext uri="{FF2B5EF4-FFF2-40B4-BE49-F238E27FC236}">
                  <a16:creationId xmlns:a16="http://schemas.microsoft.com/office/drawing/2014/main" id="{06653A72-5F86-92FC-A1DF-3F805E5D0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512">
              <a:extLst>
                <a:ext uri="{FF2B5EF4-FFF2-40B4-BE49-F238E27FC236}">
                  <a16:creationId xmlns:a16="http://schemas.microsoft.com/office/drawing/2014/main" id="{BF1C09FC-81D4-CBA3-5F6A-98E73719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513">
              <a:extLst>
                <a:ext uri="{FF2B5EF4-FFF2-40B4-BE49-F238E27FC236}">
                  <a16:creationId xmlns:a16="http://schemas.microsoft.com/office/drawing/2014/main" id="{F1D66F10-B231-E4B8-456C-0C41D087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514">
              <a:extLst>
                <a:ext uri="{FF2B5EF4-FFF2-40B4-BE49-F238E27FC236}">
                  <a16:creationId xmlns:a16="http://schemas.microsoft.com/office/drawing/2014/main" id="{8981D947-E914-71B2-F3DA-01EF41E9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515">
              <a:extLst>
                <a:ext uri="{FF2B5EF4-FFF2-40B4-BE49-F238E27FC236}">
                  <a16:creationId xmlns:a16="http://schemas.microsoft.com/office/drawing/2014/main" id="{C63DCC58-40D7-10CD-CA24-A900384D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516">
              <a:extLst>
                <a:ext uri="{FF2B5EF4-FFF2-40B4-BE49-F238E27FC236}">
                  <a16:creationId xmlns:a16="http://schemas.microsoft.com/office/drawing/2014/main" id="{EA8017AF-6C10-37F8-8854-E40F40AC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517">
              <a:extLst>
                <a:ext uri="{FF2B5EF4-FFF2-40B4-BE49-F238E27FC236}">
                  <a16:creationId xmlns:a16="http://schemas.microsoft.com/office/drawing/2014/main" id="{CA7128CB-F1A5-C303-0B4F-6241CC896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518">
              <a:extLst>
                <a:ext uri="{FF2B5EF4-FFF2-40B4-BE49-F238E27FC236}">
                  <a16:creationId xmlns:a16="http://schemas.microsoft.com/office/drawing/2014/main" id="{679686DE-8731-1421-C48F-2947B7FF3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519">
              <a:extLst>
                <a:ext uri="{FF2B5EF4-FFF2-40B4-BE49-F238E27FC236}">
                  <a16:creationId xmlns:a16="http://schemas.microsoft.com/office/drawing/2014/main" id="{5C05F1FD-4292-1D4A-9CBB-EB6BC3469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520">
              <a:extLst>
                <a:ext uri="{FF2B5EF4-FFF2-40B4-BE49-F238E27FC236}">
                  <a16:creationId xmlns:a16="http://schemas.microsoft.com/office/drawing/2014/main" id="{346D3ABC-C579-5D86-8EDC-3A980D4C8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521">
              <a:extLst>
                <a:ext uri="{FF2B5EF4-FFF2-40B4-BE49-F238E27FC236}">
                  <a16:creationId xmlns:a16="http://schemas.microsoft.com/office/drawing/2014/main" id="{67AE586E-0013-63AA-AE85-B124C312D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522">
              <a:extLst>
                <a:ext uri="{FF2B5EF4-FFF2-40B4-BE49-F238E27FC236}">
                  <a16:creationId xmlns:a16="http://schemas.microsoft.com/office/drawing/2014/main" id="{60632A8C-5905-412E-D750-E397425DD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Rectangle 523">
              <a:extLst>
                <a:ext uri="{FF2B5EF4-FFF2-40B4-BE49-F238E27FC236}">
                  <a16:creationId xmlns:a16="http://schemas.microsoft.com/office/drawing/2014/main" id="{FE043459-6F96-B470-89CC-99881812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524">
              <a:extLst>
                <a:ext uri="{FF2B5EF4-FFF2-40B4-BE49-F238E27FC236}">
                  <a16:creationId xmlns:a16="http://schemas.microsoft.com/office/drawing/2014/main" id="{0F37840B-7871-232F-9080-D4B8F6F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525">
              <a:extLst>
                <a:ext uri="{FF2B5EF4-FFF2-40B4-BE49-F238E27FC236}">
                  <a16:creationId xmlns:a16="http://schemas.microsoft.com/office/drawing/2014/main" id="{EB70EB82-089D-690D-34A4-57E8CB1A4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526">
              <a:extLst>
                <a:ext uri="{FF2B5EF4-FFF2-40B4-BE49-F238E27FC236}">
                  <a16:creationId xmlns:a16="http://schemas.microsoft.com/office/drawing/2014/main" id="{E0046566-FE0F-75BC-C540-AD961E9A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527">
              <a:extLst>
                <a:ext uri="{FF2B5EF4-FFF2-40B4-BE49-F238E27FC236}">
                  <a16:creationId xmlns:a16="http://schemas.microsoft.com/office/drawing/2014/main" id="{ED42483B-2B0D-76D1-FF8B-830FD467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528">
              <a:extLst>
                <a:ext uri="{FF2B5EF4-FFF2-40B4-BE49-F238E27FC236}">
                  <a16:creationId xmlns:a16="http://schemas.microsoft.com/office/drawing/2014/main" id="{538F55AD-48DC-0CAC-2F0A-2E6CD6A1F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529">
              <a:extLst>
                <a:ext uri="{FF2B5EF4-FFF2-40B4-BE49-F238E27FC236}">
                  <a16:creationId xmlns:a16="http://schemas.microsoft.com/office/drawing/2014/main" id="{4BED762B-AAC3-21F9-C8EB-DF5CF4D94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530">
              <a:extLst>
                <a:ext uri="{FF2B5EF4-FFF2-40B4-BE49-F238E27FC236}">
                  <a16:creationId xmlns:a16="http://schemas.microsoft.com/office/drawing/2014/main" id="{C886A79D-7C09-F8F8-5B25-BBB9B177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531">
              <a:extLst>
                <a:ext uri="{FF2B5EF4-FFF2-40B4-BE49-F238E27FC236}">
                  <a16:creationId xmlns:a16="http://schemas.microsoft.com/office/drawing/2014/main" id="{FA6BCAD6-F4D5-4EC9-30F4-9C4039388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532">
              <a:extLst>
                <a:ext uri="{FF2B5EF4-FFF2-40B4-BE49-F238E27FC236}">
                  <a16:creationId xmlns:a16="http://schemas.microsoft.com/office/drawing/2014/main" id="{B6E3BE5B-8E60-1DD3-8ACF-9FB125BA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533">
              <a:extLst>
                <a:ext uri="{FF2B5EF4-FFF2-40B4-BE49-F238E27FC236}">
                  <a16:creationId xmlns:a16="http://schemas.microsoft.com/office/drawing/2014/main" id="{62BCAC1A-BE14-5B4D-F5CF-A854B8AC9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534">
              <a:extLst>
                <a:ext uri="{FF2B5EF4-FFF2-40B4-BE49-F238E27FC236}">
                  <a16:creationId xmlns:a16="http://schemas.microsoft.com/office/drawing/2014/main" id="{A1E04A01-6F13-D628-EFA0-07BDD8B7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535">
              <a:extLst>
                <a:ext uri="{FF2B5EF4-FFF2-40B4-BE49-F238E27FC236}">
                  <a16:creationId xmlns:a16="http://schemas.microsoft.com/office/drawing/2014/main" id="{0808348C-AC62-CE72-E2D1-2F005396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536">
              <a:extLst>
                <a:ext uri="{FF2B5EF4-FFF2-40B4-BE49-F238E27FC236}">
                  <a16:creationId xmlns:a16="http://schemas.microsoft.com/office/drawing/2014/main" id="{1199C6FA-499F-ECDE-C3C7-708B79E2D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537">
              <a:extLst>
                <a:ext uri="{FF2B5EF4-FFF2-40B4-BE49-F238E27FC236}">
                  <a16:creationId xmlns:a16="http://schemas.microsoft.com/office/drawing/2014/main" id="{0521E1F7-DDF1-2E92-3929-7AFEE5DD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538">
              <a:extLst>
                <a:ext uri="{FF2B5EF4-FFF2-40B4-BE49-F238E27FC236}">
                  <a16:creationId xmlns:a16="http://schemas.microsoft.com/office/drawing/2014/main" id="{4D91C79C-D5D2-0479-B9B4-6DD3FD3F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539">
              <a:extLst>
                <a:ext uri="{FF2B5EF4-FFF2-40B4-BE49-F238E27FC236}">
                  <a16:creationId xmlns:a16="http://schemas.microsoft.com/office/drawing/2014/main" id="{255433E8-BFD0-AA44-4566-866620EA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540">
              <a:extLst>
                <a:ext uri="{FF2B5EF4-FFF2-40B4-BE49-F238E27FC236}">
                  <a16:creationId xmlns:a16="http://schemas.microsoft.com/office/drawing/2014/main" id="{78A6840E-FB0F-22A9-65CF-2184AD6B7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541">
              <a:extLst>
                <a:ext uri="{FF2B5EF4-FFF2-40B4-BE49-F238E27FC236}">
                  <a16:creationId xmlns:a16="http://schemas.microsoft.com/office/drawing/2014/main" id="{73456B88-224D-49A8-1766-185964EEE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542">
              <a:extLst>
                <a:ext uri="{FF2B5EF4-FFF2-40B4-BE49-F238E27FC236}">
                  <a16:creationId xmlns:a16="http://schemas.microsoft.com/office/drawing/2014/main" id="{D4B7B9F3-C09B-DE26-E918-E1E0403B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543">
              <a:extLst>
                <a:ext uri="{FF2B5EF4-FFF2-40B4-BE49-F238E27FC236}">
                  <a16:creationId xmlns:a16="http://schemas.microsoft.com/office/drawing/2014/main" id="{6801862C-ECBD-5B9F-A794-59BB0202D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544">
              <a:extLst>
                <a:ext uri="{FF2B5EF4-FFF2-40B4-BE49-F238E27FC236}">
                  <a16:creationId xmlns:a16="http://schemas.microsoft.com/office/drawing/2014/main" id="{C402EF4A-E3D5-78D3-699B-9E729A40F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545">
              <a:extLst>
                <a:ext uri="{FF2B5EF4-FFF2-40B4-BE49-F238E27FC236}">
                  <a16:creationId xmlns:a16="http://schemas.microsoft.com/office/drawing/2014/main" id="{B674ADA7-0AF3-F7D1-62B8-D431A5F81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546">
              <a:extLst>
                <a:ext uri="{FF2B5EF4-FFF2-40B4-BE49-F238E27FC236}">
                  <a16:creationId xmlns:a16="http://schemas.microsoft.com/office/drawing/2014/main" id="{6C581799-13C4-2444-E1BB-58017D58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547">
              <a:extLst>
                <a:ext uri="{FF2B5EF4-FFF2-40B4-BE49-F238E27FC236}">
                  <a16:creationId xmlns:a16="http://schemas.microsoft.com/office/drawing/2014/main" id="{652A6776-CC19-532B-C54B-55305C5C1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548">
              <a:extLst>
                <a:ext uri="{FF2B5EF4-FFF2-40B4-BE49-F238E27FC236}">
                  <a16:creationId xmlns:a16="http://schemas.microsoft.com/office/drawing/2014/main" id="{AE0F6273-CBD2-D536-7F37-F63F52ED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549">
              <a:extLst>
                <a:ext uri="{FF2B5EF4-FFF2-40B4-BE49-F238E27FC236}">
                  <a16:creationId xmlns:a16="http://schemas.microsoft.com/office/drawing/2014/main" id="{DE5FB6C9-99F9-3A42-13F8-FE0DCB7F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550">
              <a:extLst>
                <a:ext uri="{FF2B5EF4-FFF2-40B4-BE49-F238E27FC236}">
                  <a16:creationId xmlns:a16="http://schemas.microsoft.com/office/drawing/2014/main" id="{C6EC3F71-3FDF-8D19-C4D6-E24C6AE2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551">
              <a:extLst>
                <a:ext uri="{FF2B5EF4-FFF2-40B4-BE49-F238E27FC236}">
                  <a16:creationId xmlns:a16="http://schemas.microsoft.com/office/drawing/2014/main" id="{B641087C-CE04-3ADD-2D22-32CE4B53D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552">
              <a:extLst>
                <a:ext uri="{FF2B5EF4-FFF2-40B4-BE49-F238E27FC236}">
                  <a16:creationId xmlns:a16="http://schemas.microsoft.com/office/drawing/2014/main" id="{B19E0436-4008-837A-B13B-FCFEB22F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553">
              <a:extLst>
                <a:ext uri="{FF2B5EF4-FFF2-40B4-BE49-F238E27FC236}">
                  <a16:creationId xmlns:a16="http://schemas.microsoft.com/office/drawing/2014/main" id="{47ECF038-396B-D4C0-3F9B-684930E1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554">
              <a:extLst>
                <a:ext uri="{FF2B5EF4-FFF2-40B4-BE49-F238E27FC236}">
                  <a16:creationId xmlns:a16="http://schemas.microsoft.com/office/drawing/2014/main" id="{0401381D-A39D-756E-C882-7F93D08E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555">
              <a:extLst>
                <a:ext uri="{FF2B5EF4-FFF2-40B4-BE49-F238E27FC236}">
                  <a16:creationId xmlns:a16="http://schemas.microsoft.com/office/drawing/2014/main" id="{071E439B-3817-DD72-4824-2CB33411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556">
              <a:extLst>
                <a:ext uri="{FF2B5EF4-FFF2-40B4-BE49-F238E27FC236}">
                  <a16:creationId xmlns:a16="http://schemas.microsoft.com/office/drawing/2014/main" id="{ED5D0953-1385-75F9-B396-95C111FB7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557">
              <a:extLst>
                <a:ext uri="{FF2B5EF4-FFF2-40B4-BE49-F238E27FC236}">
                  <a16:creationId xmlns:a16="http://schemas.microsoft.com/office/drawing/2014/main" id="{DFEC9DC9-2B4E-B258-545E-5C34FAEAD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558">
              <a:extLst>
                <a:ext uri="{FF2B5EF4-FFF2-40B4-BE49-F238E27FC236}">
                  <a16:creationId xmlns:a16="http://schemas.microsoft.com/office/drawing/2014/main" id="{5E773A49-4641-5C08-A3C8-CA4A8443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559">
              <a:extLst>
                <a:ext uri="{FF2B5EF4-FFF2-40B4-BE49-F238E27FC236}">
                  <a16:creationId xmlns:a16="http://schemas.microsoft.com/office/drawing/2014/main" id="{ACE2DDD3-3815-6BF1-43C2-7C20E148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560">
              <a:extLst>
                <a:ext uri="{FF2B5EF4-FFF2-40B4-BE49-F238E27FC236}">
                  <a16:creationId xmlns:a16="http://schemas.microsoft.com/office/drawing/2014/main" id="{ACD5F970-890B-8D89-41C2-0100D958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561">
              <a:extLst>
                <a:ext uri="{FF2B5EF4-FFF2-40B4-BE49-F238E27FC236}">
                  <a16:creationId xmlns:a16="http://schemas.microsoft.com/office/drawing/2014/main" id="{1099768F-B7DC-083E-9D1C-857D913C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562">
              <a:extLst>
                <a:ext uri="{FF2B5EF4-FFF2-40B4-BE49-F238E27FC236}">
                  <a16:creationId xmlns:a16="http://schemas.microsoft.com/office/drawing/2014/main" id="{54460AB2-7EED-A19E-BD8A-AFD3C437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563">
              <a:extLst>
                <a:ext uri="{FF2B5EF4-FFF2-40B4-BE49-F238E27FC236}">
                  <a16:creationId xmlns:a16="http://schemas.microsoft.com/office/drawing/2014/main" id="{A1CE13C6-618B-83C1-8066-8830403D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564">
              <a:extLst>
                <a:ext uri="{FF2B5EF4-FFF2-40B4-BE49-F238E27FC236}">
                  <a16:creationId xmlns:a16="http://schemas.microsoft.com/office/drawing/2014/main" id="{56575DBC-6C5C-BAFC-5E55-7AD3430C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565">
              <a:extLst>
                <a:ext uri="{FF2B5EF4-FFF2-40B4-BE49-F238E27FC236}">
                  <a16:creationId xmlns:a16="http://schemas.microsoft.com/office/drawing/2014/main" id="{DDBC4D94-9523-8A1D-609F-4432E3B9A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566">
              <a:extLst>
                <a:ext uri="{FF2B5EF4-FFF2-40B4-BE49-F238E27FC236}">
                  <a16:creationId xmlns:a16="http://schemas.microsoft.com/office/drawing/2014/main" id="{414D204D-960F-D5A8-0CA9-FB6D7330C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567">
              <a:extLst>
                <a:ext uri="{FF2B5EF4-FFF2-40B4-BE49-F238E27FC236}">
                  <a16:creationId xmlns:a16="http://schemas.microsoft.com/office/drawing/2014/main" id="{D2E85CD4-567E-572F-8BB6-47FD99F2C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568">
              <a:extLst>
                <a:ext uri="{FF2B5EF4-FFF2-40B4-BE49-F238E27FC236}">
                  <a16:creationId xmlns:a16="http://schemas.microsoft.com/office/drawing/2014/main" id="{8D586B93-3FC3-DEFD-6D54-9C8475739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569">
              <a:extLst>
                <a:ext uri="{FF2B5EF4-FFF2-40B4-BE49-F238E27FC236}">
                  <a16:creationId xmlns:a16="http://schemas.microsoft.com/office/drawing/2014/main" id="{4A054C53-B628-CBB6-9434-F3BFFE4C0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570">
              <a:extLst>
                <a:ext uri="{FF2B5EF4-FFF2-40B4-BE49-F238E27FC236}">
                  <a16:creationId xmlns:a16="http://schemas.microsoft.com/office/drawing/2014/main" id="{ACD79277-CFAA-E9A7-75F3-E0E0F439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571">
              <a:extLst>
                <a:ext uri="{FF2B5EF4-FFF2-40B4-BE49-F238E27FC236}">
                  <a16:creationId xmlns:a16="http://schemas.microsoft.com/office/drawing/2014/main" id="{D4B8D52E-7544-024F-3D67-0E83E815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572">
              <a:extLst>
                <a:ext uri="{FF2B5EF4-FFF2-40B4-BE49-F238E27FC236}">
                  <a16:creationId xmlns:a16="http://schemas.microsoft.com/office/drawing/2014/main" id="{BF5F146F-E693-8392-1E0D-462314E5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573">
              <a:extLst>
                <a:ext uri="{FF2B5EF4-FFF2-40B4-BE49-F238E27FC236}">
                  <a16:creationId xmlns:a16="http://schemas.microsoft.com/office/drawing/2014/main" id="{9875B622-EFE2-7130-5246-91CD4789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574">
              <a:extLst>
                <a:ext uri="{FF2B5EF4-FFF2-40B4-BE49-F238E27FC236}">
                  <a16:creationId xmlns:a16="http://schemas.microsoft.com/office/drawing/2014/main" id="{2669F781-4D1D-762A-250A-B00EF4D3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575">
              <a:extLst>
                <a:ext uri="{FF2B5EF4-FFF2-40B4-BE49-F238E27FC236}">
                  <a16:creationId xmlns:a16="http://schemas.microsoft.com/office/drawing/2014/main" id="{607F1C23-6F4D-2863-770B-C7A5C036F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576">
              <a:extLst>
                <a:ext uri="{FF2B5EF4-FFF2-40B4-BE49-F238E27FC236}">
                  <a16:creationId xmlns:a16="http://schemas.microsoft.com/office/drawing/2014/main" id="{870FC668-CD11-9DD4-BFD2-7033F4F6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577">
              <a:extLst>
                <a:ext uri="{FF2B5EF4-FFF2-40B4-BE49-F238E27FC236}">
                  <a16:creationId xmlns:a16="http://schemas.microsoft.com/office/drawing/2014/main" id="{E7BC01B6-3C49-E574-1234-17CD34F0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578">
              <a:extLst>
                <a:ext uri="{FF2B5EF4-FFF2-40B4-BE49-F238E27FC236}">
                  <a16:creationId xmlns:a16="http://schemas.microsoft.com/office/drawing/2014/main" id="{530E3947-5D62-6E99-2D9F-0ECCAABF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579">
              <a:extLst>
                <a:ext uri="{FF2B5EF4-FFF2-40B4-BE49-F238E27FC236}">
                  <a16:creationId xmlns:a16="http://schemas.microsoft.com/office/drawing/2014/main" id="{32216A7B-DD2A-1073-4BAF-947DFBCE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580">
              <a:extLst>
                <a:ext uri="{FF2B5EF4-FFF2-40B4-BE49-F238E27FC236}">
                  <a16:creationId xmlns:a16="http://schemas.microsoft.com/office/drawing/2014/main" id="{D0C2B625-BB0A-FA30-833D-6FBF58E7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581">
              <a:extLst>
                <a:ext uri="{FF2B5EF4-FFF2-40B4-BE49-F238E27FC236}">
                  <a16:creationId xmlns:a16="http://schemas.microsoft.com/office/drawing/2014/main" id="{173BAB94-EC9B-0714-6336-1A3B7BDB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582">
              <a:extLst>
                <a:ext uri="{FF2B5EF4-FFF2-40B4-BE49-F238E27FC236}">
                  <a16:creationId xmlns:a16="http://schemas.microsoft.com/office/drawing/2014/main" id="{3A465DF7-943D-FD05-30D8-B7366CF9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583">
              <a:extLst>
                <a:ext uri="{FF2B5EF4-FFF2-40B4-BE49-F238E27FC236}">
                  <a16:creationId xmlns:a16="http://schemas.microsoft.com/office/drawing/2014/main" id="{CFC66CEB-9740-5373-CE5F-34F7E05F6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584">
              <a:extLst>
                <a:ext uri="{FF2B5EF4-FFF2-40B4-BE49-F238E27FC236}">
                  <a16:creationId xmlns:a16="http://schemas.microsoft.com/office/drawing/2014/main" id="{606EBCB9-FFB2-E1E1-F479-15EB4B6AA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585">
              <a:extLst>
                <a:ext uri="{FF2B5EF4-FFF2-40B4-BE49-F238E27FC236}">
                  <a16:creationId xmlns:a16="http://schemas.microsoft.com/office/drawing/2014/main" id="{226F2EC4-3E6F-4EE7-C03E-8B2F3371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586">
              <a:extLst>
                <a:ext uri="{FF2B5EF4-FFF2-40B4-BE49-F238E27FC236}">
                  <a16:creationId xmlns:a16="http://schemas.microsoft.com/office/drawing/2014/main" id="{D13DEDE3-9C91-A4FA-5654-151E37B0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587">
              <a:extLst>
                <a:ext uri="{FF2B5EF4-FFF2-40B4-BE49-F238E27FC236}">
                  <a16:creationId xmlns:a16="http://schemas.microsoft.com/office/drawing/2014/main" id="{EF3D6624-9029-C41B-4A00-FE4EA103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588">
              <a:extLst>
                <a:ext uri="{FF2B5EF4-FFF2-40B4-BE49-F238E27FC236}">
                  <a16:creationId xmlns:a16="http://schemas.microsoft.com/office/drawing/2014/main" id="{52A30D19-0782-2289-42E5-E3027298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589">
              <a:extLst>
                <a:ext uri="{FF2B5EF4-FFF2-40B4-BE49-F238E27FC236}">
                  <a16:creationId xmlns:a16="http://schemas.microsoft.com/office/drawing/2014/main" id="{F957CB92-2F6E-411A-D20D-8D7EF6BEF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590">
              <a:extLst>
                <a:ext uri="{FF2B5EF4-FFF2-40B4-BE49-F238E27FC236}">
                  <a16:creationId xmlns:a16="http://schemas.microsoft.com/office/drawing/2014/main" id="{E2F7AE5D-1A7F-7092-48BA-BB4C8740D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591">
              <a:extLst>
                <a:ext uri="{FF2B5EF4-FFF2-40B4-BE49-F238E27FC236}">
                  <a16:creationId xmlns:a16="http://schemas.microsoft.com/office/drawing/2014/main" id="{20588F6B-8C09-8C77-0CEF-3891005A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592">
              <a:extLst>
                <a:ext uri="{FF2B5EF4-FFF2-40B4-BE49-F238E27FC236}">
                  <a16:creationId xmlns:a16="http://schemas.microsoft.com/office/drawing/2014/main" id="{A57086D3-AEC4-3F23-6E18-4EB5A97C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593">
              <a:extLst>
                <a:ext uri="{FF2B5EF4-FFF2-40B4-BE49-F238E27FC236}">
                  <a16:creationId xmlns:a16="http://schemas.microsoft.com/office/drawing/2014/main" id="{B6CE1EE7-F79D-C05B-DFEB-A2F55610E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594">
              <a:extLst>
                <a:ext uri="{FF2B5EF4-FFF2-40B4-BE49-F238E27FC236}">
                  <a16:creationId xmlns:a16="http://schemas.microsoft.com/office/drawing/2014/main" id="{F1DE3574-45A6-8AC1-C80B-753B46D6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595">
              <a:extLst>
                <a:ext uri="{FF2B5EF4-FFF2-40B4-BE49-F238E27FC236}">
                  <a16:creationId xmlns:a16="http://schemas.microsoft.com/office/drawing/2014/main" id="{682E3319-DC90-470B-805C-A7878AAC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596">
              <a:extLst>
                <a:ext uri="{FF2B5EF4-FFF2-40B4-BE49-F238E27FC236}">
                  <a16:creationId xmlns:a16="http://schemas.microsoft.com/office/drawing/2014/main" id="{A74FB54B-BB19-6781-F7E6-ED1F3975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597">
              <a:extLst>
                <a:ext uri="{FF2B5EF4-FFF2-40B4-BE49-F238E27FC236}">
                  <a16:creationId xmlns:a16="http://schemas.microsoft.com/office/drawing/2014/main" id="{2B2124AF-7A02-7AF8-534E-1BD410E0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598">
              <a:extLst>
                <a:ext uri="{FF2B5EF4-FFF2-40B4-BE49-F238E27FC236}">
                  <a16:creationId xmlns:a16="http://schemas.microsoft.com/office/drawing/2014/main" id="{0B06F77C-A937-0189-73B3-0DDAF57AE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599">
              <a:extLst>
                <a:ext uri="{FF2B5EF4-FFF2-40B4-BE49-F238E27FC236}">
                  <a16:creationId xmlns:a16="http://schemas.microsoft.com/office/drawing/2014/main" id="{4DECD5AC-A83A-146E-20BD-C920B05B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600">
              <a:extLst>
                <a:ext uri="{FF2B5EF4-FFF2-40B4-BE49-F238E27FC236}">
                  <a16:creationId xmlns:a16="http://schemas.microsoft.com/office/drawing/2014/main" id="{8A25761A-FEA3-E580-9457-E490ACDC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601">
              <a:extLst>
                <a:ext uri="{FF2B5EF4-FFF2-40B4-BE49-F238E27FC236}">
                  <a16:creationId xmlns:a16="http://schemas.microsoft.com/office/drawing/2014/main" id="{BE4F3913-B1A3-83BF-54C6-C5AF32E3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602">
              <a:extLst>
                <a:ext uri="{FF2B5EF4-FFF2-40B4-BE49-F238E27FC236}">
                  <a16:creationId xmlns:a16="http://schemas.microsoft.com/office/drawing/2014/main" id="{D03F4855-961F-F458-B809-22A6DC1E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603">
              <a:extLst>
                <a:ext uri="{FF2B5EF4-FFF2-40B4-BE49-F238E27FC236}">
                  <a16:creationId xmlns:a16="http://schemas.microsoft.com/office/drawing/2014/main" id="{82B77A91-ABCD-7EA8-2F45-838B6A40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604">
              <a:extLst>
                <a:ext uri="{FF2B5EF4-FFF2-40B4-BE49-F238E27FC236}">
                  <a16:creationId xmlns:a16="http://schemas.microsoft.com/office/drawing/2014/main" id="{E3B1C62D-7F55-633C-4BE3-9B27A543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605">
              <a:extLst>
                <a:ext uri="{FF2B5EF4-FFF2-40B4-BE49-F238E27FC236}">
                  <a16:creationId xmlns:a16="http://schemas.microsoft.com/office/drawing/2014/main" id="{3BC34F58-45F4-00C2-A1D1-CEE48D27D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606">
              <a:extLst>
                <a:ext uri="{FF2B5EF4-FFF2-40B4-BE49-F238E27FC236}">
                  <a16:creationId xmlns:a16="http://schemas.microsoft.com/office/drawing/2014/main" id="{C9134154-8566-EA3F-2703-33D2CC07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608">
              <a:extLst>
                <a:ext uri="{FF2B5EF4-FFF2-40B4-BE49-F238E27FC236}">
                  <a16:creationId xmlns:a16="http://schemas.microsoft.com/office/drawing/2014/main" id="{F81DA18A-E142-D392-D765-C09F508D8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609">
              <a:extLst>
                <a:ext uri="{FF2B5EF4-FFF2-40B4-BE49-F238E27FC236}">
                  <a16:creationId xmlns:a16="http://schemas.microsoft.com/office/drawing/2014/main" id="{C789451D-4564-BFA0-D13F-5DDEAF5F5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610">
              <a:extLst>
                <a:ext uri="{FF2B5EF4-FFF2-40B4-BE49-F238E27FC236}">
                  <a16:creationId xmlns:a16="http://schemas.microsoft.com/office/drawing/2014/main" id="{AC482D5A-5CF2-B344-11AF-34A68F76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611">
              <a:extLst>
                <a:ext uri="{FF2B5EF4-FFF2-40B4-BE49-F238E27FC236}">
                  <a16:creationId xmlns:a16="http://schemas.microsoft.com/office/drawing/2014/main" id="{8354E267-D747-8CCD-ECC2-2AA6E5DA0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612">
              <a:extLst>
                <a:ext uri="{FF2B5EF4-FFF2-40B4-BE49-F238E27FC236}">
                  <a16:creationId xmlns:a16="http://schemas.microsoft.com/office/drawing/2014/main" id="{A111CDBA-F213-D41F-EB53-E66854E2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613">
              <a:extLst>
                <a:ext uri="{FF2B5EF4-FFF2-40B4-BE49-F238E27FC236}">
                  <a16:creationId xmlns:a16="http://schemas.microsoft.com/office/drawing/2014/main" id="{87F22AAE-D612-EC48-9F59-B90CF49C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614">
              <a:extLst>
                <a:ext uri="{FF2B5EF4-FFF2-40B4-BE49-F238E27FC236}">
                  <a16:creationId xmlns:a16="http://schemas.microsoft.com/office/drawing/2014/main" id="{DBDA42D4-D09C-13AB-3E25-6DD416BB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615">
              <a:extLst>
                <a:ext uri="{FF2B5EF4-FFF2-40B4-BE49-F238E27FC236}">
                  <a16:creationId xmlns:a16="http://schemas.microsoft.com/office/drawing/2014/main" id="{83F133E3-1C8E-6EFC-AFBC-BA9C5BDB9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616">
              <a:extLst>
                <a:ext uri="{FF2B5EF4-FFF2-40B4-BE49-F238E27FC236}">
                  <a16:creationId xmlns:a16="http://schemas.microsoft.com/office/drawing/2014/main" id="{D05BCBFB-FA03-6688-964A-B7199210A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617">
              <a:extLst>
                <a:ext uri="{FF2B5EF4-FFF2-40B4-BE49-F238E27FC236}">
                  <a16:creationId xmlns:a16="http://schemas.microsoft.com/office/drawing/2014/main" id="{7A58EAD0-ADBE-D3FB-FFE0-5B12FBBF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618">
              <a:extLst>
                <a:ext uri="{FF2B5EF4-FFF2-40B4-BE49-F238E27FC236}">
                  <a16:creationId xmlns:a16="http://schemas.microsoft.com/office/drawing/2014/main" id="{C5D28FE5-2080-79DD-E06A-A6436CBAA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619">
              <a:extLst>
                <a:ext uri="{FF2B5EF4-FFF2-40B4-BE49-F238E27FC236}">
                  <a16:creationId xmlns:a16="http://schemas.microsoft.com/office/drawing/2014/main" id="{67AA0FE2-9846-7B38-405F-E57BCB91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620">
              <a:extLst>
                <a:ext uri="{FF2B5EF4-FFF2-40B4-BE49-F238E27FC236}">
                  <a16:creationId xmlns:a16="http://schemas.microsoft.com/office/drawing/2014/main" id="{72E0C081-8CF5-3B77-D6EA-9C25FB1A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621">
              <a:extLst>
                <a:ext uri="{FF2B5EF4-FFF2-40B4-BE49-F238E27FC236}">
                  <a16:creationId xmlns:a16="http://schemas.microsoft.com/office/drawing/2014/main" id="{3BB424DA-AD1D-E091-925E-AEED9EA9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622">
              <a:extLst>
                <a:ext uri="{FF2B5EF4-FFF2-40B4-BE49-F238E27FC236}">
                  <a16:creationId xmlns:a16="http://schemas.microsoft.com/office/drawing/2014/main" id="{189996E4-66B5-983B-0EA8-D3C89E05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623">
              <a:extLst>
                <a:ext uri="{FF2B5EF4-FFF2-40B4-BE49-F238E27FC236}">
                  <a16:creationId xmlns:a16="http://schemas.microsoft.com/office/drawing/2014/main" id="{FCEA0140-A4CD-27D2-FBB3-839C7B20A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624">
              <a:extLst>
                <a:ext uri="{FF2B5EF4-FFF2-40B4-BE49-F238E27FC236}">
                  <a16:creationId xmlns:a16="http://schemas.microsoft.com/office/drawing/2014/main" id="{A8A51567-E868-7C37-5272-31D40410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625">
              <a:extLst>
                <a:ext uri="{FF2B5EF4-FFF2-40B4-BE49-F238E27FC236}">
                  <a16:creationId xmlns:a16="http://schemas.microsoft.com/office/drawing/2014/main" id="{2DF4D36D-8309-3FF3-6D0E-7977A8B1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626">
              <a:extLst>
                <a:ext uri="{FF2B5EF4-FFF2-40B4-BE49-F238E27FC236}">
                  <a16:creationId xmlns:a16="http://schemas.microsoft.com/office/drawing/2014/main" id="{AC28CA7C-7064-F14C-D148-74BD6525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627">
              <a:extLst>
                <a:ext uri="{FF2B5EF4-FFF2-40B4-BE49-F238E27FC236}">
                  <a16:creationId xmlns:a16="http://schemas.microsoft.com/office/drawing/2014/main" id="{10385894-3F0B-90B4-23FD-BFC4D87A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628">
              <a:extLst>
                <a:ext uri="{FF2B5EF4-FFF2-40B4-BE49-F238E27FC236}">
                  <a16:creationId xmlns:a16="http://schemas.microsoft.com/office/drawing/2014/main" id="{7A831BF9-BB2F-73BC-9130-6B749F6E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629">
              <a:extLst>
                <a:ext uri="{FF2B5EF4-FFF2-40B4-BE49-F238E27FC236}">
                  <a16:creationId xmlns:a16="http://schemas.microsoft.com/office/drawing/2014/main" id="{BFCD03F4-2E10-E1F3-7AED-22635783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630">
              <a:extLst>
                <a:ext uri="{FF2B5EF4-FFF2-40B4-BE49-F238E27FC236}">
                  <a16:creationId xmlns:a16="http://schemas.microsoft.com/office/drawing/2014/main" id="{E9B11337-2D3B-63A6-AAC0-A98C43BE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631">
              <a:extLst>
                <a:ext uri="{FF2B5EF4-FFF2-40B4-BE49-F238E27FC236}">
                  <a16:creationId xmlns:a16="http://schemas.microsoft.com/office/drawing/2014/main" id="{E2A0038C-F5AD-4848-A39C-E6AD4ECC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32">
              <a:extLst>
                <a:ext uri="{FF2B5EF4-FFF2-40B4-BE49-F238E27FC236}">
                  <a16:creationId xmlns:a16="http://schemas.microsoft.com/office/drawing/2014/main" id="{618C4A57-0521-0E13-FC3C-3AA73D6E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633">
              <a:extLst>
                <a:ext uri="{FF2B5EF4-FFF2-40B4-BE49-F238E27FC236}">
                  <a16:creationId xmlns:a16="http://schemas.microsoft.com/office/drawing/2014/main" id="{FC350423-172B-0998-4775-CF47D3BA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634">
              <a:extLst>
                <a:ext uri="{FF2B5EF4-FFF2-40B4-BE49-F238E27FC236}">
                  <a16:creationId xmlns:a16="http://schemas.microsoft.com/office/drawing/2014/main" id="{B0D493D3-508F-F6ED-F66E-6230CB672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635">
              <a:extLst>
                <a:ext uri="{FF2B5EF4-FFF2-40B4-BE49-F238E27FC236}">
                  <a16:creationId xmlns:a16="http://schemas.microsoft.com/office/drawing/2014/main" id="{CC7603BF-E4E0-BADB-FBD7-82BEB231E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636">
              <a:extLst>
                <a:ext uri="{FF2B5EF4-FFF2-40B4-BE49-F238E27FC236}">
                  <a16:creationId xmlns:a16="http://schemas.microsoft.com/office/drawing/2014/main" id="{143490FE-AAF2-AF3D-9F91-674F13D5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637">
              <a:extLst>
                <a:ext uri="{FF2B5EF4-FFF2-40B4-BE49-F238E27FC236}">
                  <a16:creationId xmlns:a16="http://schemas.microsoft.com/office/drawing/2014/main" id="{FECC1E1E-45C7-29CA-0422-E1769D873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38">
              <a:extLst>
                <a:ext uri="{FF2B5EF4-FFF2-40B4-BE49-F238E27FC236}">
                  <a16:creationId xmlns:a16="http://schemas.microsoft.com/office/drawing/2014/main" id="{F0EBDA3F-E68E-DF29-C5CD-133BC8293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39">
              <a:extLst>
                <a:ext uri="{FF2B5EF4-FFF2-40B4-BE49-F238E27FC236}">
                  <a16:creationId xmlns:a16="http://schemas.microsoft.com/office/drawing/2014/main" id="{0D8A35CF-536A-665B-2208-28E56370A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640">
              <a:extLst>
                <a:ext uri="{FF2B5EF4-FFF2-40B4-BE49-F238E27FC236}">
                  <a16:creationId xmlns:a16="http://schemas.microsoft.com/office/drawing/2014/main" id="{0D8840F3-C786-98C9-7EA9-E2B0710F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641">
              <a:extLst>
                <a:ext uri="{FF2B5EF4-FFF2-40B4-BE49-F238E27FC236}">
                  <a16:creationId xmlns:a16="http://schemas.microsoft.com/office/drawing/2014/main" id="{D4E23556-1145-E397-444E-383A9A8EB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642">
              <a:extLst>
                <a:ext uri="{FF2B5EF4-FFF2-40B4-BE49-F238E27FC236}">
                  <a16:creationId xmlns:a16="http://schemas.microsoft.com/office/drawing/2014/main" id="{37E21F95-0334-9D5C-C2AE-AE7330AA6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643">
              <a:extLst>
                <a:ext uri="{FF2B5EF4-FFF2-40B4-BE49-F238E27FC236}">
                  <a16:creationId xmlns:a16="http://schemas.microsoft.com/office/drawing/2014/main" id="{224742B5-960C-D0B4-8E4C-66AB296C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644">
              <a:extLst>
                <a:ext uri="{FF2B5EF4-FFF2-40B4-BE49-F238E27FC236}">
                  <a16:creationId xmlns:a16="http://schemas.microsoft.com/office/drawing/2014/main" id="{FF152AD3-8CD6-C2EB-FE85-B44A233F1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645">
              <a:extLst>
                <a:ext uri="{FF2B5EF4-FFF2-40B4-BE49-F238E27FC236}">
                  <a16:creationId xmlns:a16="http://schemas.microsoft.com/office/drawing/2014/main" id="{E59D3302-DACF-D2F6-A27A-030B87DD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646">
              <a:extLst>
                <a:ext uri="{FF2B5EF4-FFF2-40B4-BE49-F238E27FC236}">
                  <a16:creationId xmlns:a16="http://schemas.microsoft.com/office/drawing/2014/main" id="{5467B7F8-36EF-7C66-D1FD-0C9CF324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647">
              <a:extLst>
                <a:ext uri="{FF2B5EF4-FFF2-40B4-BE49-F238E27FC236}">
                  <a16:creationId xmlns:a16="http://schemas.microsoft.com/office/drawing/2014/main" id="{B7D28430-4C11-50BA-647D-7EAF178B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648">
              <a:extLst>
                <a:ext uri="{FF2B5EF4-FFF2-40B4-BE49-F238E27FC236}">
                  <a16:creationId xmlns:a16="http://schemas.microsoft.com/office/drawing/2014/main" id="{A870B5B6-268A-2DC9-5A78-904DE9895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649">
              <a:extLst>
                <a:ext uri="{FF2B5EF4-FFF2-40B4-BE49-F238E27FC236}">
                  <a16:creationId xmlns:a16="http://schemas.microsoft.com/office/drawing/2014/main" id="{20E60FEC-4987-55A8-C8E6-8F243761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650">
              <a:extLst>
                <a:ext uri="{FF2B5EF4-FFF2-40B4-BE49-F238E27FC236}">
                  <a16:creationId xmlns:a16="http://schemas.microsoft.com/office/drawing/2014/main" id="{BE5C8258-B7FC-452A-08F7-BE2D227A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651">
              <a:extLst>
                <a:ext uri="{FF2B5EF4-FFF2-40B4-BE49-F238E27FC236}">
                  <a16:creationId xmlns:a16="http://schemas.microsoft.com/office/drawing/2014/main" id="{D2927D0B-A727-628B-2D53-A947372C7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652">
              <a:extLst>
                <a:ext uri="{FF2B5EF4-FFF2-40B4-BE49-F238E27FC236}">
                  <a16:creationId xmlns:a16="http://schemas.microsoft.com/office/drawing/2014/main" id="{69ACF2DA-848B-7ED2-DBBD-6D792C62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653">
              <a:extLst>
                <a:ext uri="{FF2B5EF4-FFF2-40B4-BE49-F238E27FC236}">
                  <a16:creationId xmlns:a16="http://schemas.microsoft.com/office/drawing/2014/main" id="{11A4A6C8-A663-AAC8-023E-BD87E5A4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654">
              <a:extLst>
                <a:ext uri="{FF2B5EF4-FFF2-40B4-BE49-F238E27FC236}">
                  <a16:creationId xmlns:a16="http://schemas.microsoft.com/office/drawing/2014/main" id="{1A809470-A732-67FD-0A4F-15B8A65F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655">
              <a:extLst>
                <a:ext uri="{FF2B5EF4-FFF2-40B4-BE49-F238E27FC236}">
                  <a16:creationId xmlns:a16="http://schemas.microsoft.com/office/drawing/2014/main" id="{D9F1E494-439A-6A87-606E-48265C99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656">
              <a:extLst>
                <a:ext uri="{FF2B5EF4-FFF2-40B4-BE49-F238E27FC236}">
                  <a16:creationId xmlns:a16="http://schemas.microsoft.com/office/drawing/2014/main" id="{78EA811A-A704-D5BB-FD0B-9A033EE73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657">
              <a:extLst>
                <a:ext uri="{FF2B5EF4-FFF2-40B4-BE49-F238E27FC236}">
                  <a16:creationId xmlns:a16="http://schemas.microsoft.com/office/drawing/2014/main" id="{CA6C8B45-F685-2DA5-CD21-DF016D38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658">
              <a:extLst>
                <a:ext uri="{FF2B5EF4-FFF2-40B4-BE49-F238E27FC236}">
                  <a16:creationId xmlns:a16="http://schemas.microsoft.com/office/drawing/2014/main" id="{16B80991-F9B2-8ED2-4F86-DAAB407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659">
              <a:extLst>
                <a:ext uri="{FF2B5EF4-FFF2-40B4-BE49-F238E27FC236}">
                  <a16:creationId xmlns:a16="http://schemas.microsoft.com/office/drawing/2014/main" id="{7EDFFAA7-8924-8EB2-89EA-3E961B3C6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660">
              <a:extLst>
                <a:ext uri="{FF2B5EF4-FFF2-40B4-BE49-F238E27FC236}">
                  <a16:creationId xmlns:a16="http://schemas.microsoft.com/office/drawing/2014/main" id="{A13C8EDE-A313-E5AB-1BCD-58E9B2DF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661">
              <a:extLst>
                <a:ext uri="{FF2B5EF4-FFF2-40B4-BE49-F238E27FC236}">
                  <a16:creationId xmlns:a16="http://schemas.microsoft.com/office/drawing/2014/main" id="{B66C95DE-D82B-85F6-AD27-209449D9D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662">
              <a:extLst>
                <a:ext uri="{FF2B5EF4-FFF2-40B4-BE49-F238E27FC236}">
                  <a16:creationId xmlns:a16="http://schemas.microsoft.com/office/drawing/2014/main" id="{8980FF97-FF40-EE70-4737-8F74BB1E8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663">
              <a:extLst>
                <a:ext uri="{FF2B5EF4-FFF2-40B4-BE49-F238E27FC236}">
                  <a16:creationId xmlns:a16="http://schemas.microsoft.com/office/drawing/2014/main" id="{D7CDA935-6C36-422E-8217-4BD5E3326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664">
              <a:extLst>
                <a:ext uri="{FF2B5EF4-FFF2-40B4-BE49-F238E27FC236}">
                  <a16:creationId xmlns:a16="http://schemas.microsoft.com/office/drawing/2014/main" id="{33D632A6-30E3-01D0-4A0F-5C7F46E8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665">
              <a:extLst>
                <a:ext uri="{FF2B5EF4-FFF2-40B4-BE49-F238E27FC236}">
                  <a16:creationId xmlns:a16="http://schemas.microsoft.com/office/drawing/2014/main" id="{0D98938C-409C-8E3D-723E-B5EF64AAA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666">
              <a:extLst>
                <a:ext uri="{FF2B5EF4-FFF2-40B4-BE49-F238E27FC236}">
                  <a16:creationId xmlns:a16="http://schemas.microsoft.com/office/drawing/2014/main" id="{9F4CA615-1AB0-ED53-D775-478069ECF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667">
              <a:extLst>
                <a:ext uri="{FF2B5EF4-FFF2-40B4-BE49-F238E27FC236}">
                  <a16:creationId xmlns:a16="http://schemas.microsoft.com/office/drawing/2014/main" id="{DBF70914-D9E0-F1C7-7E2E-9D44AFE1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668">
              <a:extLst>
                <a:ext uri="{FF2B5EF4-FFF2-40B4-BE49-F238E27FC236}">
                  <a16:creationId xmlns:a16="http://schemas.microsoft.com/office/drawing/2014/main" id="{51191E0B-5CB4-8A8B-A65D-E51EA535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669">
              <a:extLst>
                <a:ext uri="{FF2B5EF4-FFF2-40B4-BE49-F238E27FC236}">
                  <a16:creationId xmlns:a16="http://schemas.microsoft.com/office/drawing/2014/main" id="{EF5578AC-B4FA-436C-8EC7-9BF8219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670">
              <a:extLst>
                <a:ext uri="{FF2B5EF4-FFF2-40B4-BE49-F238E27FC236}">
                  <a16:creationId xmlns:a16="http://schemas.microsoft.com/office/drawing/2014/main" id="{B47FEB0D-480F-3F46-4B61-2E99ADA0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671">
              <a:extLst>
                <a:ext uri="{FF2B5EF4-FFF2-40B4-BE49-F238E27FC236}">
                  <a16:creationId xmlns:a16="http://schemas.microsoft.com/office/drawing/2014/main" id="{EF94F241-6080-66D1-A5B1-1F2D3485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672">
              <a:extLst>
                <a:ext uri="{FF2B5EF4-FFF2-40B4-BE49-F238E27FC236}">
                  <a16:creationId xmlns:a16="http://schemas.microsoft.com/office/drawing/2014/main" id="{F816E58C-D195-951D-B42A-A658C2EB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673">
              <a:extLst>
                <a:ext uri="{FF2B5EF4-FFF2-40B4-BE49-F238E27FC236}">
                  <a16:creationId xmlns:a16="http://schemas.microsoft.com/office/drawing/2014/main" id="{57833A6C-57A5-F1F3-7273-F1E625D0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674">
              <a:extLst>
                <a:ext uri="{FF2B5EF4-FFF2-40B4-BE49-F238E27FC236}">
                  <a16:creationId xmlns:a16="http://schemas.microsoft.com/office/drawing/2014/main" id="{4FED1705-C79A-0C5D-6CC7-240F2A8E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675">
              <a:extLst>
                <a:ext uri="{FF2B5EF4-FFF2-40B4-BE49-F238E27FC236}">
                  <a16:creationId xmlns:a16="http://schemas.microsoft.com/office/drawing/2014/main" id="{C14BF361-D678-683C-9D53-F07D1FE0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676">
              <a:extLst>
                <a:ext uri="{FF2B5EF4-FFF2-40B4-BE49-F238E27FC236}">
                  <a16:creationId xmlns:a16="http://schemas.microsoft.com/office/drawing/2014/main" id="{D81EFD38-2263-27E2-E6BE-6F184A716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677">
              <a:extLst>
                <a:ext uri="{FF2B5EF4-FFF2-40B4-BE49-F238E27FC236}">
                  <a16:creationId xmlns:a16="http://schemas.microsoft.com/office/drawing/2014/main" id="{6C0D022F-380C-9E91-DD0E-897FCC665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678">
              <a:extLst>
                <a:ext uri="{FF2B5EF4-FFF2-40B4-BE49-F238E27FC236}">
                  <a16:creationId xmlns:a16="http://schemas.microsoft.com/office/drawing/2014/main" id="{20118241-1D8B-F93F-7F9F-7155D37A2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679">
              <a:extLst>
                <a:ext uri="{FF2B5EF4-FFF2-40B4-BE49-F238E27FC236}">
                  <a16:creationId xmlns:a16="http://schemas.microsoft.com/office/drawing/2014/main" id="{969F494C-4BCE-5050-8B37-EF18FB2F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680">
              <a:extLst>
                <a:ext uri="{FF2B5EF4-FFF2-40B4-BE49-F238E27FC236}">
                  <a16:creationId xmlns:a16="http://schemas.microsoft.com/office/drawing/2014/main" id="{152BF915-B1FC-5E3F-9625-C09BB2E7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681">
              <a:extLst>
                <a:ext uri="{FF2B5EF4-FFF2-40B4-BE49-F238E27FC236}">
                  <a16:creationId xmlns:a16="http://schemas.microsoft.com/office/drawing/2014/main" id="{483DB385-A44D-055E-81D4-21A56E52A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682">
              <a:extLst>
                <a:ext uri="{FF2B5EF4-FFF2-40B4-BE49-F238E27FC236}">
                  <a16:creationId xmlns:a16="http://schemas.microsoft.com/office/drawing/2014/main" id="{E186AF3D-09BA-9DDC-1865-B8814CED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683">
              <a:extLst>
                <a:ext uri="{FF2B5EF4-FFF2-40B4-BE49-F238E27FC236}">
                  <a16:creationId xmlns:a16="http://schemas.microsoft.com/office/drawing/2014/main" id="{2ED5DE95-8AFE-BA91-EFEF-383006355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684">
              <a:extLst>
                <a:ext uri="{FF2B5EF4-FFF2-40B4-BE49-F238E27FC236}">
                  <a16:creationId xmlns:a16="http://schemas.microsoft.com/office/drawing/2014/main" id="{09CBDBFC-E50F-0659-F1F4-E1407B934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685">
              <a:extLst>
                <a:ext uri="{FF2B5EF4-FFF2-40B4-BE49-F238E27FC236}">
                  <a16:creationId xmlns:a16="http://schemas.microsoft.com/office/drawing/2014/main" id="{0D27AC18-FCCD-5FB0-CD34-800658D69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686">
              <a:extLst>
                <a:ext uri="{FF2B5EF4-FFF2-40B4-BE49-F238E27FC236}">
                  <a16:creationId xmlns:a16="http://schemas.microsoft.com/office/drawing/2014/main" id="{FB7DE2E3-75EA-C7FB-148B-361CEDE5A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687">
              <a:extLst>
                <a:ext uri="{FF2B5EF4-FFF2-40B4-BE49-F238E27FC236}">
                  <a16:creationId xmlns:a16="http://schemas.microsoft.com/office/drawing/2014/main" id="{3E7D1E35-2B25-872E-019B-A5C2A297D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688">
              <a:extLst>
                <a:ext uri="{FF2B5EF4-FFF2-40B4-BE49-F238E27FC236}">
                  <a16:creationId xmlns:a16="http://schemas.microsoft.com/office/drawing/2014/main" id="{A53457F4-E6FB-75F8-A7B1-1E791EF7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689">
              <a:extLst>
                <a:ext uri="{FF2B5EF4-FFF2-40B4-BE49-F238E27FC236}">
                  <a16:creationId xmlns:a16="http://schemas.microsoft.com/office/drawing/2014/main" id="{A01E1A89-D7FE-9EB0-6BB4-EEE21407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690">
              <a:extLst>
                <a:ext uri="{FF2B5EF4-FFF2-40B4-BE49-F238E27FC236}">
                  <a16:creationId xmlns:a16="http://schemas.microsoft.com/office/drawing/2014/main" id="{A00A4B95-8D3F-7868-D70E-D267E8D35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691">
              <a:extLst>
                <a:ext uri="{FF2B5EF4-FFF2-40B4-BE49-F238E27FC236}">
                  <a16:creationId xmlns:a16="http://schemas.microsoft.com/office/drawing/2014/main" id="{889D8067-66EA-8BAA-5D61-26BF2FD6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692">
              <a:extLst>
                <a:ext uri="{FF2B5EF4-FFF2-40B4-BE49-F238E27FC236}">
                  <a16:creationId xmlns:a16="http://schemas.microsoft.com/office/drawing/2014/main" id="{99B39CA3-2E8D-4CA9-0C5B-B0E1BF62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693">
              <a:extLst>
                <a:ext uri="{FF2B5EF4-FFF2-40B4-BE49-F238E27FC236}">
                  <a16:creationId xmlns:a16="http://schemas.microsoft.com/office/drawing/2014/main" id="{71DB0318-D68A-E090-F3FA-0498D364E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694">
              <a:extLst>
                <a:ext uri="{FF2B5EF4-FFF2-40B4-BE49-F238E27FC236}">
                  <a16:creationId xmlns:a16="http://schemas.microsoft.com/office/drawing/2014/main" id="{C94BC53D-A36C-9002-83AF-A21E875AA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695">
              <a:extLst>
                <a:ext uri="{FF2B5EF4-FFF2-40B4-BE49-F238E27FC236}">
                  <a16:creationId xmlns:a16="http://schemas.microsoft.com/office/drawing/2014/main" id="{CFA33C34-E903-5888-8016-401695E0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96">
              <a:extLst>
                <a:ext uri="{FF2B5EF4-FFF2-40B4-BE49-F238E27FC236}">
                  <a16:creationId xmlns:a16="http://schemas.microsoft.com/office/drawing/2014/main" id="{B74560DA-849F-70E7-846E-67841DF6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697">
              <a:extLst>
                <a:ext uri="{FF2B5EF4-FFF2-40B4-BE49-F238E27FC236}">
                  <a16:creationId xmlns:a16="http://schemas.microsoft.com/office/drawing/2014/main" id="{3CDA959B-2C3F-F1A8-064E-82CC5338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698">
              <a:extLst>
                <a:ext uri="{FF2B5EF4-FFF2-40B4-BE49-F238E27FC236}">
                  <a16:creationId xmlns:a16="http://schemas.microsoft.com/office/drawing/2014/main" id="{94FF2079-04F0-D05C-19FB-47E7EFC3C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699">
              <a:extLst>
                <a:ext uri="{FF2B5EF4-FFF2-40B4-BE49-F238E27FC236}">
                  <a16:creationId xmlns:a16="http://schemas.microsoft.com/office/drawing/2014/main" id="{2B344300-B9C4-75F4-1289-196A2C82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700">
              <a:extLst>
                <a:ext uri="{FF2B5EF4-FFF2-40B4-BE49-F238E27FC236}">
                  <a16:creationId xmlns:a16="http://schemas.microsoft.com/office/drawing/2014/main" id="{FC93778A-C036-A410-0C6B-0A11361B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701">
              <a:extLst>
                <a:ext uri="{FF2B5EF4-FFF2-40B4-BE49-F238E27FC236}">
                  <a16:creationId xmlns:a16="http://schemas.microsoft.com/office/drawing/2014/main" id="{FE29BFC4-A7C4-BAC3-5B3B-16E3398A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702">
              <a:extLst>
                <a:ext uri="{FF2B5EF4-FFF2-40B4-BE49-F238E27FC236}">
                  <a16:creationId xmlns:a16="http://schemas.microsoft.com/office/drawing/2014/main" id="{18B02267-DD7C-9FD1-DC4D-F16C06923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703">
              <a:extLst>
                <a:ext uri="{FF2B5EF4-FFF2-40B4-BE49-F238E27FC236}">
                  <a16:creationId xmlns:a16="http://schemas.microsoft.com/office/drawing/2014/main" id="{9A157154-6566-9940-C20F-E5251E0A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704">
              <a:extLst>
                <a:ext uri="{FF2B5EF4-FFF2-40B4-BE49-F238E27FC236}">
                  <a16:creationId xmlns:a16="http://schemas.microsoft.com/office/drawing/2014/main" id="{AE492685-6417-4410-5BAB-403C40194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705">
              <a:extLst>
                <a:ext uri="{FF2B5EF4-FFF2-40B4-BE49-F238E27FC236}">
                  <a16:creationId xmlns:a16="http://schemas.microsoft.com/office/drawing/2014/main" id="{AADE7529-2823-D906-CBB8-529B460E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706">
              <a:extLst>
                <a:ext uri="{FF2B5EF4-FFF2-40B4-BE49-F238E27FC236}">
                  <a16:creationId xmlns:a16="http://schemas.microsoft.com/office/drawing/2014/main" id="{1B53FD6F-065F-AD91-2D1C-0C323CBF4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707">
              <a:extLst>
                <a:ext uri="{FF2B5EF4-FFF2-40B4-BE49-F238E27FC236}">
                  <a16:creationId xmlns:a16="http://schemas.microsoft.com/office/drawing/2014/main" id="{E6254CCB-89D3-5433-100B-CAC9E126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708">
              <a:extLst>
                <a:ext uri="{FF2B5EF4-FFF2-40B4-BE49-F238E27FC236}">
                  <a16:creationId xmlns:a16="http://schemas.microsoft.com/office/drawing/2014/main" id="{C007484E-763D-AD8F-60C7-1D75F379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709">
              <a:extLst>
                <a:ext uri="{FF2B5EF4-FFF2-40B4-BE49-F238E27FC236}">
                  <a16:creationId xmlns:a16="http://schemas.microsoft.com/office/drawing/2014/main" id="{8EDA6055-2B4A-CB75-0CCC-9CBC2073C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710">
              <a:extLst>
                <a:ext uri="{FF2B5EF4-FFF2-40B4-BE49-F238E27FC236}">
                  <a16:creationId xmlns:a16="http://schemas.microsoft.com/office/drawing/2014/main" id="{B375853F-973A-EBA5-A830-05BB7AB6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711">
              <a:extLst>
                <a:ext uri="{FF2B5EF4-FFF2-40B4-BE49-F238E27FC236}">
                  <a16:creationId xmlns:a16="http://schemas.microsoft.com/office/drawing/2014/main" id="{CB1EE918-06B3-61DC-725F-867C7391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712">
              <a:extLst>
                <a:ext uri="{FF2B5EF4-FFF2-40B4-BE49-F238E27FC236}">
                  <a16:creationId xmlns:a16="http://schemas.microsoft.com/office/drawing/2014/main" id="{FCF5EB7D-DD9B-ED60-0F83-C4C80E388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713">
              <a:extLst>
                <a:ext uri="{FF2B5EF4-FFF2-40B4-BE49-F238E27FC236}">
                  <a16:creationId xmlns:a16="http://schemas.microsoft.com/office/drawing/2014/main" id="{7C0B65FD-F9B4-1B1E-DD2A-47F4D1DDC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714">
              <a:extLst>
                <a:ext uri="{FF2B5EF4-FFF2-40B4-BE49-F238E27FC236}">
                  <a16:creationId xmlns:a16="http://schemas.microsoft.com/office/drawing/2014/main" id="{37B36D88-3519-7683-ACA2-FBBEBC42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715">
              <a:extLst>
                <a:ext uri="{FF2B5EF4-FFF2-40B4-BE49-F238E27FC236}">
                  <a16:creationId xmlns:a16="http://schemas.microsoft.com/office/drawing/2014/main" id="{412CCC60-5D54-5FEB-28A3-EA0FE2F2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716">
              <a:extLst>
                <a:ext uri="{FF2B5EF4-FFF2-40B4-BE49-F238E27FC236}">
                  <a16:creationId xmlns:a16="http://schemas.microsoft.com/office/drawing/2014/main" id="{1DDDB4DB-B457-2A54-E155-F27B61B40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717">
              <a:extLst>
                <a:ext uri="{FF2B5EF4-FFF2-40B4-BE49-F238E27FC236}">
                  <a16:creationId xmlns:a16="http://schemas.microsoft.com/office/drawing/2014/main" id="{CF35C9FD-73F6-7B94-A4C4-8C6B19DC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718">
              <a:extLst>
                <a:ext uri="{FF2B5EF4-FFF2-40B4-BE49-F238E27FC236}">
                  <a16:creationId xmlns:a16="http://schemas.microsoft.com/office/drawing/2014/main" id="{1D2D6AA6-EF20-C02F-0F26-5C9706FA6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719">
              <a:extLst>
                <a:ext uri="{FF2B5EF4-FFF2-40B4-BE49-F238E27FC236}">
                  <a16:creationId xmlns:a16="http://schemas.microsoft.com/office/drawing/2014/main" id="{A9D8E38D-BF37-7F67-3930-603BAAD0F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720">
              <a:extLst>
                <a:ext uri="{FF2B5EF4-FFF2-40B4-BE49-F238E27FC236}">
                  <a16:creationId xmlns:a16="http://schemas.microsoft.com/office/drawing/2014/main" id="{6798FF22-4680-12D4-060C-80FD9913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721">
              <a:extLst>
                <a:ext uri="{FF2B5EF4-FFF2-40B4-BE49-F238E27FC236}">
                  <a16:creationId xmlns:a16="http://schemas.microsoft.com/office/drawing/2014/main" id="{1DC7E124-4E72-A480-99BC-470BA7D3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722">
              <a:extLst>
                <a:ext uri="{FF2B5EF4-FFF2-40B4-BE49-F238E27FC236}">
                  <a16:creationId xmlns:a16="http://schemas.microsoft.com/office/drawing/2014/main" id="{2331197C-8D24-D182-B0AA-BB4C2DF49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Freeform 723">
              <a:extLst>
                <a:ext uri="{FF2B5EF4-FFF2-40B4-BE49-F238E27FC236}">
                  <a16:creationId xmlns:a16="http://schemas.microsoft.com/office/drawing/2014/main" id="{4F7CDD7A-33AD-0946-6B28-95F764CC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5" name="Freeform 724">
              <a:extLst>
                <a:ext uri="{FF2B5EF4-FFF2-40B4-BE49-F238E27FC236}">
                  <a16:creationId xmlns:a16="http://schemas.microsoft.com/office/drawing/2014/main" id="{D15F02CB-50C2-B84F-4118-819713D7D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725">
              <a:extLst>
                <a:ext uri="{FF2B5EF4-FFF2-40B4-BE49-F238E27FC236}">
                  <a16:creationId xmlns:a16="http://schemas.microsoft.com/office/drawing/2014/main" id="{42C5C406-F2EE-9316-25BD-D9194497B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Freeform 726">
              <a:extLst>
                <a:ext uri="{FF2B5EF4-FFF2-40B4-BE49-F238E27FC236}">
                  <a16:creationId xmlns:a16="http://schemas.microsoft.com/office/drawing/2014/main" id="{7ABE8864-590E-8658-5499-F59DAC5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727">
              <a:extLst>
                <a:ext uri="{FF2B5EF4-FFF2-40B4-BE49-F238E27FC236}">
                  <a16:creationId xmlns:a16="http://schemas.microsoft.com/office/drawing/2014/main" id="{0B19B5E1-00EE-8D44-BB02-399210B73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728">
              <a:extLst>
                <a:ext uri="{FF2B5EF4-FFF2-40B4-BE49-F238E27FC236}">
                  <a16:creationId xmlns:a16="http://schemas.microsoft.com/office/drawing/2014/main" id="{BF0FF21F-51DF-D9AF-DE2E-95FF18B46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Freeform 729">
              <a:extLst>
                <a:ext uri="{FF2B5EF4-FFF2-40B4-BE49-F238E27FC236}">
                  <a16:creationId xmlns:a16="http://schemas.microsoft.com/office/drawing/2014/main" id="{AE322D6E-521A-3762-9989-499D3D49A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" name="Freeform 730">
              <a:extLst>
                <a:ext uri="{FF2B5EF4-FFF2-40B4-BE49-F238E27FC236}">
                  <a16:creationId xmlns:a16="http://schemas.microsoft.com/office/drawing/2014/main" id="{E8D00EE5-E84F-DC3E-6EDA-8272F222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2" name="Freeform 731">
              <a:extLst>
                <a:ext uri="{FF2B5EF4-FFF2-40B4-BE49-F238E27FC236}">
                  <a16:creationId xmlns:a16="http://schemas.microsoft.com/office/drawing/2014/main" id="{DCDDB7A1-1741-148C-C1A0-72603D93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3" name="Freeform 732">
              <a:extLst>
                <a:ext uri="{FF2B5EF4-FFF2-40B4-BE49-F238E27FC236}">
                  <a16:creationId xmlns:a16="http://schemas.microsoft.com/office/drawing/2014/main" id="{49395117-8FE8-6914-026B-96CE1E44C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4" name="Freeform 733">
              <a:extLst>
                <a:ext uri="{FF2B5EF4-FFF2-40B4-BE49-F238E27FC236}">
                  <a16:creationId xmlns:a16="http://schemas.microsoft.com/office/drawing/2014/main" id="{B14ECE0B-5364-891B-2F18-AFB9D1E0B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734">
              <a:extLst>
                <a:ext uri="{FF2B5EF4-FFF2-40B4-BE49-F238E27FC236}">
                  <a16:creationId xmlns:a16="http://schemas.microsoft.com/office/drawing/2014/main" id="{1B020E9D-483A-16AA-7DA9-1F0604A8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Freeform 735">
              <a:extLst>
                <a:ext uri="{FF2B5EF4-FFF2-40B4-BE49-F238E27FC236}">
                  <a16:creationId xmlns:a16="http://schemas.microsoft.com/office/drawing/2014/main" id="{7061B3E6-178D-2755-99A5-7B4A205D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736">
              <a:extLst>
                <a:ext uri="{FF2B5EF4-FFF2-40B4-BE49-F238E27FC236}">
                  <a16:creationId xmlns:a16="http://schemas.microsoft.com/office/drawing/2014/main" id="{D9997422-E779-0AFB-176F-07E8EDB6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Freeform 737">
              <a:extLst>
                <a:ext uri="{FF2B5EF4-FFF2-40B4-BE49-F238E27FC236}">
                  <a16:creationId xmlns:a16="http://schemas.microsoft.com/office/drawing/2014/main" id="{52A33DAB-F458-4F0B-4108-23BB2CEC2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738">
              <a:extLst>
                <a:ext uri="{FF2B5EF4-FFF2-40B4-BE49-F238E27FC236}">
                  <a16:creationId xmlns:a16="http://schemas.microsoft.com/office/drawing/2014/main" id="{FB9CBCD4-2BF1-C7D8-16AF-3726E1302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Freeform 739">
              <a:extLst>
                <a:ext uri="{FF2B5EF4-FFF2-40B4-BE49-F238E27FC236}">
                  <a16:creationId xmlns:a16="http://schemas.microsoft.com/office/drawing/2014/main" id="{C75A4EA0-7779-3206-51C4-770F68FF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740">
              <a:extLst>
                <a:ext uri="{FF2B5EF4-FFF2-40B4-BE49-F238E27FC236}">
                  <a16:creationId xmlns:a16="http://schemas.microsoft.com/office/drawing/2014/main" id="{1CA7FB0B-7CE1-F40D-0525-F71CDD6A2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Freeform 741">
              <a:extLst>
                <a:ext uri="{FF2B5EF4-FFF2-40B4-BE49-F238E27FC236}">
                  <a16:creationId xmlns:a16="http://schemas.microsoft.com/office/drawing/2014/main" id="{B70F5AC8-E19B-6F67-4DA3-D2C3E994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742">
              <a:extLst>
                <a:ext uri="{FF2B5EF4-FFF2-40B4-BE49-F238E27FC236}">
                  <a16:creationId xmlns:a16="http://schemas.microsoft.com/office/drawing/2014/main" id="{0845571C-DB87-6F24-3433-896905711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743">
              <a:extLst>
                <a:ext uri="{FF2B5EF4-FFF2-40B4-BE49-F238E27FC236}">
                  <a16:creationId xmlns:a16="http://schemas.microsoft.com/office/drawing/2014/main" id="{CFF5B912-B1AA-A5A3-2D17-D2442482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Freeform 744">
              <a:extLst>
                <a:ext uri="{FF2B5EF4-FFF2-40B4-BE49-F238E27FC236}">
                  <a16:creationId xmlns:a16="http://schemas.microsoft.com/office/drawing/2014/main" id="{89CCC0A2-8C62-7FF8-9C6B-9B2F6E46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745">
              <a:extLst>
                <a:ext uri="{FF2B5EF4-FFF2-40B4-BE49-F238E27FC236}">
                  <a16:creationId xmlns:a16="http://schemas.microsoft.com/office/drawing/2014/main" id="{893353C9-B916-188B-293D-2EFC1ECC9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746">
              <a:extLst>
                <a:ext uri="{FF2B5EF4-FFF2-40B4-BE49-F238E27FC236}">
                  <a16:creationId xmlns:a16="http://schemas.microsoft.com/office/drawing/2014/main" id="{6F1D5CA4-F434-3C9D-D2C8-2F9F0B0B3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Freeform 747">
              <a:extLst>
                <a:ext uri="{FF2B5EF4-FFF2-40B4-BE49-F238E27FC236}">
                  <a16:creationId xmlns:a16="http://schemas.microsoft.com/office/drawing/2014/main" id="{75EC4812-E66B-4A3F-94CF-53ACD94B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748">
              <a:extLst>
                <a:ext uri="{FF2B5EF4-FFF2-40B4-BE49-F238E27FC236}">
                  <a16:creationId xmlns:a16="http://schemas.microsoft.com/office/drawing/2014/main" id="{071EA34A-D6D5-4F85-0CCF-3C468695E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749">
              <a:extLst>
                <a:ext uri="{FF2B5EF4-FFF2-40B4-BE49-F238E27FC236}">
                  <a16:creationId xmlns:a16="http://schemas.microsoft.com/office/drawing/2014/main" id="{BFC6CFD9-B626-54AF-5453-C71207A39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Freeform 750">
              <a:extLst>
                <a:ext uri="{FF2B5EF4-FFF2-40B4-BE49-F238E27FC236}">
                  <a16:creationId xmlns:a16="http://schemas.microsoft.com/office/drawing/2014/main" id="{17EA1CAD-9E8E-C43A-FD7C-BC5A6BA6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751">
              <a:extLst>
                <a:ext uri="{FF2B5EF4-FFF2-40B4-BE49-F238E27FC236}">
                  <a16:creationId xmlns:a16="http://schemas.microsoft.com/office/drawing/2014/main" id="{92FD0D55-F0E9-9F11-847B-3D87C75A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752">
              <a:extLst>
                <a:ext uri="{FF2B5EF4-FFF2-40B4-BE49-F238E27FC236}">
                  <a16:creationId xmlns:a16="http://schemas.microsoft.com/office/drawing/2014/main" id="{9B4EABD9-8B0A-58CC-AFB4-6249D1CFC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Freeform 753">
              <a:extLst>
                <a:ext uri="{FF2B5EF4-FFF2-40B4-BE49-F238E27FC236}">
                  <a16:creationId xmlns:a16="http://schemas.microsoft.com/office/drawing/2014/main" id="{749753B4-3E53-0B33-8452-53417BA3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754">
              <a:extLst>
                <a:ext uri="{FF2B5EF4-FFF2-40B4-BE49-F238E27FC236}">
                  <a16:creationId xmlns:a16="http://schemas.microsoft.com/office/drawing/2014/main" id="{37BD33BB-307C-127D-7075-A9B3865C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755">
              <a:extLst>
                <a:ext uri="{FF2B5EF4-FFF2-40B4-BE49-F238E27FC236}">
                  <a16:creationId xmlns:a16="http://schemas.microsoft.com/office/drawing/2014/main" id="{99DE3139-E64A-0674-6164-8481304D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Freeform 756">
              <a:extLst>
                <a:ext uri="{FF2B5EF4-FFF2-40B4-BE49-F238E27FC236}">
                  <a16:creationId xmlns:a16="http://schemas.microsoft.com/office/drawing/2014/main" id="{3FFAF320-167F-DDD6-20B8-853F65912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757">
              <a:extLst>
                <a:ext uri="{FF2B5EF4-FFF2-40B4-BE49-F238E27FC236}">
                  <a16:creationId xmlns:a16="http://schemas.microsoft.com/office/drawing/2014/main" id="{229B289A-1FF9-0E34-0631-BC39B7C4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758">
              <a:extLst>
                <a:ext uri="{FF2B5EF4-FFF2-40B4-BE49-F238E27FC236}">
                  <a16:creationId xmlns:a16="http://schemas.microsoft.com/office/drawing/2014/main" id="{CD3273AC-E564-793A-4C07-16F1830A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Freeform 759">
              <a:extLst>
                <a:ext uri="{FF2B5EF4-FFF2-40B4-BE49-F238E27FC236}">
                  <a16:creationId xmlns:a16="http://schemas.microsoft.com/office/drawing/2014/main" id="{A1AFBA02-1291-F7A7-03E3-4D65F10EA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760">
              <a:extLst>
                <a:ext uri="{FF2B5EF4-FFF2-40B4-BE49-F238E27FC236}">
                  <a16:creationId xmlns:a16="http://schemas.microsoft.com/office/drawing/2014/main" id="{4F38E1F1-B3EB-9C98-1107-94380D90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761">
              <a:extLst>
                <a:ext uri="{FF2B5EF4-FFF2-40B4-BE49-F238E27FC236}">
                  <a16:creationId xmlns:a16="http://schemas.microsoft.com/office/drawing/2014/main" id="{503224FE-6233-0CFD-EB65-B766B33D8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Freeform 762">
              <a:extLst>
                <a:ext uri="{FF2B5EF4-FFF2-40B4-BE49-F238E27FC236}">
                  <a16:creationId xmlns:a16="http://schemas.microsoft.com/office/drawing/2014/main" id="{9CE16B68-3781-7104-6274-90291A81E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763">
              <a:extLst>
                <a:ext uri="{FF2B5EF4-FFF2-40B4-BE49-F238E27FC236}">
                  <a16:creationId xmlns:a16="http://schemas.microsoft.com/office/drawing/2014/main" id="{44C2E622-33A3-DAB7-97A6-F764BA6E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764">
              <a:extLst>
                <a:ext uri="{FF2B5EF4-FFF2-40B4-BE49-F238E27FC236}">
                  <a16:creationId xmlns:a16="http://schemas.microsoft.com/office/drawing/2014/main" id="{7F48ABF5-14BF-DA1D-651A-CB21D085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Freeform 765">
              <a:extLst>
                <a:ext uri="{FF2B5EF4-FFF2-40B4-BE49-F238E27FC236}">
                  <a16:creationId xmlns:a16="http://schemas.microsoft.com/office/drawing/2014/main" id="{682CF576-E300-BD5C-DBD0-749439995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7" name="Freeform 766">
              <a:extLst>
                <a:ext uri="{FF2B5EF4-FFF2-40B4-BE49-F238E27FC236}">
                  <a16:creationId xmlns:a16="http://schemas.microsoft.com/office/drawing/2014/main" id="{94DF71AF-5E7D-4B14-0B6F-A8EA1D4F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767">
              <a:extLst>
                <a:ext uri="{FF2B5EF4-FFF2-40B4-BE49-F238E27FC236}">
                  <a16:creationId xmlns:a16="http://schemas.microsoft.com/office/drawing/2014/main" id="{0C060E55-6237-8774-DF30-D72D89DBF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768">
              <a:extLst>
                <a:ext uri="{FF2B5EF4-FFF2-40B4-BE49-F238E27FC236}">
                  <a16:creationId xmlns:a16="http://schemas.microsoft.com/office/drawing/2014/main" id="{ACA1DE8C-82B6-1698-72C7-56F78066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Freeform 769">
              <a:extLst>
                <a:ext uri="{FF2B5EF4-FFF2-40B4-BE49-F238E27FC236}">
                  <a16:creationId xmlns:a16="http://schemas.microsoft.com/office/drawing/2014/main" id="{B32A73E8-D95E-1BDC-34EC-6AD19596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" name="Freeform 770">
              <a:extLst>
                <a:ext uri="{FF2B5EF4-FFF2-40B4-BE49-F238E27FC236}">
                  <a16:creationId xmlns:a16="http://schemas.microsoft.com/office/drawing/2014/main" id="{D9EF246B-1E57-7ABE-CE4C-96DD0AC4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" name="Freeform 771">
              <a:extLst>
                <a:ext uri="{FF2B5EF4-FFF2-40B4-BE49-F238E27FC236}">
                  <a16:creationId xmlns:a16="http://schemas.microsoft.com/office/drawing/2014/main" id="{E148E190-4DF1-A9A1-79F8-9C6D10186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" name="Freeform 772">
              <a:extLst>
                <a:ext uri="{FF2B5EF4-FFF2-40B4-BE49-F238E27FC236}">
                  <a16:creationId xmlns:a16="http://schemas.microsoft.com/office/drawing/2014/main" id="{95E622A7-8B7A-6330-6D2E-33D00865D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4" name="Freeform 773">
              <a:extLst>
                <a:ext uri="{FF2B5EF4-FFF2-40B4-BE49-F238E27FC236}">
                  <a16:creationId xmlns:a16="http://schemas.microsoft.com/office/drawing/2014/main" id="{C740CE5D-D8AE-CF3F-AA14-4C4BF74C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5" name="Freeform 774">
              <a:extLst>
                <a:ext uri="{FF2B5EF4-FFF2-40B4-BE49-F238E27FC236}">
                  <a16:creationId xmlns:a16="http://schemas.microsoft.com/office/drawing/2014/main" id="{EFE56611-0FF8-C4FA-3F99-51FADD2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6" name="Freeform 775">
              <a:extLst>
                <a:ext uri="{FF2B5EF4-FFF2-40B4-BE49-F238E27FC236}">
                  <a16:creationId xmlns:a16="http://schemas.microsoft.com/office/drawing/2014/main" id="{489F7705-361B-1E10-1F72-B5CB37469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7" name="Freeform 776">
              <a:extLst>
                <a:ext uri="{FF2B5EF4-FFF2-40B4-BE49-F238E27FC236}">
                  <a16:creationId xmlns:a16="http://schemas.microsoft.com/office/drawing/2014/main" id="{2FB358D8-B2AE-4F5E-D8B8-0E1F471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8" name="Freeform 777">
              <a:extLst>
                <a:ext uri="{FF2B5EF4-FFF2-40B4-BE49-F238E27FC236}">
                  <a16:creationId xmlns:a16="http://schemas.microsoft.com/office/drawing/2014/main" id="{B92762A8-F1D0-289F-A712-912E005E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9" name="Freeform 778">
              <a:extLst>
                <a:ext uri="{FF2B5EF4-FFF2-40B4-BE49-F238E27FC236}">
                  <a16:creationId xmlns:a16="http://schemas.microsoft.com/office/drawing/2014/main" id="{DB0FB5F0-4CDE-D249-8BA9-F4F067698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0" name="Freeform 779">
              <a:extLst>
                <a:ext uri="{FF2B5EF4-FFF2-40B4-BE49-F238E27FC236}">
                  <a16:creationId xmlns:a16="http://schemas.microsoft.com/office/drawing/2014/main" id="{FC323B5B-C936-398F-5BE4-9EA18E99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80">
              <a:extLst>
                <a:ext uri="{FF2B5EF4-FFF2-40B4-BE49-F238E27FC236}">
                  <a16:creationId xmlns:a16="http://schemas.microsoft.com/office/drawing/2014/main" id="{A4E0B149-4015-87FD-4AA6-290A96961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81">
              <a:extLst>
                <a:ext uri="{FF2B5EF4-FFF2-40B4-BE49-F238E27FC236}">
                  <a16:creationId xmlns:a16="http://schemas.microsoft.com/office/drawing/2014/main" id="{F6D3DAE3-FBF1-35F6-E6EF-42B842DC8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Freeform 782">
              <a:extLst>
                <a:ext uri="{FF2B5EF4-FFF2-40B4-BE49-F238E27FC236}">
                  <a16:creationId xmlns:a16="http://schemas.microsoft.com/office/drawing/2014/main" id="{5764F6AA-E7C1-3A3B-9547-42C3D3F5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4" name="Freeform 783">
              <a:extLst>
                <a:ext uri="{FF2B5EF4-FFF2-40B4-BE49-F238E27FC236}">
                  <a16:creationId xmlns:a16="http://schemas.microsoft.com/office/drawing/2014/main" id="{9DFA843A-FC3B-477C-AE2D-4044495C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84">
              <a:extLst>
                <a:ext uri="{FF2B5EF4-FFF2-40B4-BE49-F238E27FC236}">
                  <a16:creationId xmlns:a16="http://schemas.microsoft.com/office/drawing/2014/main" id="{D58ECDEE-F1A5-7F4C-D02C-41180CEA7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85">
              <a:extLst>
                <a:ext uri="{FF2B5EF4-FFF2-40B4-BE49-F238E27FC236}">
                  <a16:creationId xmlns:a16="http://schemas.microsoft.com/office/drawing/2014/main" id="{12B71C37-991A-58E2-AEED-40A69BEC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Freeform 786">
              <a:extLst>
                <a:ext uri="{FF2B5EF4-FFF2-40B4-BE49-F238E27FC236}">
                  <a16:creationId xmlns:a16="http://schemas.microsoft.com/office/drawing/2014/main" id="{15C783B7-79BF-F2FF-C9D5-710B9FD7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87">
              <a:extLst>
                <a:ext uri="{FF2B5EF4-FFF2-40B4-BE49-F238E27FC236}">
                  <a16:creationId xmlns:a16="http://schemas.microsoft.com/office/drawing/2014/main" id="{6562C5B8-7221-9D58-BBB0-CF9475EE3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88">
              <a:extLst>
                <a:ext uri="{FF2B5EF4-FFF2-40B4-BE49-F238E27FC236}">
                  <a16:creationId xmlns:a16="http://schemas.microsoft.com/office/drawing/2014/main" id="{A9E1A355-3E57-8C55-1EFF-8CB6B3D86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89">
              <a:extLst>
                <a:ext uri="{FF2B5EF4-FFF2-40B4-BE49-F238E27FC236}">
                  <a16:creationId xmlns:a16="http://schemas.microsoft.com/office/drawing/2014/main" id="{47969D7F-EB81-CB5E-E296-497D83D00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Freeform 790">
              <a:extLst>
                <a:ext uri="{FF2B5EF4-FFF2-40B4-BE49-F238E27FC236}">
                  <a16:creationId xmlns:a16="http://schemas.microsoft.com/office/drawing/2014/main" id="{65067FBF-15E8-0B16-14A0-18BA1836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91">
              <a:extLst>
                <a:ext uri="{FF2B5EF4-FFF2-40B4-BE49-F238E27FC236}">
                  <a16:creationId xmlns:a16="http://schemas.microsoft.com/office/drawing/2014/main" id="{49C82135-0631-00A9-CEF9-56C9A2D34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92">
              <a:extLst>
                <a:ext uri="{FF2B5EF4-FFF2-40B4-BE49-F238E27FC236}">
                  <a16:creationId xmlns:a16="http://schemas.microsoft.com/office/drawing/2014/main" id="{DC79913B-B369-8F26-022E-5E8FBDB58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Freeform 793">
              <a:extLst>
                <a:ext uri="{FF2B5EF4-FFF2-40B4-BE49-F238E27FC236}">
                  <a16:creationId xmlns:a16="http://schemas.microsoft.com/office/drawing/2014/main" id="{470E5128-97F1-40D1-60E5-7A767A4F5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" name="Freeform 794">
              <a:extLst>
                <a:ext uri="{FF2B5EF4-FFF2-40B4-BE49-F238E27FC236}">
                  <a16:creationId xmlns:a16="http://schemas.microsoft.com/office/drawing/2014/main" id="{09A50112-9094-501C-F8EC-EBAAA5D88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" name="Freeform 795">
              <a:extLst>
                <a:ext uri="{FF2B5EF4-FFF2-40B4-BE49-F238E27FC236}">
                  <a16:creationId xmlns:a16="http://schemas.microsoft.com/office/drawing/2014/main" id="{00389698-3C2E-9298-BCA2-8C8F9967B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96">
              <a:extLst>
                <a:ext uri="{FF2B5EF4-FFF2-40B4-BE49-F238E27FC236}">
                  <a16:creationId xmlns:a16="http://schemas.microsoft.com/office/drawing/2014/main" id="{5F954656-E805-37A2-D82B-391D9C18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Freeform 797">
              <a:extLst>
                <a:ext uri="{FF2B5EF4-FFF2-40B4-BE49-F238E27FC236}">
                  <a16:creationId xmlns:a16="http://schemas.microsoft.com/office/drawing/2014/main" id="{11D020CB-C5FF-A5A9-F231-619FFC53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" name="Freeform 798">
              <a:extLst>
                <a:ext uri="{FF2B5EF4-FFF2-40B4-BE49-F238E27FC236}">
                  <a16:creationId xmlns:a16="http://schemas.microsoft.com/office/drawing/2014/main" id="{AB1F8589-7EB8-EBCE-0643-6E98A0F6F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99">
              <a:extLst>
                <a:ext uri="{FF2B5EF4-FFF2-40B4-BE49-F238E27FC236}">
                  <a16:creationId xmlns:a16="http://schemas.microsoft.com/office/drawing/2014/main" id="{C4A97C8D-507D-65AB-0B66-07F5E9BD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800">
              <a:extLst>
                <a:ext uri="{FF2B5EF4-FFF2-40B4-BE49-F238E27FC236}">
                  <a16:creationId xmlns:a16="http://schemas.microsoft.com/office/drawing/2014/main" id="{D38D2E21-55B4-68B5-20A8-A241AD695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801">
              <a:extLst>
                <a:ext uri="{FF2B5EF4-FFF2-40B4-BE49-F238E27FC236}">
                  <a16:creationId xmlns:a16="http://schemas.microsoft.com/office/drawing/2014/main" id="{D97EE380-F3D5-4EF3-DE74-8340328FF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Freeform 802">
              <a:extLst>
                <a:ext uri="{FF2B5EF4-FFF2-40B4-BE49-F238E27FC236}">
                  <a16:creationId xmlns:a16="http://schemas.microsoft.com/office/drawing/2014/main" id="{4CE779D7-C354-0FD2-839C-B7291BEAD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" name="Freeform 803">
              <a:extLst>
                <a:ext uri="{FF2B5EF4-FFF2-40B4-BE49-F238E27FC236}">
                  <a16:creationId xmlns:a16="http://schemas.microsoft.com/office/drawing/2014/main" id="{C0DBC11E-30C6-A0C9-6BDE-22F9FA506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Freeform 804">
              <a:extLst>
                <a:ext uri="{FF2B5EF4-FFF2-40B4-BE49-F238E27FC236}">
                  <a16:creationId xmlns:a16="http://schemas.microsoft.com/office/drawing/2014/main" id="{F69D3C42-AA9D-C803-2D18-5E52F09F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6" name="Freeform 805">
              <a:extLst>
                <a:ext uri="{FF2B5EF4-FFF2-40B4-BE49-F238E27FC236}">
                  <a16:creationId xmlns:a16="http://schemas.microsoft.com/office/drawing/2014/main" id="{E95AEBB0-B501-6843-A5EE-BDA35674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806">
              <a:extLst>
                <a:ext uri="{FF2B5EF4-FFF2-40B4-BE49-F238E27FC236}">
                  <a16:creationId xmlns:a16="http://schemas.microsoft.com/office/drawing/2014/main" id="{8A7F913A-A330-C5DD-5611-7B173366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807">
              <a:extLst>
                <a:ext uri="{FF2B5EF4-FFF2-40B4-BE49-F238E27FC236}">
                  <a16:creationId xmlns:a16="http://schemas.microsoft.com/office/drawing/2014/main" id="{72C66A6B-9BC5-C182-4138-3C447989E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Freeform 809">
              <a:extLst>
                <a:ext uri="{FF2B5EF4-FFF2-40B4-BE49-F238E27FC236}">
                  <a16:creationId xmlns:a16="http://schemas.microsoft.com/office/drawing/2014/main" id="{3FA1878B-8A25-C2B7-44C5-4D827923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0" name="Freeform 810">
              <a:extLst>
                <a:ext uri="{FF2B5EF4-FFF2-40B4-BE49-F238E27FC236}">
                  <a16:creationId xmlns:a16="http://schemas.microsoft.com/office/drawing/2014/main" id="{B440A4C1-C9E8-D9EF-E83E-6849C0716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11">
              <a:extLst>
                <a:ext uri="{FF2B5EF4-FFF2-40B4-BE49-F238E27FC236}">
                  <a16:creationId xmlns:a16="http://schemas.microsoft.com/office/drawing/2014/main" id="{7F337B3C-3A6F-F219-514C-3A08527B3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Freeform 812">
              <a:extLst>
                <a:ext uri="{FF2B5EF4-FFF2-40B4-BE49-F238E27FC236}">
                  <a16:creationId xmlns:a16="http://schemas.microsoft.com/office/drawing/2014/main" id="{318F81FD-D0A9-C2A6-6E01-6E3D69D4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3" name="Freeform 813">
              <a:extLst>
                <a:ext uri="{FF2B5EF4-FFF2-40B4-BE49-F238E27FC236}">
                  <a16:creationId xmlns:a16="http://schemas.microsoft.com/office/drawing/2014/main" id="{0869D9BC-06F9-272D-6262-7A48EADFC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14">
              <a:extLst>
                <a:ext uri="{FF2B5EF4-FFF2-40B4-BE49-F238E27FC236}">
                  <a16:creationId xmlns:a16="http://schemas.microsoft.com/office/drawing/2014/main" id="{F7BE0274-A430-6D8C-22E0-F7200B5C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Freeform 815">
              <a:extLst>
                <a:ext uri="{FF2B5EF4-FFF2-40B4-BE49-F238E27FC236}">
                  <a16:creationId xmlns:a16="http://schemas.microsoft.com/office/drawing/2014/main" id="{365522E3-0251-5919-1373-3D45B5CF2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6" name="Freeform 816">
              <a:extLst>
                <a:ext uri="{FF2B5EF4-FFF2-40B4-BE49-F238E27FC236}">
                  <a16:creationId xmlns:a16="http://schemas.microsoft.com/office/drawing/2014/main" id="{65852DAB-804E-7E1D-C81A-E789D99F1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817">
              <a:extLst>
                <a:ext uri="{FF2B5EF4-FFF2-40B4-BE49-F238E27FC236}">
                  <a16:creationId xmlns:a16="http://schemas.microsoft.com/office/drawing/2014/main" id="{E7FFCFEA-9EC1-D6B9-5CBE-85EFC3E1B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Freeform 818">
              <a:extLst>
                <a:ext uri="{FF2B5EF4-FFF2-40B4-BE49-F238E27FC236}">
                  <a16:creationId xmlns:a16="http://schemas.microsoft.com/office/drawing/2014/main" id="{A28F18EC-BEE2-4672-7F7B-182900B8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Freeform 819">
              <a:extLst>
                <a:ext uri="{FF2B5EF4-FFF2-40B4-BE49-F238E27FC236}">
                  <a16:creationId xmlns:a16="http://schemas.microsoft.com/office/drawing/2014/main" id="{8CCFF0EC-DD5D-92D3-984D-3335D5E25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Freeform 820">
              <a:extLst>
                <a:ext uri="{FF2B5EF4-FFF2-40B4-BE49-F238E27FC236}">
                  <a16:creationId xmlns:a16="http://schemas.microsoft.com/office/drawing/2014/main" id="{7A39E3DF-5A9A-5038-8E2F-CC7DA472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Freeform 821">
              <a:extLst>
                <a:ext uri="{FF2B5EF4-FFF2-40B4-BE49-F238E27FC236}">
                  <a16:creationId xmlns:a16="http://schemas.microsoft.com/office/drawing/2014/main" id="{DA202CAC-7FAB-9C91-C884-2D142412E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" name="Freeform 822">
              <a:extLst>
                <a:ext uri="{FF2B5EF4-FFF2-40B4-BE49-F238E27FC236}">
                  <a16:creationId xmlns:a16="http://schemas.microsoft.com/office/drawing/2014/main" id="{F1DA8159-E59F-CEFC-ABFC-9FE11CE96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Freeform 823">
              <a:extLst>
                <a:ext uri="{FF2B5EF4-FFF2-40B4-BE49-F238E27FC236}">
                  <a16:creationId xmlns:a16="http://schemas.microsoft.com/office/drawing/2014/main" id="{DE9649C3-E9B0-A57E-4E51-16D3F9F99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4" name="Freeform 824">
              <a:extLst>
                <a:ext uri="{FF2B5EF4-FFF2-40B4-BE49-F238E27FC236}">
                  <a16:creationId xmlns:a16="http://schemas.microsoft.com/office/drawing/2014/main" id="{20380BB2-7976-B844-1C91-4C9B74C7C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5" name="Freeform 825">
              <a:extLst>
                <a:ext uri="{FF2B5EF4-FFF2-40B4-BE49-F238E27FC236}">
                  <a16:creationId xmlns:a16="http://schemas.microsoft.com/office/drawing/2014/main" id="{52E3E886-A382-87A2-D0A5-F0944FD8B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Freeform 826">
              <a:extLst>
                <a:ext uri="{FF2B5EF4-FFF2-40B4-BE49-F238E27FC236}">
                  <a16:creationId xmlns:a16="http://schemas.microsoft.com/office/drawing/2014/main" id="{ECF74969-590C-61A4-B96B-0670E620F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Freeform 827">
              <a:extLst>
                <a:ext uri="{FF2B5EF4-FFF2-40B4-BE49-F238E27FC236}">
                  <a16:creationId xmlns:a16="http://schemas.microsoft.com/office/drawing/2014/main" id="{A5CE6DEF-A9B3-15D6-8A10-3EF9444E0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8" name="Freeform 828">
              <a:extLst>
                <a:ext uri="{FF2B5EF4-FFF2-40B4-BE49-F238E27FC236}">
                  <a16:creationId xmlns:a16="http://schemas.microsoft.com/office/drawing/2014/main" id="{9D84FC88-8C3B-D046-1483-020D46BED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Freeform 829">
              <a:extLst>
                <a:ext uri="{FF2B5EF4-FFF2-40B4-BE49-F238E27FC236}">
                  <a16:creationId xmlns:a16="http://schemas.microsoft.com/office/drawing/2014/main" id="{A199FD47-7C2A-A46E-6AE9-07FEF597C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Freeform 830">
              <a:extLst>
                <a:ext uri="{FF2B5EF4-FFF2-40B4-BE49-F238E27FC236}">
                  <a16:creationId xmlns:a16="http://schemas.microsoft.com/office/drawing/2014/main" id="{24538D4E-55A7-1F01-2E93-B803FC6B9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1" name="Freeform 831">
              <a:extLst>
                <a:ext uri="{FF2B5EF4-FFF2-40B4-BE49-F238E27FC236}">
                  <a16:creationId xmlns:a16="http://schemas.microsoft.com/office/drawing/2014/main" id="{CAD49A77-673C-F13C-53F7-972884E45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1F059C63-7F7D-7AD3-4977-E0C1A3FC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01">
            <a:extLst>
              <a:ext uri="{FF2B5EF4-FFF2-40B4-BE49-F238E27FC236}">
                <a16:creationId xmlns:a16="http://schemas.microsoft.com/office/drawing/2014/main" id="{FC40FA43-7B3A-81D9-51F9-DE16F6397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01">
            <a:extLst>
              <a:ext uri="{FF2B5EF4-FFF2-40B4-BE49-F238E27FC236}">
                <a16:creationId xmlns:a16="http://schemas.microsoft.com/office/drawing/2014/main" id="{0CA12790-7796-6F97-4554-F90B5D96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706CA3D6-9889-25DC-C8AD-C8C40E4D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09">
            <a:extLst>
              <a:ext uri="{FF2B5EF4-FFF2-40B4-BE49-F238E27FC236}">
                <a16:creationId xmlns:a16="http://schemas.microsoft.com/office/drawing/2014/main" id="{ABD6B1A5-24B0-4FB3-154F-156852AE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7190B3A3-1B87-A636-2634-D63760FF7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998479C0-D39D-82C0-0756-BD4F8E76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97459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B17DE922-49EE-0732-7121-106B74D8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5486400"/>
            <a:ext cx="22098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32E3C0E9-176D-71E7-66E2-857249B70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6355080"/>
            <a:ext cx="3427572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itle 1074">
            <a:extLst>
              <a:ext uri="{FF2B5EF4-FFF2-40B4-BE49-F238E27FC236}">
                <a16:creationId xmlns:a16="http://schemas.microsoft.com/office/drawing/2014/main" id="{BF590676-A5D1-BED9-AB9F-BBEA4ACE8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5612" y="4572000"/>
            <a:ext cx="3503770" cy="1981200"/>
          </a:xfrm>
        </p:spPr>
        <p:txBody>
          <a:bodyPr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</a:t>
            </a:r>
            <a:br>
              <a:rPr lang="en-US" dirty="0"/>
            </a:br>
            <a:r>
              <a:rPr lang="en-US" dirty="0"/>
              <a:t>title </a:t>
            </a:r>
          </a:p>
        </p:txBody>
      </p:sp>
      <p:sp>
        <p:nvSpPr>
          <p:cNvPr id="1085" name="Text Placeholder 125">
            <a:extLst>
              <a:ext uri="{FF2B5EF4-FFF2-40B4-BE49-F238E27FC236}">
                <a16:creationId xmlns:a16="http://schemas.microsoft.com/office/drawing/2014/main" id="{719CE694-304C-C162-EC0C-40B2E98A0B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01287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8" name="Text Placeholder 125">
            <a:extLst>
              <a:ext uri="{FF2B5EF4-FFF2-40B4-BE49-F238E27FC236}">
                <a16:creationId xmlns:a16="http://schemas.microsoft.com/office/drawing/2014/main" id="{6A8B5432-85C0-4346-5717-03377A891F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6" name="Text Placeholder 125">
            <a:extLst>
              <a:ext uri="{FF2B5EF4-FFF2-40B4-BE49-F238E27FC236}">
                <a16:creationId xmlns:a16="http://schemas.microsoft.com/office/drawing/2014/main" id="{D12F8E12-9DD9-3B36-90E6-3F6F5BDD6B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14621" y="601287"/>
            <a:ext cx="1600200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9" name="Text Placeholder 125">
            <a:extLst>
              <a:ext uri="{FF2B5EF4-FFF2-40B4-BE49-F238E27FC236}">
                <a16:creationId xmlns:a16="http://schemas.microsoft.com/office/drawing/2014/main" id="{60C6E4D2-292E-D006-6F55-58BEF7493B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14621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7" name="Text Placeholder 125">
            <a:extLst>
              <a:ext uri="{FF2B5EF4-FFF2-40B4-BE49-F238E27FC236}">
                <a16:creationId xmlns:a16="http://schemas.microsoft.com/office/drawing/2014/main" id="{CF3324B5-BA80-BE35-2C57-C3D7145BB1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60812" y="601287"/>
            <a:ext cx="1600200" cy="365760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0" name="Text Placeholder 125">
            <a:extLst>
              <a:ext uri="{FF2B5EF4-FFF2-40B4-BE49-F238E27FC236}">
                <a16:creationId xmlns:a16="http://schemas.microsoft.com/office/drawing/2014/main" id="{D93A3B38-AD25-BDE3-6C40-8D1C490A69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0812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1" name="Text Placeholder 125">
            <a:extLst>
              <a:ext uri="{FF2B5EF4-FFF2-40B4-BE49-F238E27FC236}">
                <a16:creationId xmlns:a16="http://schemas.microsoft.com/office/drawing/2014/main" id="{0900FC7E-6DAC-496B-5F04-21B6A7E08D1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7359" y="601287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1" name="Text Placeholder 125">
            <a:extLst>
              <a:ext uri="{FF2B5EF4-FFF2-40B4-BE49-F238E27FC236}">
                <a16:creationId xmlns:a16="http://schemas.microsoft.com/office/drawing/2014/main" id="{47C6F0C4-BAC8-AE1D-54BE-D44170477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7359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0" name="Text Placeholder 125">
            <a:extLst>
              <a:ext uri="{FF2B5EF4-FFF2-40B4-BE49-F238E27FC236}">
                <a16:creationId xmlns:a16="http://schemas.microsoft.com/office/drawing/2014/main" id="{F75222FA-6401-40EB-FFF9-598AE0EE0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2614" y="5349240"/>
            <a:ext cx="1600200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2" name="Text Placeholder 125">
            <a:extLst>
              <a:ext uri="{FF2B5EF4-FFF2-40B4-BE49-F238E27FC236}">
                <a16:creationId xmlns:a16="http://schemas.microsoft.com/office/drawing/2014/main" id="{6E45A09C-6942-44B4-2027-FCB99A801A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441" y="5851574"/>
            <a:ext cx="1600200" cy="640080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9" name="Text Placeholder 125">
            <a:extLst>
              <a:ext uri="{FF2B5EF4-FFF2-40B4-BE49-F238E27FC236}">
                <a16:creationId xmlns:a16="http://schemas.microsoft.com/office/drawing/2014/main" id="{424BAD16-A74E-1D4A-BE21-60A86BBD374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08311" y="5346281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3" name="Text Placeholder 125">
            <a:extLst>
              <a:ext uri="{FF2B5EF4-FFF2-40B4-BE49-F238E27FC236}">
                <a16:creationId xmlns:a16="http://schemas.microsoft.com/office/drawing/2014/main" id="{FB4D2862-D8BE-1359-208C-F50F3CF873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8311" y="5851574"/>
            <a:ext cx="1600200" cy="64008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8" name="Text Placeholder 125">
            <a:extLst>
              <a:ext uri="{FF2B5EF4-FFF2-40B4-BE49-F238E27FC236}">
                <a16:creationId xmlns:a16="http://schemas.microsoft.com/office/drawing/2014/main" id="{FBEFAC44-0DDF-C30A-CEA5-3BB9F632B9E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77243" y="5346281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4" name="Text Placeholder 125">
            <a:extLst>
              <a:ext uri="{FF2B5EF4-FFF2-40B4-BE49-F238E27FC236}">
                <a16:creationId xmlns:a16="http://schemas.microsoft.com/office/drawing/2014/main" id="{4CE84377-71C2-3F6E-3C44-AF54718615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77243" y="5851574"/>
            <a:ext cx="1600200" cy="64008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40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vels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7EB5C7-EDDD-3D1B-72DC-6428E24F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0572" y="5224587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9D1E9-F0A9-619B-AC46-08E631F3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501513" y="4378700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E3323-84C6-FDCE-E2CF-937F6596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160295" y="3532812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3C2075-A20D-1A2B-8530-277880E89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14009" y="2680658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7A39C-B68D-BE22-3E83-82E2D48D4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3A0721-2135-E34B-4BED-1F5CD481F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68332" y="1188720"/>
            <a:ext cx="585216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DA0E923F-13E7-7C84-4919-5462E182D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241" y="457200"/>
            <a:ext cx="111223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E7005BB4-790F-E3A6-4409-6BD861E0AC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4F481C03-19D2-D7E7-FBF5-AD4BD5585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6612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8A5B0099-106F-0EEB-19BE-DD4BF018D3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4612" y="2057400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9B05FF3B-7B00-5339-53A2-AAAD4829EC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3257" y="2373573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AAEAC8DB-2E0E-0AE8-ABE9-287E5B9E7F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76367" y="2914621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87D12126-D5DC-549D-A9A5-D269E69BD3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85012" y="3230794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F8FFA15C-AC42-D8B2-2ABC-1A1510D4E1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567" y="3753157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D8EC0DA9-99B7-F004-9288-97A543C042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9212" y="4069330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F944C8F-7DFF-6F6A-5753-FA2E553B76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07852" y="4607053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C9037D4E-AFD2-FD22-EE0D-8C45172B565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6497" y="4923226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7070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55" r:id="rId8"/>
    <p:sldLayoutId id="2147483656" r:id="rId9"/>
    <p:sldLayoutId id="2147483657" r:id="rId10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b="1" i="0" kern="1200" spc="100" baseline="0">
          <a:solidFill>
            <a:schemeClr val="accent4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achindro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ercentage-png/download/17675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hyperlink" Target="http://www.linkedin.com/in/sachindroid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iyankazneverland.blogspot.com/2012/05/netted-anytime-anywhere.htm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hyperlink" Target="http://www.linkedin.com/in/sachindroid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hyperlink" Target="http://www.linkedin.com/in/sachindroid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://www.linkedin.com/in/sachindroid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unopramaggiore.net/ebooks/manuale-excel-2010-avanzato/" TargetMode="External"/><Relationship Id="rId7" Type="http://schemas.openxmlformats.org/officeDocument/2006/relationships/hyperlink" Target="https://devopedia.org/natural-language-process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hyperlink" Target="http://www.mikefal.net/2016/05/11/azure-sql-databases-and-powershell-database-restores/" TargetMode="Externa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inkedin.com/in/sachindroid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image" Target="../media/image7.svg"/><Relationship Id="rId7" Type="http://schemas.openxmlformats.org/officeDocument/2006/relationships/hyperlink" Target="http://www.mikefal.net/2016/05/11/azure-sql-databases-and-powershell-database-restores/" TargetMode="External"/><Relationship Id="rId12" Type="http://schemas.openxmlformats.org/officeDocument/2006/relationships/hyperlink" Target="https://freepngimg.com/png/26754-ms-powerpoint-transparent-backgroun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hyperlink" Target="https://www.brunopramaggiore.net/ebooks/manuale-excel-2010-avanzato/" TargetMode="External"/><Relationship Id="rId10" Type="http://schemas.openxmlformats.org/officeDocument/2006/relationships/hyperlink" Target="https://medium.com/enrique-dans/web-scraping-legal-illegal-or-does-it-depend-on-the-circumstances-3b4bc7b3fc3f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ridge-city-howrah-bridge-india-2208692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linkedin.com/in/sachindroid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ergy.acm.org/conferences/eenergy/2015/steeri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59CB9A-6965-F29D-BCFC-33609227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09538"/>
            <a:ext cx="4724400" cy="6599012"/>
          </a:xfrm>
          <a:prstGeom prst="rect">
            <a:avLst/>
          </a:prstGeom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1989975B-D4B5-F5FE-92D2-A2D5FD35D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21" y="533400"/>
            <a:ext cx="1172497" cy="760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A4289B-BCE2-A291-C184-DC48EEAAC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611" y="381000"/>
            <a:ext cx="7174689" cy="563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6E18E4-7762-C1E2-ADB8-A2026AA24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3676" y="1676400"/>
            <a:ext cx="316813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C2CCEB-6B5E-FEA7-57F8-44E92070F8EE}"/>
              </a:ext>
            </a:extLst>
          </p:cNvPr>
          <p:cNvSpPr txBox="1"/>
          <p:nvPr/>
        </p:nvSpPr>
        <p:spPr>
          <a:xfrm>
            <a:off x="1370012" y="1828800"/>
            <a:ext cx="1043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MARKET SHARE       </a:t>
            </a:r>
          </a:p>
          <a:p>
            <a:r>
              <a:rPr lang="en-US" sz="5400" dirty="0"/>
              <a:t> </a:t>
            </a:r>
            <a:r>
              <a:rPr lang="en-US" sz="4000" dirty="0"/>
              <a:t>OF EACH DOMAIN IN DATASCIENCE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D7BB82-92E6-0B5E-E34B-F9EB95A2A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85212" y="762000"/>
            <a:ext cx="2276008" cy="22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hlinkClick r:id="rId2"/>
            <a:extLst>
              <a:ext uri="{FF2B5EF4-FFF2-40B4-BE49-F238E27FC236}">
                <a16:creationId xmlns:a16="http://schemas.microsoft.com/office/drawing/2014/main" id="{73530A13-B9E9-5ACB-9F2E-FD1F1DBD7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181883"/>
              </p:ext>
            </p:extLst>
          </p:nvPr>
        </p:nvGraphicFramePr>
        <p:xfrm>
          <a:off x="379412" y="163286"/>
          <a:ext cx="11277600" cy="653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418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2EA9A-93D6-0D82-54C7-FC0215407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1812" y="533400"/>
            <a:ext cx="4775668" cy="518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854571-70DD-1DCD-0355-1D430A2E0F66}"/>
              </a:ext>
            </a:extLst>
          </p:cNvPr>
          <p:cNvSpPr txBox="1"/>
          <p:nvPr/>
        </p:nvSpPr>
        <p:spPr>
          <a:xfrm>
            <a:off x="6018212" y="1066800"/>
            <a:ext cx="59125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985C58"/>
                </a:solidFill>
              </a:rPr>
              <a:t>OPPORTUNITIES</a:t>
            </a:r>
            <a:r>
              <a:rPr lang="en-US" dirty="0">
                <a:solidFill>
                  <a:srgbClr val="AAB4B9"/>
                </a:solidFill>
              </a:rPr>
              <a:t> </a:t>
            </a:r>
          </a:p>
          <a:p>
            <a:r>
              <a:rPr lang="en-US" dirty="0"/>
              <a:t>   FOR</a:t>
            </a:r>
          </a:p>
          <a:p>
            <a:r>
              <a:rPr lang="en-US" dirty="0"/>
              <a:t> </a:t>
            </a:r>
            <a:r>
              <a:rPr lang="en-US" sz="5400" dirty="0"/>
              <a:t>FRESHERS</a:t>
            </a:r>
          </a:p>
        </p:txBody>
      </p:sp>
    </p:spTree>
    <p:extLst>
      <p:ext uri="{BB962C8B-B14F-4D97-AF65-F5344CB8AC3E}">
        <p14:creationId xmlns:p14="http://schemas.microsoft.com/office/powerpoint/2010/main" val="307894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hlinkClick r:id="rId2"/>
            <a:extLst>
              <a:ext uri="{FF2B5EF4-FFF2-40B4-BE49-F238E27FC236}">
                <a16:creationId xmlns:a16="http://schemas.microsoft.com/office/drawing/2014/main" id="{70C8345C-3297-4630-8091-3C3221B861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554736"/>
              </p:ext>
            </p:extLst>
          </p:nvPr>
        </p:nvGraphicFramePr>
        <p:xfrm>
          <a:off x="494523" y="382555"/>
          <a:ext cx="11523306" cy="634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446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hlinkClick r:id="rId2"/>
            <a:extLst>
              <a:ext uri="{FF2B5EF4-FFF2-40B4-BE49-F238E27FC236}">
                <a16:creationId xmlns:a16="http://schemas.microsoft.com/office/drawing/2014/main" id="{3652CE85-6D61-FD9B-F0E0-CFB882853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974182"/>
              </p:ext>
            </p:extLst>
          </p:nvPr>
        </p:nvGraphicFramePr>
        <p:xfrm>
          <a:off x="1362269" y="298580"/>
          <a:ext cx="9825135" cy="6046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487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ransfer with solid fill">
            <a:extLst>
              <a:ext uri="{FF2B5EF4-FFF2-40B4-BE49-F238E27FC236}">
                <a16:creationId xmlns:a16="http://schemas.microsoft.com/office/drawing/2014/main" id="{6E24DCB5-FF00-6CDD-4A2C-F9BFF5E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751012" y="762000"/>
            <a:ext cx="3886200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84A6F-ABC5-1B63-8468-0E7D20DCA27E}"/>
              </a:ext>
            </a:extLst>
          </p:cNvPr>
          <p:cNvSpPr txBox="1"/>
          <p:nvPr/>
        </p:nvSpPr>
        <p:spPr>
          <a:xfrm>
            <a:off x="5256212" y="914400"/>
            <a:ext cx="54005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5400" dirty="0"/>
              <a:t>MINIMUM </a:t>
            </a:r>
            <a:r>
              <a:rPr lang="en-US" sz="3600" dirty="0"/>
              <a:t>SALARIES OFFERED</a:t>
            </a:r>
          </a:p>
        </p:txBody>
      </p:sp>
    </p:spTree>
    <p:extLst>
      <p:ext uri="{BB962C8B-B14F-4D97-AF65-F5344CB8AC3E}">
        <p14:creationId xmlns:p14="http://schemas.microsoft.com/office/powerpoint/2010/main" val="400339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hlinkClick r:id="rId2"/>
            <a:extLst>
              <a:ext uri="{FF2B5EF4-FFF2-40B4-BE49-F238E27FC236}">
                <a16:creationId xmlns:a16="http://schemas.microsoft.com/office/drawing/2014/main" id="{CA9D8FF8-316F-3A65-0CFC-FE7D32B43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640317"/>
              </p:ext>
            </p:extLst>
          </p:nvPr>
        </p:nvGraphicFramePr>
        <p:xfrm>
          <a:off x="27909" y="-9832"/>
          <a:ext cx="7543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DBD36E-9E06-2C49-1CD2-60C062853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7976"/>
              </p:ext>
            </p:extLst>
          </p:nvPr>
        </p:nvGraphicFramePr>
        <p:xfrm>
          <a:off x="3503612" y="4572000"/>
          <a:ext cx="8047037" cy="1990725"/>
        </p:xfrm>
        <a:graphic>
          <a:graphicData uri="http://schemas.openxmlformats.org/drawingml/2006/table">
            <a:tbl>
              <a:tblPr/>
              <a:tblGrid>
                <a:gridCol w="1005879">
                  <a:extLst>
                    <a:ext uri="{9D8B030D-6E8A-4147-A177-3AD203B41FA5}">
                      <a16:colId xmlns:a16="http://schemas.microsoft.com/office/drawing/2014/main" val="886421507"/>
                    </a:ext>
                  </a:extLst>
                </a:gridCol>
                <a:gridCol w="925410">
                  <a:extLst>
                    <a:ext uri="{9D8B030D-6E8A-4147-A177-3AD203B41FA5}">
                      <a16:colId xmlns:a16="http://schemas.microsoft.com/office/drawing/2014/main" val="64569387"/>
                    </a:ext>
                  </a:extLst>
                </a:gridCol>
                <a:gridCol w="898586">
                  <a:extLst>
                    <a:ext uri="{9D8B030D-6E8A-4147-A177-3AD203B41FA5}">
                      <a16:colId xmlns:a16="http://schemas.microsoft.com/office/drawing/2014/main" val="3710150864"/>
                    </a:ext>
                  </a:extLst>
                </a:gridCol>
                <a:gridCol w="5217162">
                  <a:extLst>
                    <a:ext uri="{9D8B030D-6E8A-4147-A177-3AD203B41FA5}">
                      <a16:colId xmlns:a16="http://schemas.microsoft.com/office/drawing/2014/main" val="1562627513"/>
                    </a:ext>
                  </a:extLst>
                </a:gridCol>
              </a:tblGrid>
              <a:tr h="726387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sz="12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hlinkClick r:id="rId2"/>
                        </a:rPr>
                        <a:t>Job</a:t>
                      </a:r>
                      <a:r>
                        <a:rPr lang="en-US" sz="1200" b="1" u="none" strike="noStrike" dirty="0">
                          <a:effectLst/>
                        </a:rPr>
                        <a:t> Title</a:t>
                      </a: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MAX SALARY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MIN SALARY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COMPANY NAME(Max Salary)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69624"/>
                  </a:ext>
                </a:extLst>
              </a:tr>
              <a:tr h="42144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 analyst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20 L P.A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80,000  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Purview India Consulting And  Services  </a:t>
                      </a:r>
                      <a:r>
                        <a:rPr lang="en-US" sz="1200" b="1" u="none" strike="noStrike" dirty="0" err="1">
                          <a:effectLst/>
                        </a:rPr>
                        <a:t>Llp</a:t>
                      </a:r>
                      <a:r>
                        <a:rPr lang="en-US" sz="1200" b="1" u="none" strike="noStrike" dirty="0">
                          <a:effectLst/>
                        </a:rPr>
                        <a:t>( 20 L.P.A)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47414"/>
                  </a:ext>
                </a:extLst>
              </a:tr>
              <a:tr h="42144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data scientist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37.5 L P.A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 L P.A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Staffing Resources </a:t>
                      </a:r>
                      <a:r>
                        <a:rPr lang="en-US" sz="1200" b="1" u="none" strike="noStrike" dirty="0">
                          <a:effectLst/>
                        </a:rPr>
                        <a:t>(REMOTE JOB)(</a:t>
                      </a:r>
                      <a:r>
                        <a:rPr lang="en-US" sz="12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37.5 L.P.A)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20216"/>
                  </a:ext>
                </a:extLst>
              </a:tr>
              <a:tr h="42144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 engineer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1 CR P.A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 L P.A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2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Data Science Director For Big 4 </a:t>
                      </a:r>
                      <a:r>
                        <a:rPr lang="en-US" sz="1200" b="1" u="none" strike="noStrike" dirty="0">
                          <a:effectLst/>
                        </a:rPr>
                        <a:t>(Female Candidates only position)(</a:t>
                      </a:r>
                      <a:r>
                        <a:rPr lang="en-US" sz="12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1 CR P.A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2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58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7967-F31B-C2CD-F7EB-53BC10EF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2726363"/>
            <a:ext cx="6172200" cy="4038600"/>
          </a:xfrm>
        </p:spPr>
        <p:txBody>
          <a:bodyPr>
            <a:normAutofit/>
          </a:bodyPr>
          <a:lstStyle/>
          <a:p>
            <a:r>
              <a:rPr lang="en-US" dirty="0"/>
              <a:t>DATA DOMAIN JOB IN BHUBHANESWAR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254B-34C5-251A-DD98-DFC482BE40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2CCB3-32FA-7E7A-5698-84BF1CF788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F48EE-6DD1-8781-B621-E96EB4DCE3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18702B-9D08-3F28-D40D-76113E9189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F0FEC1-4E50-E184-C0B5-A37B37959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1D0B3C-E9F8-D777-CEC5-A1E9EFDB01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ADD3E6-8EB8-1335-30FF-A10AF02BD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A2DDB2-F942-9A05-62E3-4DE6722A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735" y="577171"/>
            <a:ext cx="6279079" cy="39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5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91D0C1-D384-9DA2-86BA-20261E576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59050"/>
              </p:ext>
            </p:extLst>
          </p:nvPr>
        </p:nvGraphicFramePr>
        <p:xfrm>
          <a:off x="1446212" y="914400"/>
          <a:ext cx="7086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587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B772F5-700D-E511-84B3-844C5B64D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73762"/>
              </p:ext>
            </p:extLst>
          </p:nvPr>
        </p:nvGraphicFramePr>
        <p:xfrm>
          <a:off x="531812" y="533400"/>
          <a:ext cx="99822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547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7EB93-6034-07FB-3D0B-A9628A33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" y="50885"/>
            <a:ext cx="12114213" cy="679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98A2C7-F877-BF14-A7A5-02CC3235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1257062"/>
            <a:ext cx="5610225" cy="809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CEF20B-09CE-37D9-F89D-591E81A69B85}"/>
                  </a:ext>
                </a:extLst>
              </p14:cNvPr>
              <p14:cNvContentPartPr/>
              <p14:nvPr/>
            </p14:nvContentPartPr>
            <p14:xfrm>
              <a:off x="983419" y="220295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CEF20B-09CE-37D9-F89D-591E81A69B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299" y="219683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36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E615503-F2DF-2D11-3F05-FD7CD2974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938789"/>
              </p:ext>
            </p:extLst>
          </p:nvPr>
        </p:nvGraphicFramePr>
        <p:xfrm>
          <a:off x="531812" y="457200"/>
          <a:ext cx="1074420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92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729D7-18ED-942F-735A-68BFC0C1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35169"/>
            <a:ext cx="8610600" cy="67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418C-413C-805E-33A5-019BE08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654D-5FD5-27A6-3B65-8AC409B4A9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LEADING THE 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04015-7BD5-471F-930D-81CC8EEEE0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Our research will delve into the specific demands of the job market, industry trends, and </a:t>
            </a:r>
            <a:r>
              <a:rPr lang="en-US" sz="2400" b="1" dirty="0"/>
              <a:t>the skill sets most sought after by employers in these regions</a:t>
            </a:r>
            <a:r>
              <a:rPr lang="en-US" dirty="0"/>
              <a:t>. We will also assess the competition, salary benchmarks, and potential challenges in recruiting data analysts. This analysis will serve as a valuable tool for devising a recruitment strategy</a:t>
            </a:r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A6635A77-193F-0989-E105-672B2F66F47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Naukri.com</a:t>
            </a:r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3FF5C232-5CAE-5791-9D90-251D81BF54F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3769" y="3413096"/>
            <a:ext cx="1645279" cy="464387"/>
          </a:xfrm>
        </p:spPr>
        <p:txBody>
          <a:bodyPr/>
          <a:lstStyle/>
          <a:p>
            <a:r>
              <a:rPr lang="en-US" dirty="0"/>
              <a:t>Over 950 row of data have been collected for the market analysis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24FF344C-7662-E58C-0DBC-5125BFFBF95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61819" y="4487639"/>
            <a:ext cx="2068659" cy="626195"/>
          </a:xfrm>
        </p:spPr>
        <p:txBody>
          <a:bodyPr/>
          <a:lstStyle/>
          <a:p>
            <a:r>
              <a:rPr lang="en-US" dirty="0"/>
              <a:t> presentation for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291C40FC-6B3F-82F7-919A-D25F766F61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654FE1DC-0C1D-2C86-B3BB-8F4F59E840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77147" y="2285999"/>
            <a:ext cx="1695974" cy="452589"/>
          </a:xfrm>
        </p:spPr>
        <p:txBody>
          <a:bodyPr/>
          <a:lstStyle/>
          <a:p>
            <a:r>
              <a:rPr lang="en-US" dirty="0"/>
              <a:t>Filtering over 2700row of data in excel and using various tools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CECA94A0-AB66-F5EB-25FE-DC2F33C78D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Making pivot tables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DFF2E4E4-F1B5-0E87-4500-9323AD1B2E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98898" y="3577698"/>
            <a:ext cx="1733884" cy="391581"/>
          </a:xfrm>
        </p:spPr>
        <p:txBody>
          <a:bodyPr/>
          <a:lstStyle/>
          <a:p>
            <a:r>
              <a:rPr lang="en-US" dirty="0"/>
              <a:t>Taking  out max and min salaries for various data domain jobs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0927E865-838D-317C-4B51-6BBC6E2153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sql</a:t>
            </a:r>
            <a:endParaRPr lang="en-US" dirty="0"/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536F6A90-BA74-AA67-7B9B-D78205F187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E087F7AF-55B1-8EC1-A126-6F6F884D41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2DC91CE5-96E7-4C39-1C8F-13278396CA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8C29578-608D-719E-2AC2-6BB49837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75812" y="2508168"/>
            <a:ext cx="651926" cy="95521"/>
            <a:chOff x="9709686" y="2266853"/>
            <a:chExt cx="651926" cy="9552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103563D-AD7E-307A-685E-3BE1C289E812}"/>
                </a:ext>
              </a:extLst>
            </p:cNvPr>
            <p:cNvCxnSpPr/>
            <p:nvPr/>
          </p:nvCxnSpPr>
          <p:spPr>
            <a:xfrm>
              <a:off x="9709686" y="2362374"/>
              <a:ext cx="651926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EC172F6-C85F-5BA6-E584-76C646AA986A}"/>
                </a:ext>
              </a:extLst>
            </p:cNvPr>
            <p:cNvCxnSpPr/>
            <p:nvPr/>
          </p:nvCxnSpPr>
          <p:spPr>
            <a:xfrm flipV="1">
              <a:off x="10361612" y="2266853"/>
              <a:ext cx="0" cy="95192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F4B71D8-A76D-9D79-5CCD-0EFF87390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46467" y="3558001"/>
            <a:ext cx="879206" cy="96393"/>
            <a:chOff x="10512179" y="3612003"/>
            <a:chExt cx="879206" cy="9639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E74E60F-01B4-B633-4757-F69191E84618}"/>
                </a:ext>
              </a:extLst>
            </p:cNvPr>
            <p:cNvCxnSpPr/>
            <p:nvPr/>
          </p:nvCxnSpPr>
          <p:spPr>
            <a:xfrm>
              <a:off x="10512179" y="3708396"/>
              <a:ext cx="879206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09A3FB7-A85C-A125-293E-213C5DC39FED}"/>
                </a:ext>
              </a:extLst>
            </p:cNvPr>
            <p:cNvCxnSpPr/>
            <p:nvPr/>
          </p:nvCxnSpPr>
          <p:spPr>
            <a:xfrm flipV="1">
              <a:off x="11391385" y="3612003"/>
              <a:ext cx="0" cy="95192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1A4B0C-0275-F145-C7E2-322F7118F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62959" y="5159733"/>
            <a:ext cx="1282607" cy="95192"/>
            <a:chOff x="9925605" y="5450860"/>
            <a:chExt cx="1282607" cy="9519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BD43CD-3868-1671-40A5-123DF796A422}"/>
                </a:ext>
              </a:extLst>
            </p:cNvPr>
            <p:cNvCxnSpPr/>
            <p:nvPr/>
          </p:nvCxnSpPr>
          <p:spPr>
            <a:xfrm>
              <a:off x="9925605" y="5543453"/>
              <a:ext cx="1274569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A31F16-CF3E-F318-AC85-264958EF03F8}"/>
                </a:ext>
              </a:extLst>
            </p:cNvPr>
            <p:cNvCxnSpPr/>
            <p:nvPr/>
          </p:nvCxnSpPr>
          <p:spPr>
            <a:xfrm flipV="1">
              <a:off x="11208212" y="5450860"/>
              <a:ext cx="0" cy="95192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F81E9-F881-AC8C-D8C2-7F10DFEF9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56088" y="6013678"/>
            <a:ext cx="0" cy="9519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2010ED-AB76-1623-392A-6886D697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1828" y="5121718"/>
            <a:ext cx="1274569" cy="95192"/>
            <a:chOff x="5943284" y="5450860"/>
            <a:chExt cx="1274569" cy="9519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07C7A1F-4598-C240-5771-E82F038C62D4}"/>
                </a:ext>
              </a:extLst>
            </p:cNvPr>
            <p:cNvCxnSpPr/>
            <p:nvPr/>
          </p:nvCxnSpPr>
          <p:spPr>
            <a:xfrm>
              <a:off x="5943284" y="5543453"/>
              <a:ext cx="1274569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C0E1404-0CDC-C950-1D06-7EF032EA21A5}"/>
                </a:ext>
              </a:extLst>
            </p:cNvPr>
            <p:cNvCxnSpPr/>
            <p:nvPr/>
          </p:nvCxnSpPr>
          <p:spPr>
            <a:xfrm flipV="1">
              <a:off x="5948541" y="5450860"/>
              <a:ext cx="0" cy="95192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217CE7-85DA-2314-4D10-2A29BC089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59748" y="3654713"/>
            <a:ext cx="879206" cy="96393"/>
            <a:chOff x="5750439" y="3612003"/>
            <a:chExt cx="879206" cy="9639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AC66C4-08A9-74FE-5F48-1DF33310475A}"/>
                </a:ext>
              </a:extLst>
            </p:cNvPr>
            <p:cNvCxnSpPr/>
            <p:nvPr/>
          </p:nvCxnSpPr>
          <p:spPr>
            <a:xfrm>
              <a:off x="5750439" y="3708396"/>
              <a:ext cx="879206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6359E96-91C1-486F-FC54-3B74696AD992}"/>
                </a:ext>
              </a:extLst>
            </p:cNvPr>
            <p:cNvCxnSpPr/>
            <p:nvPr/>
          </p:nvCxnSpPr>
          <p:spPr>
            <a:xfrm flipV="1">
              <a:off x="5758477" y="3612003"/>
              <a:ext cx="0" cy="95192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25DF40-3972-737E-4754-E7607D24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84864" y="2508168"/>
            <a:ext cx="654348" cy="95521"/>
            <a:chOff x="6984864" y="2266853"/>
            <a:chExt cx="654348" cy="95521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4D77480-B0E1-C6CC-6C7D-5672C8614E69}"/>
                </a:ext>
              </a:extLst>
            </p:cNvPr>
            <p:cNvCxnSpPr/>
            <p:nvPr/>
          </p:nvCxnSpPr>
          <p:spPr>
            <a:xfrm>
              <a:off x="6987286" y="2362374"/>
              <a:ext cx="651926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B47C0E-5823-C2D1-26E4-8E5AEE8E0C09}"/>
                </a:ext>
              </a:extLst>
            </p:cNvPr>
            <p:cNvCxnSpPr/>
            <p:nvPr/>
          </p:nvCxnSpPr>
          <p:spPr>
            <a:xfrm flipV="1">
              <a:off x="6984864" y="2266853"/>
              <a:ext cx="0" cy="95192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9A0DE75-7CD4-71FB-39C1-570C7CF7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99049" y="2298715"/>
            <a:ext cx="3714963" cy="3714963"/>
            <a:chOff x="6799049" y="2298715"/>
            <a:chExt cx="3714963" cy="37149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F1C6B8-0BE9-1AFD-C302-89CB4BF74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248029" y="2784550"/>
              <a:ext cx="3013259" cy="2667031"/>
              <a:chOff x="7078031" y="2522491"/>
              <a:chExt cx="3208833" cy="2840133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99BFDA7F-5025-466E-A7E5-115233708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0552" y="2522491"/>
                <a:ext cx="1141176" cy="1448313"/>
              </a:xfrm>
              <a:custGeom>
                <a:avLst/>
                <a:gdLst/>
                <a:ahLst/>
                <a:cxnLst>
                  <a:cxn ang="0">
                    <a:pos x="1698" y="2155"/>
                  </a:cxn>
                  <a:cxn ang="0">
                    <a:pos x="0" y="828"/>
                  </a:cxn>
                  <a:cxn ang="0">
                    <a:pos x="0" y="828"/>
                  </a:cxn>
                  <a:cxn ang="0">
                    <a:pos x="40" y="779"/>
                  </a:cxn>
                  <a:cxn ang="0">
                    <a:pos x="80" y="731"/>
                  </a:cxn>
                  <a:cxn ang="0">
                    <a:pos x="122" y="684"/>
                  </a:cxn>
                  <a:cxn ang="0">
                    <a:pos x="166" y="640"/>
                  </a:cxn>
                  <a:cxn ang="0">
                    <a:pos x="209" y="596"/>
                  </a:cxn>
                  <a:cxn ang="0">
                    <a:pos x="255" y="553"/>
                  </a:cxn>
                  <a:cxn ang="0">
                    <a:pos x="300" y="513"/>
                  </a:cxn>
                  <a:cxn ang="0">
                    <a:pos x="346" y="473"/>
                  </a:cxn>
                  <a:cxn ang="0">
                    <a:pos x="393" y="435"/>
                  </a:cxn>
                  <a:cxn ang="0">
                    <a:pos x="443" y="399"/>
                  </a:cxn>
                  <a:cxn ang="0">
                    <a:pos x="492" y="365"/>
                  </a:cxn>
                  <a:cxn ang="0">
                    <a:pos x="542" y="330"/>
                  </a:cxn>
                  <a:cxn ang="0">
                    <a:pos x="593" y="300"/>
                  </a:cxn>
                  <a:cxn ang="0">
                    <a:pos x="646" y="270"/>
                  </a:cxn>
                  <a:cxn ang="0">
                    <a:pos x="697" y="241"/>
                  </a:cxn>
                  <a:cxn ang="0">
                    <a:pos x="750" y="213"/>
                  </a:cxn>
                  <a:cxn ang="0">
                    <a:pos x="805" y="188"/>
                  </a:cxn>
                  <a:cxn ang="0">
                    <a:pos x="861" y="163"/>
                  </a:cxn>
                  <a:cxn ang="0">
                    <a:pos x="916" y="142"/>
                  </a:cxn>
                  <a:cxn ang="0">
                    <a:pos x="973" y="122"/>
                  </a:cxn>
                  <a:cxn ang="0">
                    <a:pos x="1030" y="103"/>
                  </a:cxn>
                  <a:cxn ang="0">
                    <a:pos x="1088" y="84"/>
                  </a:cxn>
                  <a:cxn ang="0">
                    <a:pos x="1145" y="68"/>
                  </a:cxn>
                  <a:cxn ang="0">
                    <a:pos x="1204" y="55"/>
                  </a:cxn>
                  <a:cxn ang="0">
                    <a:pos x="1265" y="42"/>
                  </a:cxn>
                  <a:cxn ang="0">
                    <a:pos x="1326" y="30"/>
                  </a:cxn>
                  <a:cxn ang="0">
                    <a:pos x="1387" y="21"/>
                  </a:cxn>
                  <a:cxn ang="0">
                    <a:pos x="1447" y="13"/>
                  </a:cxn>
                  <a:cxn ang="0">
                    <a:pos x="1510" y="8"/>
                  </a:cxn>
                  <a:cxn ang="0">
                    <a:pos x="1573" y="4"/>
                  </a:cxn>
                  <a:cxn ang="0">
                    <a:pos x="1635" y="2"/>
                  </a:cxn>
                  <a:cxn ang="0">
                    <a:pos x="1698" y="0"/>
                  </a:cxn>
                  <a:cxn ang="0">
                    <a:pos x="1698" y="2155"/>
                  </a:cxn>
                </a:cxnLst>
                <a:rect l="0" t="0" r="r" b="b"/>
                <a:pathLst>
                  <a:path w="1698" h="2155">
                    <a:moveTo>
                      <a:pt x="1698" y="2155"/>
                    </a:moveTo>
                    <a:lnTo>
                      <a:pt x="0" y="828"/>
                    </a:lnTo>
                    <a:lnTo>
                      <a:pt x="0" y="828"/>
                    </a:lnTo>
                    <a:lnTo>
                      <a:pt x="40" y="779"/>
                    </a:lnTo>
                    <a:lnTo>
                      <a:pt x="80" y="731"/>
                    </a:lnTo>
                    <a:lnTo>
                      <a:pt x="122" y="684"/>
                    </a:lnTo>
                    <a:lnTo>
                      <a:pt x="166" y="640"/>
                    </a:lnTo>
                    <a:lnTo>
                      <a:pt x="209" y="596"/>
                    </a:lnTo>
                    <a:lnTo>
                      <a:pt x="255" y="553"/>
                    </a:lnTo>
                    <a:lnTo>
                      <a:pt x="300" y="513"/>
                    </a:lnTo>
                    <a:lnTo>
                      <a:pt x="346" y="473"/>
                    </a:lnTo>
                    <a:lnTo>
                      <a:pt x="393" y="435"/>
                    </a:lnTo>
                    <a:lnTo>
                      <a:pt x="443" y="399"/>
                    </a:lnTo>
                    <a:lnTo>
                      <a:pt x="492" y="365"/>
                    </a:lnTo>
                    <a:lnTo>
                      <a:pt x="542" y="330"/>
                    </a:lnTo>
                    <a:lnTo>
                      <a:pt x="593" y="300"/>
                    </a:lnTo>
                    <a:lnTo>
                      <a:pt x="646" y="270"/>
                    </a:lnTo>
                    <a:lnTo>
                      <a:pt x="697" y="241"/>
                    </a:lnTo>
                    <a:lnTo>
                      <a:pt x="750" y="213"/>
                    </a:lnTo>
                    <a:lnTo>
                      <a:pt x="805" y="188"/>
                    </a:lnTo>
                    <a:lnTo>
                      <a:pt x="861" y="163"/>
                    </a:lnTo>
                    <a:lnTo>
                      <a:pt x="916" y="142"/>
                    </a:lnTo>
                    <a:lnTo>
                      <a:pt x="973" y="122"/>
                    </a:lnTo>
                    <a:lnTo>
                      <a:pt x="1030" y="103"/>
                    </a:lnTo>
                    <a:lnTo>
                      <a:pt x="1088" y="84"/>
                    </a:lnTo>
                    <a:lnTo>
                      <a:pt x="1145" y="68"/>
                    </a:lnTo>
                    <a:lnTo>
                      <a:pt x="1204" y="55"/>
                    </a:lnTo>
                    <a:lnTo>
                      <a:pt x="1265" y="42"/>
                    </a:lnTo>
                    <a:lnTo>
                      <a:pt x="1326" y="30"/>
                    </a:lnTo>
                    <a:lnTo>
                      <a:pt x="1387" y="21"/>
                    </a:lnTo>
                    <a:lnTo>
                      <a:pt x="1447" y="13"/>
                    </a:lnTo>
                    <a:lnTo>
                      <a:pt x="1510" y="8"/>
                    </a:lnTo>
                    <a:lnTo>
                      <a:pt x="1573" y="4"/>
                    </a:lnTo>
                    <a:lnTo>
                      <a:pt x="1635" y="2"/>
                    </a:lnTo>
                    <a:lnTo>
                      <a:pt x="1698" y="0"/>
                    </a:lnTo>
                    <a:lnTo>
                      <a:pt x="1698" y="215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3175" cmpd="sng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049885D1-1D35-6A9B-6884-5954D7CBD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7012" y="3533885"/>
                <a:ext cx="718974" cy="603085"/>
              </a:xfrm>
              <a:custGeom>
                <a:avLst/>
                <a:gdLst/>
                <a:ahLst/>
                <a:cxnLst>
                  <a:cxn ang="0">
                    <a:pos x="2159" y="1327"/>
                  </a:cxn>
                  <a:cxn ang="0">
                    <a:pos x="59" y="1811"/>
                  </a:cxn>
                  <a:cxn ang="0">
                    <a:pos x="59" y="1811"/>
                  </a:cxn>
                  <a:cxn ang="0">
                    <a:pos x="45" y="1751"/>
                  </a:cxn>
                  <a:cxn ang="0">
                    <a:pos x="34" y="1688"/>
                  </a:cxn>
                  <a:cxn ang="0">
                    <a:pos x="25" y="1627"/>
                  </a:cxn>
                  <a:cxn ang="0">
                    <a:pos x="15" y="1567"/>
                  </a:cxn>
                  <a:cxn ang="0">
                    <a:pos x="9" y="1506"/>
                  </a:cxn>
                  <a:cxn ang="0">
                    <a:pos x="4" y="1445"/>
                  </a:cxn>
                  <a:cxn ang="0">
                    <a:pos x="0" y="1384"/>
                  </a:cxn>
                  <a:cxn ang="0">
                    <a:pos x="0" y="1325"/>
                  </a:cxn>
                  <a:cxn ang="0">
                    <a:pos x="0" y="1265"/>
                  </a:cxn>
                  <a:cxn ang="0">
                    <a:pos x="0" y="1206"/>
                  </a:cxn>
                  <a:cxn ang="0">
                    <a:pos x="4" y="1147"/>
                  </a:cxn>
                  <a:cxn ang="0">
                    <a:pos x="9" y="1088"/>
                  </a:cxn>
                  <a:cxn ang="0">
                    <a:pos x="15" y="1031"/>
                  </a:cxn>
                  <a:cxn ang="0">
                    <a:pos x="25" y="972"/>
                  </a:cxn>
                  <a:cxn ang="0">
                    <a:pos x="34" y="915"/>
                  </a:cxn>
                  <a:cxn ang="0">
                    <a:pos x="45" y="858"/>
                  </a:cxn>
                  <a:cxn ang="0">
                    <a:pos x="59" y="801"/>
                  </a:cxn>
                  <a:cxn ang="0">
                    <a:pos x="74" y="746"/>
                  </a:cxn>
                  <a:cxn ang="0">
                    <a:pos x="91" y="689"/>
                  </a:cxn>
                  <a:cxn ang="0">
                    <a:pos x="110" y="634"/>
                  </a:cxn>
                  <a:cxn ang="0">
                    <a:pos x="131" y="579"/>
                  </a:cxn>
                  <a:cxn ang="0">
                    <a:pos x="152" y="524"/>
                  </a:cxn>
                  <a:cxn ang="0">
                    <a:pos x="175" y="471"/>
                  </a:cxn>
                  <a:cxn ang="0">
                    <a:pos x="201" y="416"/>
                  </a:cxn>
                  <a:cxn ang="0">
                    <a:pos x="228" y="363"/>
                  </a:cxn>
                  <a:cxn ang="0">
                    <a:pos x="256" y="309"/>
                  </a:cxn>
                  <a:cxn ang="0">
                    <a:pos x="287" y="256"/>
                  </a:cxn>
                  <a:cxn ang="0">
                    <a:pos x="317" y="205"/>
                  </a:cxn>
                  <a:cxn ang="0">
                    <a:pos x="351" y="154"/>
                  </a:cxn>
                  <a:cxn ang="0">
                    <a:pos x="385" y="102"/>
                  </a:cxn>
                  <a:cxn ang="0">
                    <a:pos x="423" y="51"/>
                  </a:cxn>
                  <a:cxn ang="0">
                    <a:pos x="461" y="0"/>
                  </a:cxn>
                  <a:cxn ang="0">
                    <a:pos x="2159" y="1327"/>
                  </a:cxn>
                </a:cxnLst>
                <a:rect l="0" t="0" r="r" b="b"/>
                <a:pathLst>
                  <a:path w="2159" h="1811">
                    <a:moveTo>
                      <a:pt x="2159" y="1327"/>
                    </a:moveTo>
                    <a:lnTo>
                      <a:pt x="59" y="1811"/>
                    </a:lnTo>
                    <a:lnTo>
                      <a:pt x="59" y="1811"/>
                    </a:lnTo>
                    <a:lnTo>
                      <a:pt x="45" y="1751"/>
                    </a:lnTo>
                    <a:lnTo>
                      <a:pt x="34" y="1688"/>
                    </a:lnTo>
                    <a:lnTo>
                      <a:pt x="25" y="1627"/>
                    </a:lnTo>
                    <a:lnTo>
                      <a:pt x="15" y="1567"/>
                    </a:lnTo>
                    <a:lnTo>
                      <a:pt x="9" y="1506"/>
                    </a:lnTo>
                    <a:lnTo>
                      <a:pt x="4" y="1445"/>
                    </a:lnTo>
                    <a:lnTo>
                      <a:pt x="0" y="1384"/>
                    </a:lnTo>
                    <a:lnTo>
                      <a:pt x="0" y="1325"/>
                    </a:lnTo>
                    <a:lnTo>
                      <a:pt x="0" y="1265"/>
                    </a:lnTo>
                    <a:lnTo>
                      <a:pt x="0" y="1206"/>
                    </a:lnTo>
                    <a:lnTo>
                      <a:pt x="4" y="1147"/>
                    </a:lnTo>
                    <a:lnTo>
                      <a:pt x="9" y="1088"/>
                    </a:lnTo>
                    <a:lnTo>
                      <a:pt x="15" y="1031"/>
                    </a:lnTo>
                    <a:lnTo>
                      <a:pt x="25" y="972"/>
                    </a:lnTo>
                    <a:lnTo>
                      <a:pt x="34" y="915"/>
                    </a:lnTo>
                    <a:lnTo>
                      <a:pt x="45" y="858"/>
                    </a:lnTo>
                    <a:lnTo>
                      <a:pt x="59" y="801"/>
                    </a:lnTo>
                    <a:lnTo>
                      <a:pt x="74" y="746"/>
                    </a:lnTo>
                    <a:lnTo>
                      <a:pt x="91" y="689"/>
                    </a:lnTo>
                    <a:lnTo>
                      <a:pt x="110" y="634"/>
                    </a:lnTo>
                    <a:lnTo>
                      <a:pt x="131" y="579"/>
                    </a:lnTo>
                    <a:lnTo>
                      <a:pt x="152" y="524"/>
                    </a:lnTo>
                    <a:lnTo>
                      <a:pt x="175" y="471"/>
                    </a:lnTo>
                    <a:lnTo>
                      <a:pt x="201" y="416"/>
                    </a:lnTo>
                    <a:lnTo>
                      <a:pt x="228" y="363"/>
                    </a:lnTo>
                    <a:lnTo>
                      <a:pt x="256" y="309"/>
                    </a:lnTo>
                    <a:lnTo>
                      <a:pt x="287" y="256"/>
                    </a:lnTo>
                    <a:lnTo>
                      <a:pt x="317" y="205"/>
                    </a:lnTo>
                    <a:lnTo>
                      <a:pt x="351" y="154"/>
                    </a:lnTo>
                    <a:lnTo>
                      <a:pt x="385" y="102"/>
                    </a:lnTo>
                    <a:lnTo>
                      <a:pt x="423" y="51"/>
                    </a:lnTo>
                    <a:lnTo>
                      <a:pt x="461" y="0"/>
                    </a:lnTo>
                    <a:lnTo>
                      <a:pt x="2159" y="132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 cmpd="sng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7A865B19-9CB5-D465-682C-F83A757B8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8031" y="3981165"/>
                <a:ext cx="1486202" cy="1381459"/>
              </a:xfrm>
              <a:custGeom>
                <a:avLst/>
                <a:gdLst/>
                <a:ahLst/>
                <a:cxnLst>
                  <a:cxn ang="0">
                    <a:pos x="2100" y="0"/>
                  </a:cxn>
                  <a:cxn ang="0">
                    <a:pos x="1190" y="1952"/>
                  </a:cxn>
                  <a:cxn ang="0">
                    <a:pos x="1190" y="1952"/>
                  </a:cxn>
                  <a:cxn ang="0">
                    <a:pos x="1132" y="1926"/>
                  </a:cxn>
                  <a:cxn ang="0">
                    <a:pos x="1076" y="1897"/>
                  </a:cxn>
                  <a:cxn ang="0">
                    <a:pos x="1021" y="1867"/>
                  </a:cxn>
                  <a:cxn ang="0">
                    <a:pos x="968" y="1835"/>
                  </a:cxn>
                  <a:cxn ang="0">
                    <a:pos x="915" y="1802"/>
                  </a:cxn>
                  <a:cxn ang="0">
                    <a:pos x="864" y="1768"/>
                  </a:cxn>
                  <a:cxn ang="0">
                    <a:pos x="814" y="1732"/>
                  </a:cxn>
                  <a:cxn ang="0">
                    <a:pos x="765" y="1696"/>
                  </a:cxn>
                  <a:cxn ang="0">
                    <a:pos x="718" y="1658"/>
                  </a:cxn>
                  <a:cxn ang="0">
                    <a:pos x="672" y="1618"/>
                  </a:cxn>
                  <a:cxn ang="0">
                    <a:pos x="626" y="1578"/>
                  </a:cxn>
                  <a:cxn ang="0">
                    <a:pos x="583" y="1536"/>
                  </a:cxn>
                  <a:cxn ang="0">
                    <a:pos x="541" y="1495"/>
                  </a:cxn>
                  <a:cxn ang="0">
                    <a:pos x="499" y="1451"/>
                  </a:cxn>
                  <a:cxn ang="0">
                    <a:pos x="459" y="1405"/>
                  </a:cxn>
                  <a:cxn ang="0">
                    <a:pos x="421" y="1360"/>
                  </a:cxn>
                  <a:cxn ang="0">
                    <a:pos x="385" y="1312"/>
                  </a:cxn>
                  <a:cxn ang="0">
                    <a:pos x="349" y="1265"/>
                  </a:cxn>
                  <a:cxn ang="0">
                    <a:pos x="315" y="1216"/>
                  </a:cxn>
                  <a:cxn ang="0">
                    <a:pos x="281" y="1164"/>
                  </a:cxn>
                  <a:cxn ang="0">
                    <a:pos x="250" y="1113"/>
                  </a:cxn>
                  <a:cxn ang="0">
                    <a:pos x="220" y="1062"/>
                  </a:cxn>
                  <a:cxn ang="0">
                    <a:pos x="192" y="1007"/>
                  </a:cxn>
                  <a:cxn ang="0">
                    <a:pos x="165" y="954"/>
                  </a:cxn>
                  <a:cxn ang="0">
                    <a:pos x="138" y="898"/>
                  </a:cxn>
                  <a:cxn ang="0">
                    <a:pos x="114" y="841"/>
                  </a:cxn>
                  <a:cxn ang="0">
                    <a:pos x="91" y="784"/>
                  </a:cxn>
                  <a:cxn ang="0">
                    <a:pos x="70" y="726"/>
                  </a:cxn>
                  <a:cxn ang="0">
                    <a:pos x="51" y="667"/>
                  </a:cxn>
                  <a:cxn ang="0">
                    <a:pos x="32" y="608"/>
                  </a:cxn>
                  <a:cxn ang="0">
                    <a:pos x="15" y="547"/>
                  </a:cxn>
                  <a:cxn ang="0">
                    <a:pos x="0" y="484"/>
                  </a:cxn>
                  <a:cxn ang="0">
                    <a:pos x="2100" y="0"/>
                  </a:cxn>
                </a:cxnLst>
                <a:rect l="0" t="0" r="r" b="b"/>
                <a:pathLst>
                  <a:path w="2100" h="1952">
                    <a:moveTo>
                      <a:pt x="2100" y="0"/>
                    </a:moveTo>
                    <a:lnTo>
                      <a:pt x="1190" y="1952"/>
                    </a:lnTo>
                    <a:lnTo>
                      <a:pt x="1190" y="1952"/>
                    </a:lnTo>
                    <a:lnTo>
                      <a:pt x="1132" y="1926"/>
                    </a:lnTo>
                    <a:lnTo>
                      <a:pt x="1076" y="1897"/>
                    </a:lnTo>
                    <a:lnTo>
                      <a:pt x="1021" y="1867"/>
                    </a:lnTo>
                    <a:lnTo>
                      <a:pt x="968" y="1835"/>
                    </a:lnTo>
                    <a:lnTo>
                      <a:pt x="915" y="1802"/>
                    </a:lnTo>
                    <a:lnTo>
                      <a:pt x="864" y="1768"/>
                    </a:lnTo>
                    <a:lnTo>
                      <a:pt x="814" y="1732"/>
                    </a:lnTo>
                    <a:lnTo>
                      <a:pt x="765" y="1696"/>
                    </a:lnTo>
                    <a:lnTo>
                      <a:pt x="718" y="1658"/>
                    </a:lnTo>
                    <a:lnTo>
                      <a:pt x="672" y="1618"/>
                    </a:lnTo>
                    <a:lnTo>
                      <a:pt x="626" y="1578"/>
                    </a:lnTo>
                    <a:lnTo>
                      <a:pt x="583" y="1536"/>
                    </a:lnTo>
                    <a:lnTo>
                      <a:pt x="541" y="1495"/>
                    </a:lnTo>
                    <a:lnTo>
                      <a:pt x="499" y="1451"/>
                    </a:lnTo>
                    <a:lnTo>
                      <a:pt x="459" y="1405"/>
                    </a:lnTo>
                    <a:lnTo>
                      <a:pt x="421" y="1360"/>
                    </a:lnTo>
                    <a:lnTo>
                      <a:pt x="385" y="1312"/>
                    </a:lnTo>
                    <a:lnTo>
                      <a:pt x="349" y="1265"/>
                    </a:lnTo>
                    <a:lnTo>
                      <a:pt x="315" y="1216"/>
                    </a:lnTo>
                    <a:lnTo>
                      <a:pt x="281" y="1164"/>
                    </a:lnTo>
                    <a:lnTo>
                      <a:pt x="250" y="1113"/>
                    </a:lnTo>
                    <a:lnTo>
                      <a:pt x="220" y="1062"/>
                    </a:lnTo>
                    <a:lnTo>
                      <a:pt x="192" y="1007"/>
                    </a:lnTo>
                    <a:lnTo>
                      <a:pt x="165" y="954"/>
                    </a:lnTo>
                    <a:lnTo>
                      <a:pt x="138" y="898"/>
                    </a:lnTo>
                    <a:lnTo>
                      <a:pt x="114" y="841"/>
                    </a:lnTo>
                    <a:lnTo>
                      <a:pt x="91" y="784"/>
                    </a:lnTo>
                    <a:lnTo>
                      <a:pt x="70" y="726"/>
                    </a:lnTo>
                    <a:lnTo>
                      <a:pt x="51" y="667"/>
                    </a:lnTo>
                    <a:lnTo>
                      <a:pt x="32" y="608"/>
                    </a:lnTo>
                    <a:lnTo>
                      <a:pt x="15" y="547"/>
                    </a:lnTo>
                    <a:lnTo>
                      <a:pt x="0" y="484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mpd="sng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5A09C41D-4E8A-244F-613E-32708B471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0070" y="3983192"/>
                <a:ext cx="927919" cy="1082406"/>
              </a:xfrm>
              <a:custGeom>
                <a:avLst/>
                <a:gdLst/>
                <a:ahLst/>
                <a:cxnLst>
                  <a:cxn ang="0">
                    <a:pos x="910" y="0"/>
                  </a:cxn>
                  <a:cxn ang="0">
                    <a:pos x="1856" y="1937"/>
                  </a:cxn>
                  <a:cxn ang="0">
                    <a:pos x="1856" y="1937"/>
                  </a:cxn>
                  <a:cxn ang="0">
                    <a:pos x="1797" y="1964"/>
                  </a:cxn>
                  <a:cxn ang="0">
                    <a:pos x="1740" y="1988"/>
                  </a:cxn>
                  <a:cxn ang="0">
                    <a:pos x="1683" y="2013"/>
                  </a:cxn>
                  <a:cxn ang="0">
                    <a:pos x="1626" y="2034"/>
                  </a:cxn>
                  <a:cxn ang="0">
                    <a:pos x="1567" y="2055"/>
                  </a:cxn>
                  <a:cxn ang="0">
                    <a:pos x="1510" y="2074"/>
                  </a:cxn>
                  <a:cxn ang="0">
                    <a:pos x="1451" y="2091"/>
                  </a:cxn>
                  <a:cxn ang="0">
                    <a:pos x="1394" y="2106"/>
                  </a:cxn>
                  <a:cxn ang="0">
                    <a:pos x="1335" y="2119"/>
                  </a:cxn>
                  <a:cxn ang="0">
                    <a:pos x="1278" y="2131"/>
                  </a:cxn>
                  <a:cxn ang="0">
                    <a:pos x="1220" y="2140"/>
                  </a:cxn>
                  <a:cxn ang="0">
                    <a:pos x="1163" y="2148"/>
                  </a:cxn>
                  <a:cxn ang="0">
                    <a:pos x="1104" y="2156"/>
                  </a:cxn>
                  <a:cxn ang="0">
                    <a:pos x="1045" y="2159"/>
                  </a:cxn>
                  <a:cxn ang="0">
                    <a:pos x="988" y="2163"/>
                  </a:cxn>
                  <a:cxn ang="0">
                    <a:pos x="929" y="2165"/>
                  </a:cxn>
                  <a:cxn ang="0">
                    <a:pos x="870" y="2163"/>
                  </a:cxn>
                  <a:cxn ang="0">
                    <a:pos x="813" y="2161"/>
                  </a:cxn>
                  <a:cxn ang="0">
                    <a:pos x="754" y="2157"/>
                  </a:cxn>
                  <a:cxn ang="0">
                    <a:pos x="695" y="2152"/>
                  </a:cxn>
                  <a:cxn ang="0">
                    <a:pos x="638" y="2146"/>
                  </a:cxn>
                  <a:cxn ang="0">
                    <a:pos x="580" y="2137"/>
                  </a:cxn>
                  <a:cxn ang="0">
                    <a:pos x="521" y="2125"/>
                  </a:cxn>
                  <a:cxn ang="0">
                    <a:pos x="464" y="2114"/>
                  </a:cxn>
                  <a:cxn ang="0">
                    <a:pos x="405" y="2099"/>
                  </a:cxn>
                  <a:cxn ang="0">
                    <a:pos x="348" y="2083"/>
                  </a:cxn>
                  <a:cxn ang="0">
                    <a:pos x="289" y="2066"/>
                  </a:cxn>
                  <a:cxn ang="0">
                    <a:pos x="230" y="2047"/>
                  </a:cxn>
                  <a:cxn ang="0">
                    <a:pos x="173" y="2026"/>
                  </a:cxn>
                  <a:cxn ang="0">
                    <a:pos x="114" y="2004"/>
                  </a:cxn>
                  <a:cxn ang="0">
                    <a:pos x="57" y="1979"/>
                  </a:cxn>
                  <a:cxn ang="0">
                    <a:pos x="0" y="1952"/>
                  </a:cxn>
                  <a:cxn ang="0">
                    <a:pos x="910" y="0"/>
                  </a:cxn>
                </a:cxnLst>
                <a:rect l="0" t="0" r="r" b="b"/>
                <a:pathLst>
                  <a:path w="1856" h="2165">
                    <a:moveTo>
                      <a:pt x="910" y="0"/>
                    </a:moveTo>
                    <a:lnTo>
                      <a:pt x="1856" y="1937"/>
                    </a:lnTo>
                    <a:lnTo>
                      <a:pt x="1856" y="1937"/>
                    </a:lnTo>
                    <a:lnTo>
                      <a:pt x="1797" y="1964"/>
                    </a:lnTo>
                    <a:lnTo>
                      <a:pt x="1740" y="1988"/>
                    </a:lnTo>
                    <a:lnTo>
                      <a:pt x="1683" y="2013"/>
                    </a:lnTo>
                    <a:lnTo>
                      <a:pt x="1626" y="2034"/>
                    </a:lnTo>
                    <a:lnTo>
                      <a:pt x="1567" y="2055"/>
                    </a:lnTo>
                    <a:lnTo>
                      <a:pt x="1510" y="2074"/>
                    </a:lnTo>
                    <a:lnTo>
                      <a:pt x="1451" y="2091"/>
                    </a:lnTo>
                    <a:lnTo>
                      <a:pt x="1394" y="2106"/>
                    </a:lnTo>
                    <a:lnTo>
                      <a:pt x="1335" y="2119"/>
                    </a:lnTo>
                    <a:lnTo>
                      <a:pt x="1278" y="2131"/>
                    </a:lnTo>
                    <a:lnTo>
                      <a:pt x="1220" y="2140"/>
                    </a:lnTo>
                    <a:lnTo>
                      <a:pt x="1163" y="2148"/>
                    </a:lnTo>
                    <a:lnTo>
                      <a:pt x="1104" y="2156"/>
                    </a:lnTo>
                    <a:lnTo>
                      <a:pt x="1045" y="2159"/>
                    </a:lnTo>
                    <a:lnTo>
                      <a:pt x="988" y="2163"/>
                    </a:lnTo>
                    <a:lnTo>
                      <a:pt x="929" y="2165"/>
                    </a:lnTo>
                    <a:lnTo>
                      <a:pt x="870" y="2163"/>
                    </a:lnTo>
                    <a:lnTo>
                      <a:pt x="813" y="2161"/>
                    </a:lnTo>
                    <a:lnTo>
                      <a:pt x="754" y="2157"/>
                    </a:lnTo>
                    <a:lnTo>
                      <a:pt x="695" y="2152"/>
                    </a:lnTo>
                    <a:lnTo>
                      <a:pt x="638" y="2146"/>
                    </a:lnTo>
                    <a:lnTo>
                      <a:pt x="580" y="2137"/>
                    </a:lnTo>
                    <a:lnTo>
                      <a:pt x="521" y="2125"/>
                    </a:lnTo>
                    <a:lnTo>
                      <a:pt x="464" y="2114"/>
                    </a:lnTo>
                    <a:lnTo>
                      <a:pt x="405" y="2099"/>
                    </a:lnTo>
                    <a:lnTo>
                      <a:pt x="348" y="2083"/>
                    </a:lnTo>
                    <a:lnTo>
                      <a:pt x="289" y="2066"/>
                    </a:lnTo>
                    <a:lnTo>
                      <a:pt x="230" y="2047"/>
                    </a:lnTo>
                    <a:lnTo>
                      <a:pt x="173" y="2026"/>
                    </a:lnTo>
                    <a:lnTo>
                      <a:pt x="114" y="2004"/>
                    </a:lnTo>
                    <a:lnTo>
                      <a:pt x="57" y="1979"/>
                    </a:lnTo>
                    <a:lnTo>
                      <a:pt x="0" y="1952"/>
                    </a:lnTo>
                    <a:lnTo>
                      <a:pt x="9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 cmpd="sng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6D84D2CF-7E9C-70D7-6EC5-97DFE6BDE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5193" y="3987128"/>
                <a:ext cx="1323021" cy="12156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8" y="448"/>
                  </a:cxn>
                  <a:cxn ang="0">
                    <a:pos x="2108" y="448"/>
                  </a:cxn>
                  <a:cxn ang="0">
                    <a:pos x="2095" y="509"/>
                  </a:cxn>
                  <a:cxn ang="0">
                    <a:pos x="2079" y="572"/>
                  </a:cxn>
                  <a:cxn ang="0">
                    <a:pos x="2060" y="631"/>
                  </a:cxn>
                  <a:cxn ang="0">
                    <a:pos x="2043" y="691"/>
                  </a:cxn>
                  <a:cxn ang="0">
                    <a:pos x="2022" y="748"/>
                  </a:cxn>
                  <a:cxn ang="0">
                    <a:pos x="2001" y="807"/>
                  </a:cxn>
                  <a:cxn ang="0">
                    <a:pos x="1977" y="864"/>
                  </a:cxn>
                  <a:cxn ang="0">
                    <a:pos x="1952" y="919"/>
                  </a:cxn>
                  <a:cxn ang="0">
                    <a:pos x="1926" y="974"/>
                  </a:cxn>
                  <a:cxn ang="0">
                    <a:pos x="1899" y="1028"/>
                  </a:cxn>
                  <a:cxn ang="0">
                    <a:pos x="1870" y="1081"/>
                  </a:cxn>
                  <a:cxn ang="0">
                    <a:pos x="1838" y="1132"/>
                  </a:cxn>
                  <a:cxn ang="0">
                    <a:pos x="1808" y="1183"/>
                  </a:cxn>
                  <a:cxn ang="0">
                    <a:pos x="1774" y="1233"/>
                  </a:cxn>
                  <a:cxn ang="0">
                    <a:pos x="1739" y="1282"/>
                  </a:cxn>
                  <a:cxn ang="0">
                    <a:pos x="1703" y="1329"/>
                  </a:cxn>
                  <a:cxn ang="0">
                    <a:pos x="1665" y="1377"/>
                  </a:cxn>
                  <a:cxn ang="0">
                    <a:pos x="1625" y="1423"/>
                  </a:cxn>
                  <a:cxn ang="0">
                    <a:pos x="1586" y="1466"/>
                  </a:cxn>
                  <a:cxn ang="0">
                    <a:pos x="1544" y="1510"/>
                  </a:cxn>
                  <a:cxn ang="0">
                    <a:pos x="1502" y="1552"/>
                  </a:cxn>
                  <a:cxn ang="0">
                    <a:pos x="1456" y="1593"/>
                  </a:cxn>
                  <a:cxn ang="0">
                    <a:pos x="1411" y="1633"/>
                  </a:cxn>
                  <a:cxn ang="0">
                    <a:pos x="1365" y="1671"/>
                  </a:cxn>
                  <a:cxn ang="0">
                    <a:pos x="1316" y="1709"/>
                  </a:cxn>
                  <a:cxn ang="0">
                    <a:pos x="1267" y="1745"/>
                  </a:cxn>
                  <a:cxn ang="0">
                    <a:pos x="1217" y="1781"/>
                  </a:cxn>
                  <a:cxn ang="0">
                    <a:pos x="1164" y="1814"/>
                  </a:cxn>
                  <a:cxn ang="0">
                    <a:pos x="1111" y="1848"/>
                  </a:cxn>
                  <a:cxn ang="0">
                    <a:pos x="1058" y="1878"/>
                  </a:cxn>
                  <a:cxn ang="0">
                    <a:pos x="1001" y="1909"/>
                  </a:cxn>
                  <a:cxn ang="0">
                    <a:pos x="946" y="1937"/>
                  </a:cxn>
                  <a:cxn ang="0">
                    <a:pos x="0" y="0"/>
                  </a:cxn>
                </a:cxnLst>
                <a:rect l="0" t="0" r="r" b="b"/>
                <a:pathLst>
                  <a:path w="2108" h="1937">
                    <a:moveTo>
                      <a:pt x="0" y="0"/>
                    </a:moveTo>
                    <a:lnTo>
                      <a:pt x="2108" y="448"/>
                    </a:lnTo>
                    <a:lnTo>
                      <a:pt x="2108" y="448"/>
                    </a:lnTo>
                    <a:lnTo>
                      <a:pt x="2095" y="509"/>
                    </a:lnTo>
                    <a:lnTo>
                      <a:pt x="2079" y="572"/>
                    </a:lnTo>
                    <a:lnTo>
                      <a:pt x="2060" y="631"/>
                    </a:lnTo>
                    <a:lnTo>
                      <a:pt x="2043" y="691"/>
                    </a:lnTo>
                    <a:lnTo>
                      <a:pt x="2022" y="748"/>
                    </a:lnTo>
                    <a:lnTo>
                      <a:pt x="2001" y="807"/>
                    </a:lnTo>
                    <a:lnTo>
                      <a:pt x="1977" y="864"/>
                    </a:lnTo>
                    <a:lnTo>
                      <a:pt x="1952" y="919"/>
                    </a:lnTo>
                    <a:lnTo>
                      <a:pt x="1926" y="974"/>
                    </a:lnTo>
                    <a:lnTo>
                      <a:pt x="1899" y="1028"/>
                    </a:lnTo>
                    <a:lnTo>
                      <a:pt x="1870" y="1081"/>
                    </a:lnTo>
                    <a:lnTo>
                      <a:pt x="1838" y="1132"/>
                    </a:lnTo>
                    <a:lnTo>
                      <a:pt x="1808" y="1183"/>
                    </a:lnTo>
                    <a:lnTo>
                      <a:pt x="1774" y="1233"/>
                    </a:lnTo>
                    <a:lnTo>
                      <a:pt x="1739" y="1282"/>
                    </a:lnTo>
                    <a:lnTo>
                      <a:pt x="1703" y="1329"/>
                    </a:lnTo>
                    <a:lnTo>
                      <a:pt x="1665" y="1377"/>
                    </a:lnTo>
                    <a:lnTo>
                      <a:pt x="1625" y="1423"/>
                    </a:lnTo>
                    <a:lnTo>
                      <a:pt x="1586" y="1466"/>
                    </a:lnTo>
                    <a:lnTo>
                      <a:pt x="1544" y="1510"/>
                    </a:lnTo>
                    <a:lnTo>
                      <a:pt x="1502" y="1552"/>
                    </a:lnTo>
                    <a:lnTo>
                      <a:pt x="1456" y="1593"/>
                    </a:lnTo>
                    <a:lnTo>
                      <a:pt x="1411" y="1633"/>
                    </a:lnTo>
                    <a:lnTo>
                      <a:pt x="1365" y="1671"/>
                    </a:lnTo>
                    <a:lnTo>
                      <a:pt x="1316" y="1709"/>
                    </a:lnTo>
                    <a:lnTo>
                      <a:pt x="1267" y="1745"/>
                    </a:lnTo>
                    <a:lnTo>
                      <a:pt x="1217" y="1781"/>
                    </a:lnTo>
                    <a:lnTo>
                      <a:pt x="1164" y="1814"/>
                    </a:lnTo>
                    <a:lnTo>
                      <a:pt x="1111" y="1848"/>
                    </a:lnTo>
                    <a:lnTo>
                      <a:pt x="1058" y="1878"/>
                    </a:lnTo>
                    <a:lnTo>
                      <a:pt x="1001" y="1909"/>
                    </a:lnTo>
                    <a:lnTo>
                      <a:pt x="946" y="19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 cmpd="sng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C677EBD3-1777-FC6D-FF7F-1229FA706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3799" y="2900898"/>
                <a:ext cx="1713065" cy="1421701"/>
              </a:xfrm>
              <a:custGeom>
                <a:avLst/>
                <a:gdLst/>
                <a:ahLst/>
                <a:cxnLst>
                  <a:cxn ang="0">
                    <a:pos x="0" y="1356"/>
                  </a:cxn>
                  <a:cxn ang="0">
                    <a:pos x="1675" y="0"/>
                  </a:cxn>
                  <a:cxn ang="0">
                    <a:pos x="1675" y="0"/>
                  </a:cxn>
                  <a:cxn ang="0">
                    <a:pos x="1715" y="50"/>
                  </a:cxn>
                  <a:cxn ang="0">
                    <a:pos x="1753" y="99"/>
                  </a:cxn>
                  <a:cxn ang="0">
                    <a:pos x="1787" y="150"/>
                  </a:cxn>
                  <a:cxn ang="0">
                    <a:pos x="1823" y="202"/>
                  </a:cxn>
                  <a:cxn ang="0">
                    <a:pos x="1855" y="253"/>
                  </a:cxn>
                  <a:cxn ang="0">
                    <a:pos x="1886" y="306"/>
                  </a:cxn>
                  <a:cxn ang="0">
                    <a:pos x="1916" y="357"/>
                  </a:cxn>
                  <a:cxn ang="0">
                    <a:pos x="1943" y="411"/>
                  </a:cxn>
                  <a:cxn ang="0">
                    <a:pos x="1969" y="464"/>
                  </a:cxn>
                  <a:cxn ang="0">
                    <a:pos x="1994" y="519"/>
                  </a:cxn>
                  <a:cxn ang="0">
                    <a:pos x="2017" y="572"/>
                  </a:cxn>
                  <a:cxn ang="0">
                    <a:pos x="2038" y="627"/>
                  </a:cxn>
                  <a:cxn ang="0">
                    <a:pos x="2057" y="682"/>
                  </a:cxn>
                  <a:cxn ang="0">
                    <a:pos x="2074" y="739"/>
                  </a:cxn>
                  <a:cxn ang="0">
                    <a:pos x="2091" y="794"/>
                  </a:cxn>
                  <a:cxn ang="0">
                    <a:pos x="2104" y="851"/>
                  </a:cxn>
                  <a:cxn ang="0">
                    <a:pos x="2117" y="908"/>
                  </a:cxn>
                  <a:cxn ang="0">
                    <a:pos x="2129" y="965"/>
                  </a:cxn>
                  <a:cxn ang="0">
                    <a:pos x="2138" y="1022"/>
                  </a:cxn>
                  <a:cxn ang="0">
                    <a:pos x="2146" y="1081"/>
                  </a:cxn>
                  <a:cxn ang="0">
                    <a:pos x="2152" y="1138"/>
                  </a:cxn>
                  <a:cxn ang="0">
                    <a:pos x="2157" y="1197"/>
                  </a:cxn>
                  <a:cxn ang="0">
                    <a:pos x="2159" y="1258"/>
                  </a:cxn>
                  <a:cxn ang="0">
                    <a:pos x="2161" y="1316"/>
                  </a:cxn>
                  <a:cxn ang="0">
                    <a:pos x="2159" y="1375"/>
                  </a:cxn>
                  <a:cxn ang="0">
                    <a:pos x="2157" y="1436"/>
                  </a:cxn>
                  <a:cxn ang="0">
                    <a:pos x="2153" y="1497"/>
                  </a:cxn>
                  <a:cxn ang="0">
                    <a:pos x="2148" y="1558"/>
                  </a:cxn>
                  <a:cxn ang="0">
                    <a:pos x="2140" y="1618"/>
                  </a:cxn>
                  <a:cxn ang="0">
                    <a:pos x="2131" y="1681"/>
                  </a:cxn>
                  <a:cxn ang="0">
                    <a:pos x="2121" y="1742"/>
                  </a:cxn>
                  <a:cxn ang="0">
                    <a:pos x="2108" y="1804"/>
                  </a:cxn>
                  <a:cxn ang="0">
                    <a:pos x="0" y="1356"/>
                  </a:cxn>
                </a:cxnLst>
                <a:rect l="0" t="0" r="r" b="b"/>
                <a:pathLst>
                  <a:path w="2161" h="1804">
                    <a:moveTo>
                      <a:pt x="0" y="1356"/>
                    </a:moveTo>
                    <a:lnTo>
                      <a:pt x="1675" y="0"/>
                    </a:lnTo>
                    <a:lnTo>
                      <a:pt x="1675" y="0"/>
                    </a:lnTo>
                    <a:lnTo>
                      <a:pt x="1715" y="50"/>
                    </a:lnTo>
                    <a:lnTo>
                      <a:pt x="1753" y="99"/>
                    </a:lnTo>
                    <a:lnTo>
                      <a:pt x="1787" y="150"/>
                    </a:lnTo>
                    <a:lnTo>
                      <a:pt x="1823" y="202"/>
                    </a:lnTo>
                    <a:lnTo>
                      <a:pt x="1855" y="253"/>
                    </a:lnTo>
                    <a:lnTo>
                      <a:pt x="1886" y="306"/>
                    </a:lnTo>
                    <a:lnTo>
                      <a:pt x="1916" y="357"/>
                    </a:lnTo>
                    <a:lnTo>
                      <a:pt x="1943" y="411"/>
                    </a:lnTo>
                    <a:lnTo>
                      <a:pt x="1969" y="464"/>
                    </a:lnTo>
                    <a:lnTo>
                      <a:pt x="1994" y="519"/>
                    </a:lnTo>
                    <a:lnTo>
                      <a:pt x="2017" y="572"/>
                    </a:lnTo>
                    <a:lnTo>
                      <a:pt x="2038" y="627"/>
                    </a:lnTo>
                    <a:lnTo>
                      <a:pt x="2057" y="682"/>
                    </a:lnTo>
                    <a:lnTo>
                      <a:pt x="2074" y="739"/>
                    </a:lnTo>
                    <a:lnTo>
                      <a:pt x="2091" y="794"/>
                    </a:lnTo>
                    <a:lnTo>
                      <a:pt x="2104" y="851"/>
                    </a:lnTo>
                    <a:lnTo>
                      <a:pt x="2117" y="908"/>
                    </a:lnTo>
                    <a:lnTo>
                      <a:pt x="2129" y="965"/>
                    </a:lnTo>
                    <a:lnTo>
                      <a:pt x="2138" y="1022"/>
                    </a:lnTo>
                    <a:lnTo>
                      <a:pt x="2146" y="1081"/>
                    </a:lnTo>
                    <a:lnTo>
                      <a:pt x="2152" y="1138"/>
                    </a:lnTo>
                    <a:lnTo>
                      <a:pt x="2157" y="1197"/>
                    </a:lnTo>
                    <a:lnTo>
                      <a:pt x="2159" y="1258"/>
                    </a:lnTo>
                    <a:lnTo>
                      <a:pt x="2161" y="1316"/>
                    </a:lnTo>
                    <a:lnTo>
                      <a:pt x="2159" y="1375"/>
                    </a:lnTo>
                    <a:lnTo>
                      <a:pt x="2157" y="1436"/>
                    </a:lnTo>
                    <a:lnTo>
                      <a:pt x="2153" y="1497"/>
                    </a:lnTo>
                    <a:lnTo>
                      <a:pt x="2148" y="1558"/>
                    </a:lnTo>
                    <a:lnTo>
                      <a:pt x="2140" y="1618"/>
                    </a:lnTo>
                    <a:lnTo>
                      <a:pt x="2131" y="1681"/>
                    </a:lnTo>
                    <a:lnTo>
                      <a:pt x="2121" y="1742"/>
                    </a:lnTo>
                    <a:lnTo>
                      <a:pt x="2108" y="1804"/>
                    </a:lnTo>
                    <a:lnTo>
                      <a:pt x="0" y="1356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 cmpd="sng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CC8E6168-AA25-3A65-AC30-C7FFE7E98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1728" y="2791517"/>
                <a:ext cx="933092" cy="1170370"/>
              </a:xfrm>
              <a:custGeom>
                <a:avLst/>
                <a:gdLst/>
                <a:ahLst/>
                <a:cxnLst>
                  <a:cxn ang="0">
                    <a:pos x="0" y="215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5" y="2"/>
                  </a:cxn>
                  <a:cxn ang="0">
                    <a:pos x="127" y="4"/>
                  </a:cxn>
                  <a:cxn ang="0">
                    <a:pos x="188" y="8"/>
                  </a:cxn>
                  <a:cxn ang="0">
                    <a:pos x="251" y="13"/>
                  </a:cxn>
                  <a:cxn ang="0">
                    <a:pos x="311" y="21"/>
                  </a:cxn>
                  <a:cxn ang="0">
                    <a:pos x="370" y="28"/>
                  </a:cxn>
                  <a:cxn ang="0">
                    <a:pos x="429" y="40"/>
                  </a:cxn>
                  <a:cxn ang="0">
                    <a:pos x="488" y="51"/>
                  </a:cxn>
                  <a:cxn ang="0">
                    <a:pos x="547" y="65"/>
                  </a:cxn>
                  <a:cxn ang="0">
                    <a:pos x="604" y="80"/>
                  </a:cxn>
                  <a:cxn ang="0">
                    <a:pos x="661" y="95"/>
                  </a:cxn>
                  <a:cxn ang="0">
                    <a:pos x="716" y="114"/>
                  </a:cxn>
                  <a:cxn ang="0">
                    <a:pos x="771" y="133"/>
                  </a:cxn>
                  <a:cxn ang="0">
                    <a:pos x="826" y="154"/>
                  </a:cxn>
                  <a:cxn ang="0">
                    <a:pos x="879" y="177"/>
                  </a:cxn>
                  <a:cxn ang="0">
                    <a:pos x="932" y="201"/>
                  </a:cxn>
                  <a:cxn ang="0">
                    <a:pos x="984" y="228"/>
                  </a:cxn>
                  <a:cxn ang="0">
                    <a:pos x="1035" y="254"/>
                  </a:cxn>
                  <a:cxn ang="0">
                    <a:pos x="1086" y="283"/>
                  </a:cxn>
                  <a:cxn ang="0">
                    <a:pos x="1136" y="313"/>
                  </a:cxn>
                  <a:cxn ang="0">
                    <a:pos x="1185" y="346"/>
                  </a:cxn>
                  <a:cxn ang="0">
                    <a:pos x="1234" y="380"/>
                  </a:cxn>
                  <a:cxn ang="0">
                    <a:pos x="1282" y="414"/>
                  </a:cxn>
                  <a:cxn ang="0">
                    <a:pos x="1329" y="452"/>
                  </a:cxn>
                  <a:cxn ang="0">
                    <a:pos x="1375" y="490"/>
                  </a:cxn>
                  <a:cxn ang="0">
                    <a:pos x="1420" y="530"/>
                  </a:cxn>
                  <a:cxn ang="0">
                    <a:pos x="1464" y="570"/>
                  </a:cxn>
                  <a:cxn ang="0">
                    <a:pos x="1508" y="613"/>
                  </a:cxn>
                  <a:cxn ang="0">
                    <a:pos x="1551" y="657"/>
                  </a:cxn>
                  <a:cxn ang="0">
                    <a:pos x="1593" y="703"/>
                  </a:cxn>
                  <a:cxn ang="0">
                    <a:pos x="1635" y="750"/>
                  </a:cxn>
                  <a:cxn ang="0">
                    <a:pos x="1675" y="799"/>
                  </a:cxn>
                  <a:cxn ang="0">
                    <a:pos x="0" y="2155"/>
                  </a:cxn>
                </a:cxnLst>
                <a:rect l="0" t="0" r="r" b="b"/>
                <a:pathLst>
                  <a:path w="1675" h="2155">
                    <a:moveTo>
                      <a:pt x="0" y="215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5" y="2"/>
                    </a:lnTo>
                    <a:lnTo>
                      <a:pt x="127" y="4"/>
                    </a:lnTo>
                    <a:lnTo>
                      <a:pt x="188" y="8"/>
                    </a:lnTo>
                    <a:lnTo>
                      <a:pt x="251" y="13"/>
                    </a:lnTo>
                    <a:lnTo>
                      <a:pt x="311" y="21"/>
                    </a:lnTo>
                    <a:lnTo>
                      <a:pt x="370" y="28"/>
                    </a:lnTo>
                    <a:lnTo>
                      <a:pt x="429" y="40"/>
                    </a:lnTo>
                    <a:lnTo>
                      <a:pt x="488" y="51"/>
                    </a:lnTo>
                    <a:lnTo>
                      <a:pt x="547" y="65"/>
                    </a:lnTo>
                    <a:lnTo>
                      <a:pt x="604" y="80"/>
                    </a:lnTo>
                    <a:lnTo>
                      <a:pt x="661" y="95"/>
                    </a:lnTo>
                    <a:lnTo>
                      <a:pt x="716" y="114"/>
                    </a:lnTo>
                    <a:lnTo>
                      <a:pt x="771" y="133"/>
                    </a:lnTo>
                    <a:lnTo>
                      <a:pt x="826" y="154"/>
                    </a:lnTo>
                    <a:lnTo>
                      <a:pt x="879" y="177"/>
                    </a:lnTo>
                    <a:lnTo>
                      <a:pt x="932" y="201"/>
                    </a:lnTo>
                    <a:lnTo>
                      <a:pt x="984" y="228"/>
                    </a:lnTo>
                    <a:lnTo>
                      <a:pt x="1035" y="254"/>
                    </a:lnTo>
                    <a:lnTo>
                      <a:pt x="1086" y="283"/>
                    </a:lnTo>
                    <a:lnTo>
                      <a:pt x="1136" y="313"/>
                    </a:lnTo>
                    <a:lnTo>
                      <a:pt x="1185" y="346"/>
                    </a:lnTo>
                    <a:lnTo>
                      <a:pt x="1234" y="380"/>
                    </a:lnTo>
                    <a:lnTo>
                      <a:pt x="1282" y="414"/>
                    </a:lnTo>
                    <a:lnTo>
                      <a:pt x="1329" y="452"/>
                    </a:lnTo>
                    <a:lnTo>
                      <a:pt x="1375" y="490"/>
                    </a:lnTo>
                    <a:lnTo>
                      <a:pt x="1420" y="530"/>
                    </a:lnTo>
                    <a:lnTo>
                      <a:pt x="1464" y="570"/>
                    </a:lnTo>
                    <a:lnTo>
                      <a:pt x="1508" y="613"/>
                    </a:lnTo>
                    <a:lnTo>
                      <a:pt x="1551" y="657"/>
                    </a:lnTo>
                    <a:lnTo>
                      <a:pt x="1593" y="703"/>
                    </a:lnTo>
                    <a:lnTo>
                      <a:pt x="1635" y="750"/>
                    </a:lnTo>
                    <a:lnTo>
                      <a:pt x="1675" y="799"/>
                    </a:lnTo>
                    <a:lnTo>
                      <a:pt x="0" y="2155"/>
                    </a:lnTo>
                    <a:close/>
                  </a:path>
                </a:pathLst>
              </a:custGeom>
              <a:solidFill>
                <a:schemeClr val="accent6"/>
              </a:solidFill>
              <a:ln w="3175" cmpd="sng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7" name="Group 29">
              <a:extLst>
                <a:ext uri="{FF2B5EF4-FFF2-40B4-BE49-F238E27FC236}">
                  <a16:creationId xmlns:a16="http://schemas.microsoft.com/office/drawing/2014/main" id="{CE68235E-BA53-1D03-E6AB-8BA06D776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799049" y="2298715"/>
              <a:ext cx="3714963" cy="3714963"/>
              <a:chOff x="2466978" y="1296990"/>
              <a:chExt cx="4242816" cy="4242816"/>
            </a:xfrm>
            <a:noFill/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38E3D1B0-54F4-89DB-6D1C-255880311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742" y="1296990"/>
                <a:ext cx="1667662" cy="2116497"/>
              </a:xfrm>
              <a:custGeom>
                <a:avLst/>
                <a:gdLst/>
                <a:ahLst/>
                <a:cxnLst>
                  <a:cxn ang="0">
                    <a:pos x="1698" y="2155"/>
                  </a:cxn>
                  <a:cxn ang="0">
                    <a:pos x="0" y="828"/>
                  </a:cxn>
                  <a:cxn ang="0">
                    <a:pos x="0" y="828"/>
                  </a:cxn>
                  <a:cxn ang="0">
                    <a:pos x="40" y="779"/>
                  </a:cxn>
                  <a:cxn ang="0">
                    <a:pos x="80" y="731"/>
                  </a:cxn>
                  <a:cxn ang="0">
                    <a:pos x="122" y="684"/>
                  </a:cxn>
                  <a:cxn ang="0">
                    <a:pos x="166" y="640"/>
                  </a:cxn>
                  <a:cxn ang="0">
                    <a:pos x="209" y="596"/>
                  </a:cxn>
                  <a:cxn ang="0">
                    <a:pos x="255" y="553"/>
                  </a:cxn>
                  <a:cxn ang="0">
                    <a:pos x="300" y="513"/>
                  </a:cxn>
                  <a:cxn ang="0">
                    <a:pos x="346" y="473"/>
                  </a:cxn>
                  <a:cxn ang="0">
                    <a:pos x="393" y="435"/>
                  </a:cxn>
                  <a:cxn ang="0">
                    <a:pos x="443" y="399"/>
                  </a:cxn>
                  <a:cxn ang="0">
                    <a:pos x="492" y="365"/>
                  </a:cxn>
                  <a:cxn ang="0">
                    <a:pos x="542" y="330"/>
                  </a:cxn>
                  <a:cxn ang="0">
                    <a:pos x="593" y="300"/>
                  </a:cxn>
                  <a:cxn ang="0">
                    <a:pos x="646" y="270"/>
                  </a:cxn>
                  <a:cxn ang="0">
                    <a:pos x="697" y="241"/>
                  </a:cxn>
                  <a:cxn ang="0">
                    <a:pos x="750" y="213"/>
                  </a:cxn>
                  <a:cxn ang="0">
                    <a:pos x="805" y="188"/>
                  </a:cxn>
                  <a:cxn ang="0">
                    <a:pos x="861" y="163"/>
                  </a:cxn>
                  <a:cxn ang="0">
                    <a:pos x="916" y="142"/>
                  </a:cxn>
                  <a:cxn ang="0">
                    <a:pos x="973" y="122"/>
                  </a:cxn>
                  <a:cxn ang="0">
                    <a:pos x="1030" y="103"/>
                  </a:cxn>
                  <a:cxn ang="0">
                    <a:pos x="1088" y="84"/>
                  </a:cxn>
                  <a:cxn ang="0">
                    <a:pos x="1145" y="68"/>
                  </a:cxn>
                  <a:cxn ang="0">
                    <a:pos x="1204" y="55"/>
                  </a:cxn>
                  <a:cxn ang="0">
                    <a:pos x="1265" y="42"/>
                  </a:cxn>
                  <a:cxn ang="0">
                    <a:pos x="1326" y="30"/>
                  </a:cxn>
                  <a:cxn ang="0">
                    <a:pos x="1387" y="21"/>
                  </a:cxn>
                  <a:cxn ang="0">
                    <a:pos x="1447" y="13"/>
                  </a:cxn>
                  <a:cxn ang="0">
                    <a:pos x="1510" y="8"/>
                  </a:cxn>
                  <a:cxn ang="0">
                    <a:pos x="1573" y="4"/>
                  </a:cxn>
                  <a:cxn ang="0">
                    <a:pos x="1635" y="2"/>
                  </a:cxn>
                  <a:cxn ang="0">
                    <a:pos x="1698" y="0"/>
                  </a:cxn>
                  <a:cxn ang="0">
                    <a:pos x="1698" y="2155"/>
                  </a:cxn>
                </a:cxnLst>
                <a:rect l="0" t="0" r="r" b="b"/>
                <a:pathLst>
                  <a:path w="1698" h="2155">
                    <a:moveTo>
                      <a:pt x="1698" y="2155"/>
                    </a:moveTo>
                    <a:lnTo>
                      <a:pt x="0" y="828"/>
                    </a:lnTo>
                    <a:lnTo>
                      <a:pt x="0" y="828"/>
                    </a:lnTo>
                    <a:lnTo>
                      <a:pt x="40" y="779"/>
                    </a:lnTo>
                    <a:lnTo>
                      <a:pt x="80" y="731"/>
                    </a:lnTo>
                    <a:lnTo>
                      <a:pt x="122" y="684"/>
                    </a:lnTo>
                    <a:lnTo>
                      <a:pt x="166" y="640"/>
                    </a:lnTo>
                    <a:lnTo>
                      <a:pt x="209" y="596"/>
                    </a:lnTo>
                    <a:lnTo>
                      <a:pt x="255" y="553"/>
                    </a:lnTo>
                    <a:lnTo>
                      <a:pt x="300" y="513"/>
                    </a:lnTo>
                    <a:lnTo>
                      <a:pt x="346" y="473"/>
                    </a:lnTo>
                    <a:lnTo>
                      <a:pt x="393" y="435"/>
                    </a:lnTo>
                    <a:lnTo>
                      <a:pt x="443" y="399"/>
                    </a:lnTo>
                    <a:lnTo>
                      <a:pt x="492" y="365"/>
                    </a:lnTo>
                    <a:lnTo>
                      <a:pt x="542" y="330"/>
                    </a:lnTo>
                    <a:lnTo>
                      <a:pt x="593" y="300"/>
                    </a:lnTo>
                    <a:lnTo>
                      <a:pt x="646" y="270"/>
                    </a:lnTo>
                    <a:lnTo>
                      <a:pt x="697" y="241"/>
                    </a:lnTo>
                    <a:lnTo>
                      <a:pt x="750" y="213"/>
                    </a:lnTo>
                    <a:lnTo>
                      <a:pt x="805" y="188"/>
                    </a:lnTo>
                    <a:lnTo>
                      <a:pt x="861" y="163"/>
                    </a:lnTo>
                    <a:lnTo>
                      <a:pt x="916" y="142"/>
                    </a:lnTo>
                    <a:lnTo>
                      <a:pt x="973" y="122"/>
                    </a:lnTo>
                    <a:lnTo>
                      <a:pt x="1030" y="103"/>
                    </a:lnTo>
                    <a:lnTo>
                      <a:pt x="1088" y="84"/>
                    </a:lnTo>
                    <a:lnTo>
                      <a:pt x="1145" y="68"/>
                    </a:lnTo>
                    <a:lnTo>
                      <a:pt x="1204" y="55"/>
                    </a:lnTo>
                    <a:lnTo>
                      <a:pt x="1265" y="42"/>
                    </a:lnTo>
                    <a:lnTo>
                      <a:pt x="1326" y="30"/>
                    </a:lnTo>
                    <a:lnTo>
                      <a:pt x="1387" y="21"/>
                    </a:lnTo>
                    <a:lnTo>
                      <a:pt x="1447" y="13"/>
                    </a:lnTo>
                    <a:lnTo>
                      <a:pt x="1510" y="8"/>
                    </a:lnTo>
                    <a:lnTo>
                      <a:pt x="1573" y="4"/>
                    </a:lnTo>
                    <a:lnTo>
                      <a:pt x="1635" y="2"/>
                    </a:lnTo>
                    <a:lnTo>
                      <a:pt x="1698" y="0"/>
                    </a:lnTo>
                    <a:lnTo>
                      <a:pt x="1698" y="2155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2B1A5215-DB75-8E2E-E678-7CEFB176E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8" y="2110196"/>
                <a:ext cx="2120426" cy="1778644"/>
              </a:xfrm>
              <a:custGeom>
                <a:avLst/>
                <a:gdLst/>
                <a:ahLst/>
                <a:cxnLst>
                  <a:cxn ang="0">
                    <a:pos x="2159" y="1327"/>
                  </a:cxn>
                  <a:cxn ang="0">
                    <a:pos x="59" y="1811"/>
                  </a:cxn>
                  <a:cxn ang="0">
                    <a:pos x="59" y="1811"/>
                  </a:cxn>
                  <a:cxn ang="0">
                    <a:pos x="45" y="1751"/>
                  </a:cxn>
                  <a:cxn ang="0">
                    <a:pos x="34" y="1688"/>
                  </a:cxn>
                  <a:cxn ang="0">
                    <a:pos x="25" y="1627"/>
                  </a:cxn>
                  <a:cxn ang="0">
                    <a:pos x="15" y="1567"/>
                  </a:cxn>
                  <a:cxn ang="0">
                    <a:pos x="9" y="1506"/>
                  </a:cxn>
                  <a:cxn ang="0">
                    <a:pos x="4" y="1445"/>
                  </a:cxn>
                  <a:cxn ang="0">
                    <a:pos x="0" y="1384"/>
                  </a:cxn>
                  <a:cxn ang="0">
                    <a:pos x="0" y="1325"/>
                  </a:cxn>
                  <a:cxn ang="0">
                    <a:pos x="0" y="1265"/>
                  </a:cxn>
                  <a:cxn ang="0">
                    <a:pos x="0" y="1206"/>
                  </a:cxn>
                  <a:cxn ang="0">
                    <a:pos x="4" y="1147"/>
                  </a:cxn>
                  <a:cxn ang="0">
                    <a:pos x="9" y="1088"/>
                  </a:cxn>
                  <a:cxn ang="0">
                    <a:pos x="15" y="1031"/>
                  </a:cxn>
                  <a:cxn ang="0">
                    <a:pos x="25" y="972"/>
                  </a:cxn>
                  <a:cxn ang="0">
                    <a:pos x="34" y="915"/>
                  </a:cxn>
                  <a:cxn ang="0">
                    <a:pos x="45" y="858"/>
                  </a:cxn>
                  <a:cxn ang="0">
                    <a:pos x="59" y="801"/>
                  </a:cxn>
                  <a:cxn ang="0">
                    <a:pos x="74" y="746"/>
                  </a:cxn>
                  <a:cxn ang="0">
                    <a:pos x="91" y="689"/>
                  </a:cxn>
                  <a:cxn ang="0">
                    <a:pos x="110" y="634"/>
                  </a:cxn>
                  <a:cxn ang="0">
                    <a:pos x="131" y="579"/>
                  </a:cxn>
                  <a:cxn ang="0">
                    <a:pos x="152" y="524"/>
                  </a:cxn>
                  <a:cxn ang="0">
                    <a:pos x="175" y="471"/>
                  </a:cxn>
                  <a:cxn ang="0">
                    <a:pos x="201" y="416"/>
                  </a:cxn>
                  <a:cxn ang="0">
                    <a:pos x="228" y="363"/>
                  </a:cxn>
                  <a:cxn ang="0">
                    <a:pos x="256" y="309"/>
                  </a:cxn>
                  <a:cxn ang="0">
                    <a:pos x="287" y="256"/>
                  </a:cxn>
                  <a:cxn ang="0">
                    <a:pos x="317" y="205"/>
                  </a:cxn>
                  <a:cxn ang="0">
                    <a:pos x="351" y="154"/>
                  </a:cxn>
                  <a:cxn ang="0">
                    <a:pos x="385" y="102"/>
                  </a:cxn>
                  <a:cxn ang="0">
                    <a:pos x="423" y="51"/>
                  </a:cxn>
                  <a:cxn ang="0">
                    <a:pos x="461" y="0"/>
                  </a:cxn>
                  <a:cxn ang="0">
                    <a:pos x="2159" y="1327"/>
                  </a:cxn>
                </a:cxnLst>
                <a:rect l="0" t="0" r="r" b="b"/>
                <a:pathLst>
                  <a:path w="2159" h="1811">
                    <a:moveTo>
                      <a:pt x="2159" y="1327"/>
                    </a:moveTo>
                    <a:lnTo>
                      <a:pt x="59" y="1811"/>
                    </a:lnTo>
                    <a:lnTo>
                      <a:pt x="59" y="1811"/>
                    </a:lnTo>
                    <a:lnTo>
                      <a:pt x="45" y="1751"/>
                    </a:lnTo>
                    <a:lnTo>
                      <a:pt x="34" y="1688"/>
                    </a:lnTo>
                    <a:lnTo>
                      <a:pt x="25" y="1627"/>
                    </a:lnTo>
                    <a:lnTo>
                      <a:pt x="15" y="1567"/>
                    </a:lnTo>
                    <a:lnTo>
                      <a:pt x="9" y="1506"/>
                    </a:lnTo>
                    <a:lnTo>
                      <a:pt x="4" y="1445"/>
                    </a:lnTo>
                    <a:lnTo>
                      <a:pt x="0" y="1384"/>
                    </a:lnTo>
                    <a:lnTo>
                      <a:pt x="0" y="1325"/>
                    </a:lnTo>
                    <a:lnTo>
                      <a:pt x="0" y="1265"/>
                    </a:lnTo>
                    <a:lnTo>
                      <a:pt x="0" y="1206"/>
                    </a:lnTo>
                    <a:lnTo>
                      <a:pt x="4" y="1147"/>
                    </a:lnTo>
                    <a:lnTo>
                      <a:pt x="9" y="1088"/>
                    </a:lnTo>
                    <a:lnTo>
                      <a:pt x="15" y="1031"/>
                    </a:lnTo>
                    <a:lnTo>
                      <a:pt x="25" y="972"/>
                    </a:lnTo>
                    <a:lnTo>
                      <a:pt x="34" y="915"/>
                    </a:lnTo>
                    <a:lnTo>
                      <a:pt x="45" y="858"/>
                    </a:lnTo>
                    <a:lnTo>
                      <a:pt x="59" y="801"/>
                    </a:lnTo>
                    <a:lnTo>
                      <a:pt x="74" y="746"/>
                    </a:lnTo>
                    <a:lnTo>
                      <a:pt x="91" y="689"/>
                    </a:lnTo>
                    <a:lnTo>
                      <a:pt x="110" y="634"/>
                    </a:lnTo>
                    <a:lnTo>
                      <a:pt x="131" y="579"/>
                    </a:lnTo>
                    <a:lnTo>
                      <a:pt x="152" y="524"/>
                    </a:lnTo>
                    <a:lnTo>
                      <a:pt x="175" y="471"/>
                    </a:lnTo>
                    <a:lnTo>
                      <a:pt x="201" y="416"/>
                    </a:lnTo>
                    <a:lnTo>
                      <a:pt x="228" y="363"/>
                    </a:lnTo>
                    <a:lnTo>
                      <a:pt x="256" y="309"/>
                    </a:lnTo>
                    <a:lnTo>
                      <a:pt x="287" y="256"/>
                    </a:lnTo>
                    <a:lnTo>
                      <a:pt x="317" y="205"/>
                    </a:lnTo>
                    <a:lnTo>
                      <a:pt x="351" y="154"/>
                    </a:lnTo>
                    <a:lnTo>
                      <a:pt x="385" y="102"/>
                    </a:lnTo>
                    <a:lnTo>
                      <a:pt x="423" y="51"/>
                    </a:lnTo>
                    <a:lnTo>
                      <a:pt x="461" y="0"/>
                    </a:lnTo>
                    <a:lnTo>
                      <a:pt x="2159" y="1327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772A409-199C-AD1D-4E51-47CE8809D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4924" y="3413487"/>
                <a:ext cx="2062480" cy="1917124"/>
              </a:xfrm>
              <a:custGeom>
                <a:avLst/>
                <a:gdLst/>
                <a:ahLst/>
                <a:cxnLst>
                  <a:cxn ang="0">
                    <a:pos x="2100" y="0"/>
                  </a:cxn>
                  <a:cxn ang="0">
                    <a:pos x="1190" y="1952"/>
                  </a:cxn>
                  <a:cxn ang="0">
                    <a:pos x="1190" y="1952"/>
                  </a:cxn>
                  <a:cxn ang="0">
                    <a:pos x="1132" y="1926"/>
                  </a:cxn>
                  <a:cxn ang="0">
                    <a:pos x="1076" y="1897"/>
                  </a:cxn>
                  <a:cxn ang="0">
                    <a:pos x="1021" y="1867"/>
                  </a:cxn>
                  <a:cxn ang="0">
                    <a:pos x="968" y="1835"/>
                  </a:cxn>
                  <a:cxn ang="0">
                    <a:pos x="915" y="1802"/>
                  </a:cxn>
                  <a:cxn ang="0">
                    <a:pos x="864" y="1768"/>
                  </a:cxn>
                  <a:cxn ang="0">
                    <a:pos x="814" y="1732"/>
                  </a:cxn>
                  <a:cxn ang="0">
                    <a:pos x="765" y="1696"/>
                  </a:cxn>
                  <a:cxn ang="0">
                    <a:pos x="718" y="1658"/>
                  </a:cxn>
                  <a:cxn ang="0">
                    <a:pos x="672" y="1618"/>
                  </a:cxn>
                  <a:cxn ang="0">
                    <a:pos x="626" y="1578"/>
                  </a:cxn>
                  <a:cxn ang="0">
                    <a:pos x="583" y="1536"/>
                  </a:cxn>
                  <a:cxn ang="0">
                    <a:pos x="541" y="1495"/>
                  </a:cxn>
                  <a:cxn ang="0">
                    <a:pos x="499" y="1451"/>
                  </a:cxn>
                  <a:cxn ang="0">
                    <a:pos x="459" y="1405"/>
                  </a:cxn>
                  <a:cxn ang="0">
                    <a:pos x="421" y="1360"/>
                  </a:cxn>
                  <a:cxn ang="0">
                    <a:pos x="385" y="1312"/>
                  </a:cxn>
                  <a:cxn ang="0">
                    <a:pos x="349" y="1265"/>
                  </a:cxn>
                  <a:cxn ang="0">
                    <a:pos x="315" y="1216"/>
                  </a:cxn>
                  <a:cxn ang="0">
                    <a:pos x="281" y="1164"/>
                  </a:cxn>
                  <a:cxn ang="0">
                    <a:pos x="250" y="1113"/>
                  </a:cxn>
                  <a:cxn ang="0">
                    <a:pos x="220" y="1062"/>
                  </a:cxn>
                  <a:cxn ang="0">
                    <a:pos x="192" y="1007"/>
                  </a:cxn>
                  <a:cxn ang="0">
                    <a:pos x="165" y="954"/>
                  </a:cxn>
                  <a:cxn ang="0">
                    <a:pos x="138" y="898"/>
                  </a:cxn>
                  <a:cxn ang="0">
                    <a:pos x="114" y="841"/>
                  </a:cxn>
                  <a:cxn ang="0">
                    <a:pos x="91" y="784"/>
                  </a:cxn>
                  <a:cxn ang="0">
                    <a:pos x="70" y="726"/>
                  </a:cxn>
                  <a:cxn ang="0">
                    <a:pos x="51" y="667"/>
                  </a:cxn>
                  <a:cxn ang="0">
                    <a:pos x="32" y="608"/>
                  </a:cxn>
                  <a:cxn ang="0">
                    <a:pos x="15" y="547"/>
                  </a:cxn>
                  <a:cxn ang="0">
                    <a:pos x="0" y="484"/>
                  </a:cxn>
                  <a:cxn ang="0">
                    <a:pos x="2100" y="0"/>
                  </a:cxn>
                </a:cxnLst>
                <a:rect l="0" t="0" r="r" b="b"/>
                <a:pathLst>
                  <a:path w="2100" h="1952">
                    <a:moveTo>
                      <a:pt x="2100" y="0"/>
                    </a:moveTo>
                    <a:lnTo>
                      <a:pt x="1190" y="1952"/>
                    </a:lnTo>
                    <a:lnTo>
                      <a:pt x="1190" y="1952"/>
                    </a:lnTo>
                    <a:lnTo>
                      <a:pt x="1132" y="1926"/>
                    </a:lnTo>
                    <a:lnTo>
                      <a:pt x="1076" y="1897"/>
                    </a:lnTo>
                    <a:lnTo>
                      <a:pt x="1021" y="1867"/>
                    </a:lnTo>
                    <a:lnTo>
                      <a:pt x="968" y="1835"/>
                    </a:lnTo>
                    <a:lnTo>
                      <a:pt x="915" y="1802"/>
                    </a:lnTo>
                    <a:lnTo>
                      <a:pt x="864" y="1768"/>
                    </a:lnTo>
                    <a:lnTo>
                      <a:pt x="814" y="1732"/>
                    </a:lnTo>
                    <a:lnTo>
                      <a:pt x="765" y="1696"/>
                    </a:lnTo>
                    <a:lnTo>
                      <a:pt x="718" y="1658"/>
                    </a:lnTo>
                    <a:lnTo>
                      <a:pt x="672" y="1618"/>
                    </a:lnTo>
                    <a:lnTo>
                      <a:pt x="626" y="1578"/>
                    </a:lnTo>
                    <a:lnTo>
                      <a:pt x="583" y="1536"/>
                    </a:lnTo>
                    <a:lnTo>
                      <a:pt x="541" y="1495"/>
                    </a:lnTo>
                    <a:lnTo>
                      <a:pt x="499" y="1451"/>
                    </a:lnTo>
                    <a:lnTo>
                      <a:pt x="459" y="1405"/>
                    </a:lnTo>
                    <a:lnTo>
                      <a:pt x="421" y="1360"/>
                    </a:lnTo>
                    <a:lnTo>
                      <a:pt x="385" y="1312"/>
                    </a:lnTo>
                    <a:lnTo>
                      <a:pt x="349" y="1265"/>
                    </a:lnTo>
                    <a:lnTo>
                      <a:pt x="315" y="1216"/>
                    </a:lnTo>
                    <a:lnTo>
                      <a:pt x="281" y="1164"/>
                    </a:lnTo>
                    <a:lnTo>
                      <a:pt x="250" y="1113"/>
                    </a:lnTo>
                    <a:lnTo>
                      <a:pt x="220" y="1062"/>
                    </a:lnTo>
                    <a:lnTo>
                      <a:pt x="192" y="1007"/>
                    </a:lnTo>
                    <a:lnTo>
                      <a:pt x="165" y="954"/>
                    </a:lnTo>
                    <a:lnTo>
                      <a:pt x="138" y="898"/>
                    </a:lnTo>
                    <a:lnTo>
                      <a:pt x="114" y="841"/>
                    </a:lnTo>
                    <a:lnTo>
                      <a:pt x="91" y="784"/>
                    </a:lnTo>
                    <a:lnTo>
                      <a:pt x="70" y="726"/>
                    </a:lnTo>
                    <a:lnTo>
                      <a:pt x="51" y="667"/>
                    </a:lnTo>
                    <a:lnTo>
                      <a:pt x="32" y="608"/>
                    </a:lnTo>
                    <a:lnTo>
                      <a:pt x="15" y="547"/>
                    </a:lnTo>
                    <a:lnTo>
                      <a:pt x="0" y="484"/>
                    </a:lnTo>
                    <a:lnTo>
                      <a:pt x="2100" y="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E2AA964F-D23D-D2FE-AC25-D53767DA0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663" y="3413487"/>
                <a:ext cx="1822839" cy="2126319"/>
              </a:xfrm>
              <a:custGeom>
                <a:avLst/>
                <a:gdLst/>
                <a:ahLst/>
                <a:cxnLst>
                  <a:cxn ang="0">
                    <a:pos x="910" y="0"/>
                  </a:cxn>
                  <a:cxn ang="0">
                    <a:pos x="1856" y="1937"/>
                  </a:cxn>
                  <a:cxn ang="0">
                    <a:pos x="1856" y="1937"/>
                  </a:cxn>
                  <a:cxn ang="0">
                    <a:pos x="1797" y="1964"/>
                  </a:cxn>
                  <a:cxn ang="0">
                    <a:pos x="1740" y="1988"/>
                  </a:cxn>
                  <a:cxn ang="0">
                    <a:pos x="1683" y="2013"/>
                  </a:cxn>
                  <a:cxn ang="0">
                    <a:pos x="1626" y="2034"/>
                  </a:cxn>
                  <a:cxn ang="0">
                    <a:pos x="1567" y="2055"/>
                  </a:cxn>
                  <a:cxn ang="0">
                    <a:pos x="1510" y="2074"/>
                  </a:cxn>
                  <a:cxn ang="0">
                    <a:pos x="1451" y="2091"/>
                  </a:cxn>
                  <a:cxn ang="0">
                    <a:pos x="1394" y="2106"/>
                  </a:cxn>
                  <a:cxn ang="0">
                    <a:pos x="1335" y="2119"/>
                  </a:cxn>
                  <a:cxn ang="0">
                    <a:pos x="1278" y="2131"/>
                  </a:cxn>
                  <a:cxn ang="0">
                    <a:pos x="1220" y="2140"/>
                  </a:cxn>
                  <a:cxn ang="0">
                    <a:pos x="1163" y="2148"/>
                  </a:cxn>
                  <a:cxn ang="0">
                    <a:pos x="1104" y="2156"/>
                  </a:cxn>
                  <a:cxn ang="0">
                    <a:pos x="1045" y="2159"/>
                  </a:cxn>
                  <a:cxn ang="0">
                    <a:pos x="988" y="2163"/>
                  </a:cxn>
                  <a:cxn ang="0">
                    <a:pos x="929" y="2165"/>
                  </a:cxn>
                  <a:cxn ang="0">
                    <a:pos x="870" y="2163"/>
                  </a:cxn>
                  <a:cxn ang="0">
                    <a:pos x="813" y="2161"/>
                  </a:cxn>
                  <a:cxn ang="0">
                    <a:pos x="754" y="2157"/>
                  </a:cxn>
                  <a:cxn ang="0">
                    <a:pos x="695" y="2152"/>
                  </a:cxn>
                  <a:cxn ang="0">
                    <a:pos x="638" y="2146"/>
                  </a:cxn>
                  <a:cxn ang="0">
                    <a:pos x="580" y="2137"/>
                  </a:cxn>
                  <a:cxn ang="0">
                    <a:pos x="521" y="2125"/>
                  </a:cxn>
                  <a:cxn ang="0">
                    <a:pos x="464" y="2114"/>
                  </a:cxn>
                  <a:cxn ang="0">
                    <a:pos x="405" y="2099"/>
                  </a:cxn>
                  <a:cxn ang="0">
                    <a:pos x="348" y="2083"/>
                  </a:cxn>
                  <a:cxn ang="0">
                    <a:pos x="289" y="2066"/>
                  </a:cxn>
                  <a:cxn ang="0">
                    <a:pos x="230" y="2047"/>
                  </a:cxn>
                  <a:cxn ang="0">
                    <a:pos x="173" y="2026"/>
                  </a:cxn>
                  <a:cxn ang="0">
                    <a:pos x="114" y="2004"/>
                  </a:cxn>
                  <a:cxn ang="0">
                    <a:pos x="57" y="1979"/>
                  </a:cxn>
                  <a:cxn ang="0">
                    <a:pos x="0" y="1952"/>
                  </a:cxn>
                  <a:cxn ang="0">
                    <a:pos x="910" y="0"/>
                  </a:cxn>
                </a:cxnLst>
                <a:rect l="0" t="0" r="r" b="b"/>
                <a:pathLst>
                  <a:path w="1856" h="2165">
                    <a:moveTo>
                      <a:pt x="910" y="0"/>
                    </a:moveTo>
                    <a:lnTo>
                      <a:pt x="1856" y="1937"/>
                    </a:lnTo>
                    <a:lnTo>
                      <a:pt x="1856" y="1937"/>
                    </a:lnTo>
                    <a:lnTo>
                      <a:pt x="1797" y="1964"/>
                    </a:lnTo>
                    <a:lnTo>
                      <a:pt x="1740" y="1988"/>
                    </a:lnTo>
                    <a:lnTo>
                      <a:pt x="1683" y="2013"/>
                    </a:lnTo>
                    <a:lnTo>
                      <a:pt x="1626" y="2034"/>
                    </a:lnTo>
                    <a:lnTo>
                      <a:pt x="1567" y="2055"/>
                    </a:lnTo>
                    <a:lnTo>
                      <a:pt x="1510" y="2074"/>
                    </a:lnTo>
                    <a:lnTo>
                      <a:pt x="1451" y="2091"/>
                    </a:lnTo>
                    <a:lnTo>
                      <a:pt x="1394" y="2106"/>
                    </a:lnTo>
                    <a:lnTo>
                      <a:pt x="1335" y="2119"/>
                    </a:lnTo>
                    <a:lnTo>
                      <a:pt x="1278" y="2131"/>
                    </a:lnTo>
                    <a:lnTo>
                      <a:pt x="1220" y="2140"/>
                    </a:lnTo>
                    <a:lnTo>
                      <a:pt x="1163" y="2148"/>
                    </a:lnTo>
                    <a:lnTo>
                      <a:pt x="1104" y="2156"/>
                    </a:lnTo>
                    <a:lnTo>
                      <a:pt x="1045" y="2159"/>
                    </a:lnTo>
                    <a:lnTo>
                      <a:pt x="988" y="2163"/>
                    </a:lnTo>
                    <a:lnTo>
                      <a:pt x="929" y="2165"/>
                    </a:lnTo>
                    <a:lnTo>
                      <a:pt x="870" y="2163"/>
                    </a:lnTo>
                    <a:lnTo>
                      <a:pt x="813" y="2161"/>
                    </a:lnTo>
                    <a:lnTo>
                      <a:pt x="754" y="2157"/>
                    </a:lnTo>
                    <a:lnTo>
                      <a:pt x="695" y="2152"/>
                    </a:lnTo>
                    <a:lnTo>
                      <a:pt x="638" y="2146"/>
                    </a:lnTo>
                    <a:lnTo>
                      <a:pt x="580" y="2137"/>
                    </a:lnTo>
                    <a:lnTo>
                      <a:pt x="521" y="2125"/>
                    </a:lnTo>
                    <a:lnTo>
                      <a:pt x="464" y="2114"/>
                    </a:lnTo>
                    <a:lnTo>
                      <a:pt x="405" y="2099"/>
                    </a:lnTo>
                    <a:lnTo>
                      <a:pt x="348" y="2083"/>
                    </a:lnTo>
                    <a:lnTo>
                      <a:pt x="289" y="2066"/>
                    </a:lnTo>
                    <a:lnTo>
                      <a:pt x="230" y="2047"/>
                    </a:lnTo>
                    <a:lnTo>
                      <a:pt x="173" y="2026"/>
                    </a:lnTo>
                    <a:lnTo>
                      <a:pt x="114" y="2004"/>
                    </a:lnTo>
                    <a:lnTo>
                      <a:pt x="57" y="1979"/>
                    </a:lnTo>
                    <a:lnTo>
                      <a:pt x="0" y="1952"/>
                    </a:lnTo>
                    <a:lnTo>
                      <a:pt x="910" y="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E65BA75A-2635-3B92-105A-C1C76F4B0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404" y="3413487"/>
                <a:ext cx="2070337" cy="19023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8" y="448"/>
                  </a:cxn>
                  <a:cxn ang="0">
                    <a:pos x="2108" y="448"/>
                  </a:cxn>
                  <a:cxn ang="0">
                    <a:pos x="2095" y="509"/>
                  </a:cxn>
                  <a:cxn ang="0">
                    <a:pos x="2079" y="572"/>
                  </a:cxn>
                  <a:cxn ang="0">
                    <a:pos x="2060" y="631"/>
                  </a:cxn>
                  <a:cxn ang="0">
                    <a:pos x="2043" y="691"/>
                  </a:cxn>
                  <a:cxn ang="0">
                    <a:pos x="2022" y="748"/>
                  </a:cxn>
                  <a:cxn ang="0">
                    <a:pos x="2001" y="807"/>
                  </a:cxn>
                  <a:cxn ang="0">
                    <a:pos x="1977" y="864"/>
                  </a:cxn>
                  <a:cxn ang="0">
                    <a:pos x="1952" y="919"/>
                  </a:cxn>
                  <a:cxn ang="0">
                    <a:pos x="1926" y="974"/>
                  </a:cxn>
                  <a:cxn ang="0">
                    <a:pos x="1899" y="1028"/>
                  </a:cxn>
                  <a:cxn ang="0">
                    <a:pos x="1870" y="1081"/>
                  </a:cxn>
                  <a:cxn ang="0">
                    <a:pos x="1838" y="1132"/>
                  </a:cxn>
                  <a:cxn ang="0">
                    <a:pos x="1808" y="1183"/>
                  </a:cxn>
                  <a:cxn ang="0">
                    <a:pos x="1774" y="1233"/>
                  </a:cxn>
                  <a:cxn ang="0">
                    <a:pos x="1739" y="1282"/>
                  </a:cxn>
                  <a:cxn ang="0">
                    <a:pos x="1703" y="1329"/>
                  </a:cxn>
                  <a:cxn ang="0">
                    <a:pos x="1665" y="1377"/>
                  </a:cxn>
                  <a:cxn ang="0">
                    <a:pos x="1625" y="1423"/>
                  </a:cxn>
                  <a:cxn ang="0">
                    <a:pos x="1586" y="1466"/>
                  </a:cxn>
                  <a:cxn ang="0">
                    <a:pos x="1544" y="1510"/>
                  </a:cxn>
                  <a:cxn ang="0">
                    <a:pos x="1502" y="1552"/>
                  </a:cxn>
                  <a:cxn ang="0">
                    <a:pos x="1456" y="1593"/>
                  </a:cxn>
                  <a:cxn ang="0">
                    <a:pos x="1411" y="1633"/>
                  </a:cxn>
                  <a:cxn ang="0">
                    <a:pos x="1365" y="1671"/>
                  </a:cxn>
                  <a:cxn ang="0">
                    <a:pos x="1316" y="1709"/>
                  </a:cxn>
                  <a:cxn ang="0">
                    <a:pos x="1267" y="1745"/>
                  </a:cxn>
                  <a:cxn ang="0">
                    <a:pos x="1217" y="1781"/>
                  </a:cxn>
                  <a:cxn ang="0">
                    <a:pos x="1164" y="1814"/>
                  </a:cxn>
                  <a:cxn ang="0">
                    <a:pos x="1111" y="1848"/>
                  </a:cxn>
                  <a:cxn ang="0">
                    <a:pos x="1058" y="1878"/>
                  </a:cxn>
                  <a:cxn ang="0">
                    <a:pos x="1001" y="1909"/>
                  </a:cxn>
                  <a:cxn ang="0">
                    <a:pos x="946" y="1937"/>
                  </a:cxn>
                  <a:cxn ang="0">
                    <a:pos x="0" y="0"/>
                  </a:cxn>
                </a:cxnLst>
                <a:rect l="0" t="0" r="r" b="b"/>
                <a:pathLst>
                  <a:path w="2108" h="1937">
                    <a:moveTo>
                      <a:pt x="0" y="0"/>
                    </a:moveTo>
                    <a:lnTo>
                      <a:pt x="2108" y="448"/>
                    </a:lnTo>
                    <a:lnTo>
                      <a:pt x="2108" y="448"/>
                    </a:lnTo>
                    <a:lnTo>
                      <a:pt x="2095" y="509"/>
                    </a:lnTo>
                    <a:lnTo>
                      <a:pt x="2079" y="572"/>
                    </a:lnTo>
                    <a:lnTo>
                      <a:pt x="2060" y="631"/>
                    </a:lnTo>
                    <a:lnTo>
                      <a:pt x="2043" y="691"/>
                    </a:lnTo>
                    <a:lnTo>
                      <a:pt x="2022" y="748"/>
                    </a:lnTo>
                    <a:lnTo>
                      <a:pt x="2001" y="807"/>
                    </a:lnTo>
                    <a:lnTo>
                      <a:pt x="1977" y="864"/>
                    </a:lnTo>
                    <a:lnTo>
                      <a:pt x="1952" y="919"/>
                    </a:lnTo>
                    <a:lnTo>
                      <a:pt x="1926" y="974"/>
                    </a:lnTo>
                    <a:lnTo>
                      <a:pt x="1899" y="1028"/>
                    </a:lnTo>
                    <a:lnTo>
                      <a:pt x="1870" y="1081"/>
                    </a:lnTo>
                    <a:lnTo>
                      <a:pt x="1838" y="1132"/>
                    </a:lnTo>
                    <a:lnTo>
                      <a:pt x="1808" y="1183"/>
                    </a:lnTo>
                    <a:lnTo>
                      <a:pt x="1774" y="1233"/>
                    </a:lnTo>
                    <a:lnTo>
                      <a:pt x="1739" y="1282"/>
                    </a:lnTo>
                    <a:lnTo>
                      <a:pt x="1703" y="1329"/>
                    </a:lnTo>
                    <a:lnTo>
                      <a:pt x="1665" y="1377"/>
                    </a:lnTo>
                    <a:lnTo>
                      <a:pt x="1625" y="1423"/>
                    </a:lnTo>
                    <a:lnTo>
                      <a:pt x="1586" y="1466"/>
                    </a:lnTo>
                    <a:lnTo>
                      <a:pt x="1544" y="1510"/>
                    </a:lnTo>
                    <a:lnTo>
                      <a:pt x="1502" y="1552"/>
                    </a:lnTo>
                    <a:lnTo>
                      <a:pt x="1456" y="1593"/>
                    </a:lnTo>
                    <a:lnTo>
                      <a:pt x="1411" y="1633"/>
                    </a:lnTo>
                    <a:lnTo>
                      <a:pt x="1365" y="1671"/>
                    </a:lnTo>
                    <a:lnTo>
                      <a:pt x="1316" y="1709"/>
                    </a:lnTo>
                    <a:lnTo>
                      <a:pt x="1267" y="1745"/>
                    </a:lnTo>
                    <a:lnTo>
                      <a:pt x="1217" y="1781"/>
                    </a:lnTo>
                    <a:lnTo>
                      <a:pt x="1164" y="1814"/>
                    </a:lnTo>
                    <a:lnTo>
                      <a:pt x="1111" y="1848"/>
                    </a:lnTo>
                    <a:lnTo>
                      <a:pt x="1058" y="1878"/>
                    </a:lnTo>
                    <a:lnTo>
                      <a:pt x="1001" y="1909"/>
                    </a:lnTo>
                    <a:lnTo>
                      <a:pt x="946" y="19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D31716E2-5F00-458C-E96C-73A58BFF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404" y="2081715"/>
                <a:ext cx="2122390" cy="1771768"/>
              </a:xfrm>
              <a:custGeom>
                <a:avLst/>
                <a:gdLst/>
                <a:ahLst/>
                <a:cxnLst>
                  <a:cxn ang="0">
                    <a:pos x="0" y="1356"/>
                  </a:cxn>
                  <a:cxn ang="0">
                    <a:pos x="1675" y="0"/>
                  </a:cxn>
                  <a:cxn ang="0">
                    <a:pos x="1675" y="0"/>
                  </a:cxn>
                  <a:cxn ang="0">
                    <a:pos x="1715" y="50"/>
                  </a:cxn>
                  <a:cxn ang="0">
                    <a:pos x="1753" y="99"/>
                  </a:cxn>
                  <a:cxn ang="0">
                    <a:pos x="1787" y="150"/>
                  </a:cxn>
                  <a:cxn ang="0">
                    <a:pos x="1823" y="202"/>
                  </a:cxn>
                  <a:cxn ang="0">
                    <a:pos x="1855" y="253"/>
                  </a:cxn>
                  <a:cxn ang="0">
                    <a:pos x="1886" y="306"/>
                  </a:cxn>
                  <a:cxn ang="0">
                    <a:pos x="1916" y="357"/>
                  </a:cxn>
                  <a:cxn ang="0">
                    <a:pos x="1943" y="411"/>
                  </a:cxn>
                  <a:cxn ang="0">
                    <a:pos x="1969" y="464"/>
                  </a:cxn>
                  <a:cxn ang="0">
                    <a:pos x="1994" y="519"/>
                  </a:cxn>
                  <a:cxn ang="0">
                    <a:pos x="2017" y="572"/>
                  </a:cxn>
                  <a:cxn ang="0">
                    <a:pos x="2038" y="627"/>
                  </a:cxn>
                  <a:cxn ang="0">
                    <a:pos x="2057" y="682"/>
                  </a:cxn>
                  <a:cxn ang="0">
                    <a:pos x="2074" y="739"/>
                  </a:cxn>
                  <a:cxn ang="0">
                    <a:pos x="2091" y="794"/>
                  </a:cxn>
                  <a:cxn ang="0">
                    <a:pos x="2104" y="851"/>
                  </a:cxn>
                  <a:cxn ang="0">
                    <a:pos x="2117" y="908"/>
                  </a:cxn>
                  <a:cxn ang="0">
                    <a:pos x="2129" y="965"/>
                  </a:cxn>
                  <a:cxn ang="0">
                    <a:pos x="2138" y="1022"/>
                  </a:cxn>
                  <a:cxn ang="0">
                    <a:pos x="2146" y="1081"/>
                  </a:cxn>
                  <a:cxn ang="0">
                    <a:pos x="2152" y="1138"/>
                  </a:cxn>
                  <a:cxn ang="0">
                    <a:pos x="2157" y="1197"/>
                  </a:cxn>
                  <a:cxn ang="0">
                    <a:pos x="2159" y="1258"/>
                  </a:cxn>
                  <a:cxn ang="0">
                    <a:pos x="2161" y="1316"/>
                  </a:cxn>
                  <a:cxn ang="0">
                    <a:pos x="2159" y="1375"/>
                  </a:cxn>
                  <a:cxn ang="0">
                    <a:pos x="2157" y="1436"/>
                  </a:cxn>
                  <a:cxn ang="0">
                    <a:pos x="2153" y="1497"/>
                  </a:cxn>
                  <a:cxn ang="0">
                    <a:pos x="2148" y="1558"/>
                  </a:cxn>
                  <a:cxn ang="0">
                    <a:pos x="2140" y="1618"/>
                  </a:cxn>
                  <a:cxn ang="0">
                    <a:pos x="2131" y="1681"/>
                  </a:cxn>
                  <a:cxn ang="0">
                    <a:pos x="2121" y="1742"/>
                  </a:cxn>
                  <a:cxn ang="0">
                    <a:pos x="2108" y="1804"/>
                  </a:cxn>
                  <a:cxn ang="0">
                    <a:pos x="0" y="1356"/>
                  </a:cxn>
                </a:cxnLst>
                <a:rect l="0" t="0" r="r" b="b"/>
                <a:pathLst>
                  <a:path w="2161" h="1804">
                    <a:moveTo>
                      <a:pt x="0" y="1356"/>
                    </a:moveTo>
                    <a:lnTo>
                      <a:pt x="1675" y="0"/>
                    </a:lnTo>
                    <a:lnTo>
                      <a:pt x="1675" y="0"/>
                    </a:lnTo>
                    <a:lnTo>
                      <a:pt x="1715" y="50"/>
                    </a:lnTo>
                    <a:lnTo>
                      <a:pt x="1753" y="99"/>
                    </a:lnTo>
                    <a:lnTo>
                      <a:pt x="1787" y="150"/>
                    </a:lnTo>
                    <a:lnTo>
                      <a:pt x="1823" y="202"/>
                    </a:lnTo>
                    <a:lnTo>
                      <a:pt x="1855" y="253"/>
                    </a:lnTo>
                    <a:lnTo>
                      <a:pt x="1886" y="306"/>
                    </a:lnTo>
                    <a:lnTo>
                      <a:pt x="1916" y="357"/>
                    </a:lnTo>
                    <a:lnTo>
                      <a:pt x="1943" y="411"/>
                    </a:lnTo>
                    <a:lnTo>
                      <a:pt x="1969" y="464"/>
                    </a:lnTo>
                    <a:lnTo>
                      <a:pt x="1994" y="519"/>
                    </a:lnTo>
                    <a:lnTo>
                      <a:pt x="2017" y="572"/>
                    </a:lnTo>
                    <a:lnTo>
                      <a:pt x="2038" y="627"/>
                    </a:lnTo>
                    <a:lnTo>
                      <a:pt x="2057" y="682"/>
                    </a:lnTo>
                    <a:lnTo>
                      <a:pt x="2074" y="739"/>
                    </a:lnTo>
                    <a:lnTo>
                      <a:pt x="2091" y="794"/>
                    </a:lnTo>
                    <a:lnTo>
                      <a:pt x="2104" y="851"/>
                    </a:lnTo>
                    <a:lnTo>
                      <a:pt x="2117" y="908"/>
                    </a:lnTo>
                    <a:lnTo>
                      <a:pt x="2129" y="965"/>
                    </a:lnTo>
                    <a:lnTo>
                      <a:pt x="2138" y="1022"/>
                    </a:lnTo>
                    <a:lnTo>
                      <a:pt x="2146" y="1081"/>
                    </a:lnTo>
                    <a:lnTo>
                      <a:pt x="2152" y="1138"/>
                    </a:lnTo>
                    <a:lnTo>
                      <a:pt x="2157" y="1197"/>
                    </a:lnTo>
                    <a:lnTo>
                      <a:pt x="2159" y="1258"/>
                    </a:lnTo>
                    <a:lnTo>
                      <a:pt x="2161" y="1316"/>
                    </a:lnTo>
                    <a:lnTo>
                      <a:pt x="2159" y="1375"/>
                    </a:lnTo>
                    <a:lnTo>
                      <a:pt x="2157" y="1436"/>
                    </a:lnTo>
                    <a:lnTo>
                      <a:pt x="2153" y="1497"/>
                    </a:lnTo>
                    <a:lnTo>
                      <a:pt x="2148" y="1558"/>
                    </a:lnTo>
                    <a:lnTo>
                      <a:pt x="2140" y="1618"/>
                    </a:lnTo>
                    <a:lnTo>
                      <a:pt x="2131" y="1681"/>
                    </a:lnTo>
                    <a:lnTo>
                      <a:pt x="2121" y="1742"/>
                    </a:lnTo>
                    <a:lnTo>
                      <a:pt x="2108" y="1804"/>
                    </a:lnTo>
                    <a:lnTo>
                      <a:pt x="0" y="1356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FB9716E6-54BC-30AE-E6ED-85C49D855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404" y="1296990"/>
                <a:ext cx="1645073" cy="2116497"/>
              </a:xfrm>
              <a:custGeom>
                <a:avLst/>
                <a:gdLst/>
                <a:ahLst/>
                <a:cxnLst>
                  <a:cxn ang="0">
                    <a:pos x="0" y="215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5" y="2"/>
                  </a:cxn>
                  <a:cxn ang="0">
                    <a:pos x="127" y="4"/>
                  </a:cxn>
                  <a:cxn ang="0">
                    <a:pos x="188" y="8"/>
                  </a:cxn>
                  <a:cxn ang="0">
                    <a:pos x="251" y="13"/>
                  </a:cxn>
                  <a:cxn ang="0">
                    <a:pos x="311" y="21"/>
                  </a:cxn>
                  <a:cxn ang="0">
                    <a:pos x="370" y="28"/>
                  </a:cxn>
                  <a:cxn ang="0">
                    <a:pos x="429" y="40"/>
                  </a:cxn>
                  <a:cxn ang="0">
                    <a:pos x="488" y="51"/>
                  </a:cxn>
                  <a:cxn ang="0">
                    <a:pos x="547" y="65"/>
                  </a:cxn>
                  <a:cxn ang="0">
                    <a:pos x="604" y="80"/>
                  </a:cxn>
                  <a:cxn ang="0">
                    <a:pos x="661" y="95"/>
                  </a:cxn>
                  <a:cxn ang="0">
                    <a:pos x="716" y="114"/>
                  </a:cxn>
                  <a:cxn ang="0">
                    <a:pos x="771" y="133"/>
                  </a:cxn>
                  <a:cxn ang="0">
                    <a:pos x="826" y="154"/>
                  </a:cxn>
                  <a:cxn ang="0">
                    <a:pos x="879" y="177"/>
                  </a:cxn>
                  <a:cxn ang="0">
                    <a:pos x="932" y="201"/>
                  </a:cxn>
                  <a:cxn ang="0">
                    <a:pos x="984" y="228"/>
                  </a:cxn>
                  <a:cxn ang="0">
                    <a:pos x="1035" y="254"/>
                  </a:cxn>
                  <a:cxn ang="0">
                    <a:pos x="1086" y="283"/>
                  </a:cxn>
                  <a:cxn ang="0">
                    <a:pos x="1136" y="313"/>
                  </a:cxn>
                  <a:cxn ang="0">
                    <a:pos x="1185" y="346"/>
                  </a:cxn>
                  <a:cxn ang="0">
                    <a:pos x="1234" y="380"/>
                  </a:cxn>
                  <a:cxn ang="0">
                    <a:pos x="1282" y="414"/>
                  </a:cxn>
                  <a:cxn ang="0">
                    <a:pos x="1329" y="452"/>
                  </a:cxn>
                  <a:cxn ang="0">
                    <a:pos x="1375" y="490"/>
                  </a:cxn>
                  <a:cxn ang="0">
                    <a:pos x="1420" y="530"/>
                  </a:cxn>
                  <a:cxn ang="0">
                    <a:pos x="1464" y="570"/>
                  </a:cxn>
                  <a:cxn ang="0">
                    <a:pos x="1508" y="613"/>
                  </a:cxn>
                  <a:cxn ang="0">
                    <a:pos x="1551" y="657"/>
                  </a:cxn>
                  <a:cxn ang="0">
                    <a:pos x="1593" y="703"/>
                  </a:cxn>
                  <a:cxn ang="0">
                    <a:pos x="1635" y="750"/>
                  </a:cxn>
                  <a:cxn ang="0">
                    <a:pos x="1675" y="799"/>
                  </a:cxn>
                  <a:cxn ang="0">
                    <a:pos x="0" y="2155"/>
                  </a:cxn>
                </a:cxnLst>
                <a:rect l="0" t="0" r="r" b="b"/>
                <a:pathLst>
                  <a:path w="1675" h="2155">
                    <a:moveTo>
                      <a:pt x="0" y="215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5" y="2"/>
                    </a:lnTo>
                    <a:lnTo>
                      <a:pt x="127" y="4"/>
                    </a:lnTo>
                    <a:lnTo>
                      <a:pt x="188" y="8"/>
                    </a:lnTo>
                    <a:lnTo>
                      <a:pt x="251" y="13"/>
                    </a:lnTo>
                    <a:lnTo>
                      <a:pt x="311" y="21"/>
                    </a:lnTo>
                    <a:lnTo>
                      <a:pt x="370" y="28"/>
                    </a:lnTo>
                    <a:lnTo>
                      <a:pt x="429" y="40"/>
                    </a:lnTo>
                    <a:lnTo>
                      <a:pt x="488" y="51"/>
                    </a:lnTo>
                    <a:lnTo>
                      <a:pt x="547" y="65"/>
                    </a:lnTo>
                    <a:lnTo>
                      <a:pt x="604" y="80"/>
                    </a:lnTo>
                    <a:lnTo>
                      <a:pt x="661" y="95"/>
                    </a:lnTo>
                    <a:lnTo>
                      <a:pt x="716" y="114"/>
                    </a:lnTo>
                    <a:lnTo>
                      <a:pt x="771" y="133"/>
                    </a:lnTo>
                    <a:lnTo>
                      <a:pt x="826" y="154"/>
                    </a:lnTo>
                    <a:lnTo>
                      <a:pt x="879" y="177"/>
                    </a:lnTo>
                    <a:lnTo>
                      <a:pt x="932" y="201"/>
                    </a:lnTo>
                    <a:lnTo>
                      <a:pt x="984" y="228"/>
                    </a:lnTo>
                    <a:lnTo>
                      <a:pt x="1035" y="254"/>
                    </a:lnTo>
                    <a:lnTo>
                      <a:pt x="1086" y="283"/>
                    </a:lnTo>
                    <a:lnTo>
                      <a:pt x="1136" y="313"/>
                    </a:lnTo>
                    <a:lnTo>
                      <a:pt x="1185" y="346"/>
                    </a:lnTo>
                    <a:lnTo>
                      <a:pt x="1234" y="380"/>
                    </a:lnTo>
                    <a:lnTo>
                      <a:pt x="1282" y="414"/>
                    </a:lnTo>
                    <a:lnTo>
                      <a:pt x="1329" y="452"/>
                    </a:lnTo>
                    <a:lnTo>
                      <a:pt x="1375" y="490"/>
                    </a:lnTo>
                    <a:lnTo>
                      <a:pt x="1420" y="530"/>
                    </a:lnTo>
                    <a:lnTo>
                      <a:pt x="1464" y="570"/>
                    </a:lnTo>
                    <a:lnTo>
                      <a:pt x="1508" y="613"/>
                    </a:lnTo>
                    <a:lnTo>
                      <a:pt x="1551" y="657"/>
                    </a:lnTo>
                    <a:lnTo>
                      <a:pt x="1593" y="703"/>
                    </a:lnTo>
                    <a:lnTo>
                      <a:pt x="1635" y="750"/>
                    </a:lnTo>
                    <a:lnTo>
                      <a:pt x="1675" y="799"/>
                    </a:lnTo>
                    <a:lnTo>
                      <a:pt x="0" y="2155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312213D-F3BC-EDFB-F363-02B45D652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064567" y="2564234"/>
              <a:ext cx="3183926" cy="3183924"/>
              <a:chOff x="2147444" y="1017144"/>
              <a:chExt cx="4849112" cy="4849112"/>
            </a:xfrm>
          </p:grpSpPr>
          <p:sp>
            <p:nvSpPr>
              <p:cNvPr id="36" name="Freeform 44">
                <a:extLst>
                  <a:ext uri="{FF2B5EF4-FFF2-40B4-BE49-F238E27FC236}">
                    <a16:creationId xmlns:a16="http://schemas.microsoft.com/office/drawing/2014/main" id="{5B1C5701-5772-3D50-F0EB-D1BEBAC2A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8422" y="3198122"/>
                <a:ext cx="487156" cy="487156"/>
              </a:xfrm>
              <a:custGeom>
                <a:avLst/>
                <a:gdLst>
                  <a:gd name="T0" fmla="*/ 866 w 866"/>
                  <a:gd name="T1" fmla="*/ 456 h 866"/>
                  <a:gd name="T2" fmla="*/ 856 w 866"/>
                  <a:gd name="T3" fmla="*/ 520 h 866"/>
                  <a:gd name="T4" fmla="*/ 840 w 866"/>
                  <a:gd name="T5" fmla="*/ 581 h 866"/>
                  <a:gd name="T6" fmla="*/ 813 w 866"/>
                  <a:gd name="T7" fmla="*/ 639 h 866"/>
                  <a:gd name="T8" fmla="*/ 779 w 866"/>
                  <a:gd name="T9" fmla="*/ 692 h 866"/>
                  <a:gd name="T10" fmla="*/ 739 w 866"/>
                  <a:gd name="T11" fmla="*/ 739 h 866"/>
                  <a:gd name="T12" fmla="*/ 692 w 866"/>
                  <a:gd name="T13" fmla="*/ 779 h 866"/>
                  <a:gd name="T14" fmla="*/ 639 w 866"/>
                  <a:gd name="T15" fmla="*/ 813 h 866"/>
                  <a:gd name="T16" fmla="*/ 581 w 866"/>
                  <a:gd name="T17" fmla="*/ 840 h 866"/>
                  <a:gd name="T18" fmla="*/ 520 w 866"/>
                  <a:gd name="T19" fmla="*/ 856 h 866"/>
                  <a:gd name="T20" fmla="*/ 456 w 866"/>
                  <a:gd name="T21" fmla="*/ 866 h 866"/>
                  <a:gd name="T22" fmla="*/ 410 w 866"/>
                  <a:gd name="T23" fmla="*/ 866 h 866"/>
                  <a:gd name="T24" fmla="*/ 346 w 866"/>
                  <a:gd name="T25" fmla="*/ 856 h 866"/>
                  <a:gd name="T26" fmla="*/ 285 w 866"/>
                  <a:gd name="T27" fmla="*/ 840 h 866"/>
                  <a:gd name="T28" fmla="*/ 227 w 866"/>
                  <a:gd name="T29" fmla="*/ 813 h 866"/>
                  <a:gd name="T30" fmla="*/ 174 w 866"/>
                  <a:gd name="T31" fmla="*/ 779 h 866"/>
                  <a:gd name="T32" fmla="*/ 127 w 866"/>
                  <a:gd name="T33" fmla="*/ 739 h 866"/>
                  <a:gd name="T34" fmla="*/ 87 w 866"/>
                  <a:gd name="T35" fmla="*/ 692 h 866"/>
                  <a:gd name="T36" fmla="*/ 53 w 866"/>
                  <a:gd name="T37" fmla="*/ 639 h 866"/>
                  <a:gd name="T38" fmla="*/ 26 w 866"/>
                  <a:gd name="T39" fmla="*/ 581 h 866"/>
                  <a:gd name="T40" fmla="*/ 10 w 866"/>
                  <a:gd name="T41" fmla="*/ 520 h 866"/>
                  <a:gd name="T42" fmla="*/ 0 w 866"/>
                  <a:gd name="T43" fmla="*/ 456 h 866"/>
                  <a:gd name="T44" fmla="*/ 0 w 866"/>
                  <a:gd name="T45" fmla="*/ 410 h 866"/>
                  <a:gd name="T46" fmla="*/ 10 w 866"/>
                  <a:gd name="T47" fmla="*/ 346 h 866"/>
                  <a:gd name="T48" fmla="*/ 26 w 866"/>
                  <a:gd name="T49" fmla="*/ 285 h 866"/>
                  <a:gd name="T50" fmla="*/ 53 w 866"/>
                  <a:gd name="T51" fmla="*/ 227 h 866"/>
                  <a:gd name="T52" fmla="*/ 87 w 866"/>
                  <a:gd name="T53" fmla="*/ 174 h 866"/>
                  <a:gd name="T54" fmla="*/ 127 w 866"/>
                  <a:gd name="T55" fmla="*/ 127 h 866"/>
                  <a:gd name="T56" fmla="*/ 174 w 866"/>
                  <a:gd name="T57" fmla="*/ 87 h 866"/>
                  <a:gd name="T58" fmla="*/ 227 w 866"/>
                  <a:gd name="T59" fmla="*/ 53 h 866"/>
                  <a:gd name="T60" fmla="*/ 285 w 866"/>
                  <a:gd name="T61" fmla="*/ 26 h 866"/>
                  <a:gd name="T62" fmla="*/ 346 w 866"/>
                  <a:gd name="T63" fmla="*/ 10 h 866"/>
                  <a:gd name="T64" fmla="*/ 410 w 866"/>
                  <a:gd name="T65" fmla="*/ 0 h 866"/>
                  <a:gd name="T66" fmla="*/ 456 w 866"/>
                  <a:gd name="T67" fmla="*/ 0 h 866"/>
                  <a:gd name="T68" fmla="*/ 520 w 866"/>
                  <a:gd name="T69" fmla="*/ 10 h 866"/>
                  <a:gd name="T70" fmla="*/ 581 w 866"/>
                  <a:gd name="T71" fmla="*/ 26 h 866"/>
                  <a:gd name="T72" fmla="*/ 639 w 866"/>
                  <a:gd name="T73" fmla="*/ 53 h 866"/>
                  <a:gd name="T74" fmla="*/ 692 w 866"/>
                  <a:gd name="T75" fmla="*/ 87 h 866"/>
                  <a:gd name="T76" fmla="*/ 739 w 866"/>
                  <a:gd name="T77" fmla="*/ 127 h 866"/>
                  <a:gd name="T78" fmla="*/ 779 w 866"/>
                  <a:gd name="T79" fmla="*/ 174 h 866"/>
                  <a:gd name="T80" fmla="*/ 813 w 866"/>
                  <a:gd name="T81" fmla="*/ 227 h 866"/>
                  <a:gd name="T82" fmla="*/ 840 w 866"/>
                  <a:gd name="T83" fmla="*/ 285 h 866"/>
                  <a:gd name="T84" fmla="*/ 856 w 866"/>
                  <a:gd name="T85" fmla="*/ 346 h 866"/>
                  <a:gd name="T86" fmla="*/ 866 w 866"/>
                  <a:gd name="T87" fmla="*/ 410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66" h="866">
                    <a:moveTo>
                      <a:pt x="866" y="433"/>
                    </a:moveTo>
                    <a:lnTo>
                      <a:pt x="866" y="433"/>
                    </a:lnTo>
                    <a:lnTo>
                      <a:pt x="866" y="456"/>
                    </a:lnTo>
                    <a:lnTo>
                      <a:pt x="865" y="476"/>
                    </a:lnTo>
                    <a:lnTo>
                      <a:pt x="861" y="499"/>
                    </a:lnTo>
                    <a:lnTo>
                      <a:pt x="856" y="520"/>
                    </a:lnTo>
                    <a:lnTo>
                      <a:pt x="852" y="541"/>
                    </a:lnTo>
                    <a:lnTo>
                      <a:pt x="847" y="562"/>
                    </a:lnTo>
                    <a:lnTo>
                      <a:pt x="840" y="581"/>
                    </a:lnTo>
                    <a:lnTo>
                      <a:pt x="832" y="602"/>
                    </a:lnTo>
                    <a:lnTo>
                      <a:pt x="823" y="621"/>
                    </a:lnTo>
                    <a:lnTo>
                      <a:pt x="813" y="639"/>
                    </a:lnTo>
                    <a:lnTo>
                      <a:pt x="803" y="657"/>
                    </a:lnTo>
                    <a:lnTo>
                      <a:pt x="792" y="675"/>
                    </a:lnTo>
                    <a:lnTo>
                      <a:pt x="779" y="692"/>
                    </a:lnTo>
                    <a:lnTo>
                      <a:pt x="766" y="708"/>
                    </a:lnTo>
                    <a:lnTo>
                      <a:pt x="753" y="724"/>
                    </a:lnTo>
                    <a:lnTo>
                      <a:pt x="739" y="739"/>
                    </a:lnTo>
                    <a:lnTo>
                      <a:pt x="724" y="753"/>
                    </a:lnTo>
                    <a:lnTo>
                      <a:pt x="708" y="766"/>
                    </a:lnTo>
                    <a:lnTo>
                      <a:pt x="692" y="779"/>
                    </a:lnTo>
                    <a:lnTo>
                      <a:pt x="675" y="792"/>
                    </a:lnTo>
                    <a:lnTo>
                      <a:pt x="657" y="803"/>
                    </a:lnTo>
                    <a:lnTo>
                      <a:pt x="639" y="813"/>
                    </a:lnTo>
                    <a:lnTo>
                      <a:pt x="621" y="823"/>
                    </a:lnTo>
                    <a:lnTo>
                      <a:pt x="602" y="832"/>
                    </a:lnTo>
                    <a:lnTo>
                      <a:pt x="581" y="840"/>
                    </a:lnTo>
                    <a:lnTo>
                      <a:pt x="562" y="847"/>
                    </a:lnTo>
                    <a:lnTo>
                      <a:pt x="541" y="852"/>
                    </a:lnTo>
                    <a:lnTo>
                      <a:pt x="520" y="856"/>
                    </a:lnTo>
                    <a:lnTo>
                      <a:pt x="499" y="861"/>
                    </a:lnTo>
                    <a:lnTo>
                      <a:pt x="476" y="865"/>
                    </a:lnTo>
                    <a:lnTo>
                      <a:pt x="456" y="866"/>
                    </a:lnTo>
                    <a:lnTo>
                      <a:pt x="433" y="866"/>
                    </a:lnTo>
                    <a:lnTo>
                      <a:pt x="433" y="866"/>
                    </a:lnTo>
                    <a:lnTo>
                      <a:pt x="410" y="866"/>
                    </a:lnTo>
                    <a:lnTo>
                      <a:pt x="390" y="865"/>
                    </a:lnTo>
                    <a:lnTo>
                      <a:pt x="367" y="861"/>
                    </a:lnTo>
                    <a:lnTo>
                      <a:pt x="346" y="856"/>
                    </a:lnTo>
                    <a:lnTo>
                      <a:pt x="325" y="852"/>
                    </a:lnTo>
                    <a:lnTo>
                      <a:pt x="304" y="847"/>
                    </a:lnTo>
                    <a:lnTo>
                      <a:pt x="285" y="840"/>
                    </a:lnTo>
                    <a:lnTo>
                      <a:pt x="264" y="832"/>
                    </a:lnTo>
                    <a:lnTo>
                      <a:pt x="245" y="823"/>
                    </a:lnTo>
                    <a:lnTo>
                      <a:pt x="227" y="813"/>
                    </a:lnTo>
                    <a:lnTo>
                      <a:pt x="209" y="803"/>
                    </a:lnTo>
                    <a:lnTo>
                      <a:pt x="191" y="792"/>
                    </a:lnTo>
                    <a:lnTo>
                      <a:pt x="174" y="779"/>
                    </a:lnTo>
                    <a:lnTo>
                      <a:pt x="158" y="766"/>
                    </a:lnTo>
                    <a:lnTo>
                      <a:pt x="142" y="753"/>
                    </a:lnTo>
                    <a:lnTo>
                      <a:pt x="127" y="739"/>
                    </a:lnTo>
                    <a:lnTo>
                      <a:pt x="113" y="724"/>
                    </a:lnTo>
                    <a:lnTo>
                      <a:pt x="100" y="708"/>
                    </a:lnTo>
                    <a:lnTo>
                      <a:pt x="87" y="692"/>
                    </a:lnTo>
                    <a:lnTo>
                      <a:pt x="74" y="675"/>
                    </a:lnTo>
                    <a:lnTo>
                      <a:pt x="63" y="657"/>
                    </a:lnTo>
                    <a:lnTo>
                      <a:pt x="53" y="639"/>
                    </a:lnTo>
                    <a:lnTo>
                      <a:pt x="43" y="621"/>
                    </a:lnTo>
                    <a:lnTo>
                      <a:pt x="34" y="602"/>
                    </a:lnTo>
                    <a:lnTo>
                      <a:pt x="26" y="581"/>
                    </a:lnTo>
                    <a:lnTo>
                      <a:pt x="19" y="562"/>
                    </a:lnTo>
                    <a:lnTo>
                      <a:pt x="14" y="541"/>
                    </a:lnTo>
                    <a:lnTo>
                      <a:pt x="10" y="520"/>
                    </a:lnTo>
                    <a:lnTo>
                      <a:pt x="5" y="499"/>
                    </a:lnTo>
                    <a:lnTo>
                      <a:pt x="1" y="476"/>
                    </a:lnTo>
                    <a:lnTo>
                      <a:pt x="0" y="456"/>
                    </a:lnTo>
                    <a:lnTo>
                      <a:pt x="0" y="433"/>
                    </a:lnTo>
                    <a:lnTo>
                      <a:pt x="0" y="433"/>
                    </a:lnTo>
                    <a:lnTo>
                      <a:pt x="0" y="410"/>
                    </a:lnTo>
                    <a:lnTo>
                      <a:pt x="1" y="390"/>
                    </a:lnTo>
                    <a:lnTo>
                      <a:pt x="5" y="367"/>
                    </a:lnTo>
                    <a:lnTo>
                      <a:pt x="10" y="346"/>
                    </a:lnTo>
                    <a:lnTo>
                      <a:pt x="14" y="325"/>
                    </a:lnTo>
                    <a:lnTo>
                      <a:pt x="19" y="304"/>
                    </a:lnTo>
                    <a:lnTo>
                      <a:pt x="26" y="285"/>
                    </a:lnTo>
                    <a:lnTo>
                      <a:pt x="34" y="264"/>
                    </a:lnTo>
                    <a:lnTo>
                      <a:pt x="43" y="245"/>
                    </a:lnTo>
                    <a:lnTo>
                      <a:pt x="53" y="227"/>
                    </a:lnTo>
                    <a:lnTo>
                      <a:pt x="63" y="209"/>
                    </a:lnTo>
                    <a:lnTo>
                      <a:pt x="74" y="191"/>
                    </a:lnTo>
                    <a:lnTo>
                      <a:pt x="87" y="174"/>
                    </a:lnTo>
                    <a:lnTo>
                      <a:pt x="100" y="158"/>
                    </a:lnTo>
                    <a:lnTo>
                      <a:pt x="113" y="142"/>
                    </a:lnTo>
                    <a:lnTo>
                      <a:pt x="127" y="127"/>
                    </a:lnTo>
                    <a:lnTo>
                      <a:pt x="142" y="113"/>
                    </a:lnTo>
                    <a:lnTo>
                      <a:pt x="158" y="100"/>
                    </a:lnTo>
                    <a:lnTo>
                      <a:pt x="174" y="87"/>
                    </a:lnTo>
                    <a:lnTo>
                      <a:pt x="191" y="74"/>
                    </a:lnTo>
                    <a:lnTo>
                      <a:pt x="209" y="63"/>
                    </a:lnTo>
                    <a:lnTo>
                      <a:pt x="227" y="53"/>
                    </a:lnTo>
                    <a:lnTo>
                      <a:pt x="245" y="43"/>
                    </a:lnTo>
                    <a:lnTo>
                      <a:pt x="264" y="34"/>
                    </a:lnTo>
                    <a:lnTo>
                      <a:pt x="285" y="26"/>
                    </a:lnTo>
                    <a:lnTo>
                      <a:pt x="304" y="19"/>
                    </a:lnTo>
                    <a:lnTo>
                      <a:pt x="325" y="14"/>
                    </a:lnTo>
                    <a:lnTo>
                      <a:pt x="346" y="10"/>
                    </a:lnTo>
                    <a:lnTo>
                      <a:pt x="367" y="5"/>
                    </a:lnTo>
                    <a:lnTo>
                      <a:pt x="390" y="1"/>
                    </a:lnTo>
                    <a:lnTo>
                      <a:pt x="410" y="0"/>
                    </a:lnTo>
                    <a:lnTo>
                      <a:pt x="433" y="0"/>
                    </a:lnTo>
                    <a:lnTo>
                      <a:pt x="433" y="0"/>
                    </a:lnTo>
                    <a:lnTo>
                      <a:pt x="456" y="0"/>
                    </a:lnTo>
                    <a:lnTo>
                      <a:pt x="476" y="1"/>
                    </a:lnTo>
                    <a:lnTo>
                      <a:pt x="499" y="5"/>
                    </a:lnTo>
                    <a:lnTo>
                      <a:pt x="520" y="10"/>
                    </a:lnTo>
                    <a:lnTo>
                      <a:pt x="541" y="14"/>
                    </a:lnTo>
                    <a:lnTo>
                      <a:pt x="562" y="19"/>
                    </a:lnTo>
                    <a:lnTo>
                      <a:pt x="581" y="26"/>
                    </a:lnTo>
                    <a:lnTo>
                      <a:pt x="602" y="34"/>
                    </a:lnTo>
                    <a:lnTo>
                      <a:pt x="621" y="43"/>
                    </a:lnTo>
                    <a:lnTo>
                      <a:pt x="639" y="53"/>
                    </a:lnTo>
                    <a:lnTo>
                      <a:pt x="657" y="63"/>
                    </a:lnTo>
                    <a:lnTo>
                      <a:pt x="675" y="74"/>
                    </a:lnTo>
                    <a:lnTo>
                      <a:pt x="692" y="87"/>
                    </a:lnTo>
                    <a:lnTo>
                      <a:pt x="708" y="100"/>
                    </a:lnTo>
                    <a:lnTo>
                      <a:pt x="724" y="113"/>
                    </a:lnTo>
                    <a:lnTo>
                      <a:pt x="739" y="127"/>
                    </a:lnTo>
                    <a:lnTo>
                      <a:pt x="753" y="142"/>
                    </a:lnTo>
                    <a:lnTo>
                      <a:pt x="766" y="158"/>
                    </a:lnTo>
                    <a:lnTo>
                      <a:pt x="779" y="174"/>
                    </a:lnTo>
                    <a:lnTo>
                      <a:pt x="792" y="191"/>
                    </a:lnTo>
                    <a:lnTo>
                      <a:pt x="803" y="209"/>
                    </a:lnTo>
                    <a:lnTo>
                      <a:pt x="813" y="227"/>
                    </a:lnTo>
                    <a:lnTo>
                      <a:pt x="823" y="245"/>
                    </a:lnTo>
                    <a:lnTo>
                      <a:pt x="832" y="264"/>
                    </a:lnTo>
                    <a:lnTo>
                      <a:pt x="840" y="285"/>
                    </a:lnTo>
                    <a:lnTo>
                      <a:pt x="847" y="304"/>
                    </a:lnTo>
                    <a:lnTo>
                      <a:pt x="852" y="325"/>
                    </a:lnTo>
                    <a:lnTo>
                      <a:pt x="856" y="346"/>
                    </a:lnTo>
                    <a:lnTo>
                      <a:pt x="861" y="367"/>
                    </a:lnTo>
                    <a:lnTo>
                      <a:pt x="865" y="390"/>
                    </a:lnTo>
                    <a:lnTo>
                      <a:pt x="866" y="410"/>
                    </a:lnTo>
                    <a:lnTo>
                      <a:pt x="866" y="433"/>
                    </a:lnTo>
                    <a:lnTo>
                      <a:pt x="866" y="433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45">
                <a:extLst>
                  <a:ext uri="{FF2B5EF4-FFF2-40B4-BE49-F238E27FC236}">
                    <a16:creationId xmlns:a16="http://schemas.microsoft.com/office/drawing/2014/main" id="{5BD06E44-BB04-42B8-E9D4-5DC8C11C5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212" y="2957912"/>
                <a:ext cx="967577" cy="967577"/>
              </a:xfrm>
              <a:custGeom>
                <a:avLst/>
                <a:gdLst>
                  <a:gd name="T0" fmla="*/ 1721 w 1722"/>
                  <a:gd name="T1" fmla="*/ 906 h 1722"/>
                  <a:gd name="T2" fmla="*/ 1705 w 1722"/>
                  <a:gd name="T3" fmla="*/ 1035 h 1722"/>
                  <a:gd name="T4" fmla="*/ 1669 w 1722"/>
                  <a:gd name="T5" fmla="*/ 1157 h 1722"/>
                  <a:gd name="T6" fmla="*/ 1618 w 1722"/>
                  <a:gd name="T7" fmla="*/ 1272 h 1722"/>
                  <a:gd name="T8" fmla="*/ 1550 w 1722"/>
                  <a:gd name="T9" fmla="*/ 1376 h 1722"/>
                  <a:gd name="T10" fmla="*/ 1470 w 1722"/>
                  <a:gd name="T11" fmla="*/ 1470 h 1722"/>
                  <a:gd name="T12" fmla="*/ 1376 w 1722"/>
                  <a:gd name="T13" fmla="*/ 1550 h 1722"/>
                  <a:gd name="T14" fmla="*/ 1272 w 1722"/>
                  <a:gd name="T15" fmla="*/ 1618 h 1722"/>
                  <a:gd name="T16" fmla="*/ 1157 w 1722"/>
                  <a:gd name="T17" fmla="*/ 1669 h 1722"/>
                  <a:gd name="T18" fmla="*/ 1035 w 1722"/>
                  <a:gd name="T19" fmla="*/ 1705 h 1722"/>
                  <a:gd name="T20" fmla="*/ 906 w 1722"/>
                  <a:gd name="T21" fmla="*/ 1721 h 1722"/>
                  <a:gd name="T22" fmla="*/ 816 w 1722"/>
                  <a:gd name="T23" fmla="*/ 1721 h 1722"/>
                  <a:gd name="T24" fmla="*/ 687 w 1722"/>
                  <a:gd name="T25" fmla="*/ 1705 h 1722"/>
                  <a:gd name="T26" fmla="*/ 565 w 1722"/>
                  <a:gd name="T27" fmla="*/ 1669 h 1722"/>
                  <a:gd name="T28" fmla="*/ 450 w 1722"/>
                  <a:gd name="T29" fmla="*/ 1618 h 1722"/>
                  <a:gd name="T30" fmla="*/ 346 w 1722"/>
                  <a:gd name="T31" fmla="*/ 1550 h 1722"/>
                  <a:gd name="T32" fmla="*/ 252 w 1722"/>
                  <a:gd name="T33" fmla="*/ 1470 h 1722"/>
                  <a:gd name="T34" fmla="*/ 172 w 1722"/>
                  <a:gd name="T35" fmla="*/ 1376 h 1722"/>
                  <a:gd name="T36" fmla="*/ 104 w 1722"/>
                  <a:gd name="T37" fmla="*/ 1272 h 1722"/>
                  <a:gd name="T38" fmla="*/ 53 w 1722"/>
                  <a:gd name="T39" fmla="*/ 1157 h 1722"/>
                  <a:gd name="T40" fmla="*/ 17 w 1722"/>
                  <a:gd name="T41" fmla="*/ 1035 h 1722"/>
                  <a:gd name="T42" fmla="*/ 1 w 1722"/>
                  <a:gd name="T43" fmla="*/ 906 h 1722"/>
                  <a:gd name="T44" fmla="*/ 1 w 1722"/>
                  <a:gd name="T45" fmla="*/ 816 h 1722"/>
                  <a:gd name="T46" fmla="*/ 17 w 1722"/>
                  <a:gd name="T47" fmla="*/ 687 h 1722"/>
                  <a:gd name="T48" fmla="*/ 53 w 1722"/>
                  <a:gd name="T49" fmla="*/ 565 h 1722"/>
                  <a:gd name="T50" fmla="*/ 104 w 1722"/>
                  <a:gd name="T51" fmla="*/ 450 h 1722"/>
                  <a:gd name="T52" fmla="*/ 172 w 1722"/>
                  <a:gd name="T53" fmla="*/ 346 h 1722"/>
                  <a:gd name="T54" fmla="*/ 252 w 1722"/>
                  <a:gd name="T55" fmla="*/ 252 h 1722"/>
                  <a:gd name="T56" fmla="*/ 346 w 1722"/>
                  <a:gd name="T57" fmla="*/ 172 h 1722"/>
                  <a:gd name="T58" fmla="*/ 450 w 1722"/>
                  <a:gd name="T59" fmla="*/ 104 h 1722"/>
                  <a:gd name="T60" fmla="*/ 565 w 1722"/>
                  <a:gd name="T61" fmla="*/ 53 h 1722"/>
                  <a:gd name="T62" fmla="*/ 687 w 1722"/>
                  <a:gd name="T63" fmla="*/ 17 h 1722"/>
                  <a:gd name="T64" fmla="*/ 816 w 1722"/>
                  <a:gd name="T65" fmla="*/ 1 h 1722"/>
                  <a:gd name="T66" fmla="*/ 906 w 1722"/>
                  <a:gd name="T67" fmla="*/ 1 h 1722"/>
                  <a:gd name="T68" fmla="*/ 1035 w 1722"/>
                  <a:gd name="T69" fmla="*/ 17 h 1722"/>
                  <a:gd name="T70" fmla="*/ 1157 w 1722"/>
                  <a:gd name="T71" fmla="*/ 53 h 1722"/>
                  <a:gd name="T72" fmla="*/ 1272 w 1722"/>
                  <a:gd name="T73" fmla="*/ 104 h 1722"/>
                  <a:gd name="T74" fmla="*/ 1376 w 1722"/>
                  <a:gd name="T75" fmla="*/ 172 h 1722"/>
                  <a:gd name="T76" fmla="*/ 1470 w 1722"/>
                  <a:gd name="T77" fmla="*/ 252 h 1722"/>
                  <a:gd name="T78" fmla="*/ 1550 w 1722"/>
                  <a:gd name="T79" fmla="*/ 346 h 1722"/>
                  <a:gd name="T80" fmla="*/ 1618 w 1722"/>
                  <a:gd name="T81" fmla="*/ 450 h 1722"/>
                  <a:gd name="T82" fmla="*/ 1669 w 1722"/>
                  <a:gd name="T83" fmla="*/ 565 h 1722"/>
                  <a:gd name="T84" fmla="*/ 1705 w 1722"/>
                  <a:gd name="T85" fmla="*/ 687 h 1722"/>
                  <a:gd name="T86" fmla="*/ 1721 w 1722"/>
                  <a:gd name="T87" fmla="*/ 816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22" h="1722">
                    <a:moveTo>
                      <a:pt x="1722" y="861"/>
                    </a:moveTo>
                    <a:lnTo>
                      <a:pt x="1722" y="861"/>
                    </a:lnTo>
                    <a:lnTo>
                      <a:pt x="1721" y="906"/>
                    </a:lnTo>
                    <a:lnTo>
                      <a:pt x="1718" y="950"/>
                    </a:lnTo>
                    <a:lnTo>
                      <a:pt x="1711" y="991"/>
                    </a:lnTo>
                    <a:lnTo>
                      <a:pt x="1705" y="1035"/>
                    </a:lnTo>
                    <a:lnTo>
                      <a:pt x="1695" y="1077"/>
                    </a:lnTo>
                    <a:lnTo>
                      <a:pt x="1684" y="1117"/>
                    </a:lnTo>
                    <a:lnTo>
                      <a:pt x="1669" y="1157"/>
                    </a:lnTo>
                    <a:lnTo>
                      <a:pt x="1655" y="1196"/>
                    </a:lnTo>
                    <a:lnTo>
                      <a:pt x="1637" y="1235"/>
                    </a:lnTo>
                    <a:lnTo>
                      <a:pt x="1618" y="1272"/>
                    </a:lnTo>
                    <a:lnTo>
                      <a:pt x="1597" y="1307"/>
                    </a:lnTo>
                    <a:lnTo>
                      <a:pt x="1574" y="1342"/>
                    </a:lnTo>
                    <a:lnTo>
                      <a:pt x="1550" y="1376"/>
                    </a:lnTo>
                    <a:lnTo>
                      <a:pt x="1526" y="1408"/>
                    </a:lnTo>
                    <a:lnTo>
                      <a:pt x="1499" y="1439"/>
                    </a:lnTo>
                    <a:lnTo>
                      <a:pt x="1470" y="1470"/>
                    </a:lnTo>
                    <a:lnTo>
                      <a:pt x="1439" y="1499"/>
                    </a:lnTo>
                    <a:lnTo>
                      <a:pt x="1408" y="1526"/>
                    </a:lnTo>
                    <a:lnTo>
                      <a:pt x="1376" y="1550"/>
                    </a:lnTo>
                    <a:lnTo>
                      <a:pt x="1342" y="1574"/>
                    </a:lnTo>
                    <a:lnTo>
                      <a:pt x="1307" y="1597"/>
                    </a:lnTo>
                    <a:lnTo>
                      <a:pt x="1272" y="1618"/>
                    </a:lnTo>
                    <a:lnTo>
                      <a:pt x="1235" y="1637"/>
                    </a:lnTo>
                    <a:lnTo>
                      <a:pt x="1196" y="1655"/>
                    </a:lnTo>
                    <a:lnTo>
                      <a:pt x="1157" y="1669"/>
                    </a:lnTo>
                    <a:lnTo>
                      <a:pt x="1117" y="1684"/>
                    </a:lnTo>
                    <a:lnTo>
                      <a:pt x="1077" y="1695"/>
                    </a:lnTo>
                    <a:lnTo>
                      <a:pt x="1035" y="1705"/>
                    </a:lnTo>
                    <a:lnTo>
                      <a:pt x="991" y="1711"/>
                    </a:lnTo>
                    <a:lnTo>
                      <a:pt x="950" y="1718"/>
                    </a:lnTo>
                    <a:lnTo>
                      <a:pt x="906" y="1721"/>
                    </a:lnTo>
                    <a:lnTo>
                      <a:pt x="861" y="1722"/>
                    </a:lnTo>
                    <a:lnTo>
                      <a:pt x="861" y="1722"/>
                    </a:lnTo>
                    <a:lnTo>
                      <a:pt x="816" y="1721"/>
                    </a:lnTo>
                    <a:lnTo>
                      <a:pt x="772" y="1718"/>
                    </a:lnTo>
                    <a:lnTo>
                      <a:pt x="731" y="1711"/>
                    </a:lnTo>
                    <a:lnTo>
                      <a:pt x="687" y="1705"/>
                    </a:lnTo>
                    <a:lnTo>
                      <a:pt x="645" y="1695"/>
                    </a:lnTo>
                    <a:lnTo>
                      <a:pt x="605" y="1684"/>
                    </a:lnTo>
                    <a:lnTo>
                      <a:pt x="565" y="1669"/>
                    </a:lnTo>
                    <a:lnTo>
                      <a:pt x="526" y="1655"/>
                    </a:lnTo>
                    <a:lnTo>
                      <a:pt x="487" y="1637"/>
                    </a:lnTo>
                    <a:lnTo>
                      <a:pt x="450" y="1618"/>
                    </a:lnTo>
                    <a:lnTo>
                      <a:pt x="415" y="1597"/>
                    </a:lnTo>
                    <a:lnTo>
                      <a:pt x="380" y="1574"/>
                    </a:lnTo>
                    <a:lnTo>
                      <a:pt x="346" y="1550"/>
                    </a:lnTo>
                    <a:lnTo>
                      <a:pt x="314" y="1526"/>
                    </a:lnTo>
                    <a:lnTo>
                      <a:pt x="283" y="1499"/>
                    </a:lnTo>
                    <a:lnTo>
                      <a:pt x="252" y="1470"/>
                    </a:lnTo>
                    <a:lnTo>
                      <a:pt x="223" y="1439"/>
                    </a:lnTo>
                    <a:lnTo>
                      <a:pt x="196" y="1408"/>
                    </a:lnTo>
                    <a:lnTo>
                      <a:pt x="172" y="1376"/>
                    </a:lnTo>
                    <a:lnTo>
                      <a:pt x="148" y="1342"/>
                    </a:lnTo>
                    <a:lnTo>
                      <a:pt x="125" y="1307"/>
                    </a:lnTo>
                    <a:lnTo>
                      <a:pt x="104" y="1272"/>
                    </a:lnTo>
                    <a:lnTo>
                      <a:pt x="85" y="1235"/>
                    </a:lnTo>
                    <a:lnTo>
                      <a:pt x="67" y="1196"/>
                    </a:lnTo>
                    <a:lnTo>
                      <a:pt x="53" y="1157"/>
                    </a:lnTo>
                    <a:lnTo>
                      <a:pt x="38" y="1117"/>
                    </a:lnTo>
                    <a:lnTo>
                      <a:pt x="27" y="1077"/>
                    </a:lnTo>
                    <a:lnTo>
                      <a:pt x="17" y="1035"/>
                    </a:lnTo>
                    <a:lnTo>
                      <a:pt x="11" y="991"/>
                    </a:lnTo>
                    <a:lnTo>
                      <a:pt x="4" y="950"/>
                    </a:lnTo>
                    <a:lnTo>
                      <a:pt x="1" y="906"/>
                    </a:lnTo>
                    <a:lnTo>
                      <a:pt x="0" y="861"/>
                    </a:lnTo>
                    <a:lnTo>
                      <a:pt x="0" y="861"/>
                    </a:lnTo>
                    <a:lnTo>
                      <a:pt x="1" y="816"/>
                    </a:lnTo>
                    <a:lnTo>
                      <a:pt x="4" y="772"/>
                    </a:lnTo>
                    <a:lnTo>
                      <a:pt x="11" y="731"/>
                    </a:lnTo>
                    <a:lnTo>
                      <a:pt x="17" y="687"/>
                    </a:lnTo>
                    <a:lnTo>
                      <a:pt x="27" y="645"/>
                    </a:lnTo>
                    <a:lnTo>
                      <a:pt x="38" y="605"/>
                    </a:lnTo>
                    <a:lnTo>
                      <a:pt x="53" y="565"/>
                    </a:lnTo>
                    <a:lnTo>
                      <a:pt x="67" y="526"/>
                    </a:lnTo>
                    <a:lnTo>
                      <a:pt x="85" y="487"/>
                    </a:lnTo>
                    <a:lnTo>
                      <a:pt x="104" y="450"/>
                    </a:lnTo>
                    <a:lnTo>
                      <a:pt x="125" y="415"/>
                    </a:lnTo>
                    <a:lnTo>
                      <a:pt x="148" y="380"/>
                    </a:lnTo>
                    <a:lnTo>
                      <a:pt x="172" y="346"/>
                    </a:lnTo>
                    <a:lnTo>
                      <a:pt x="196" y="314"/>
                    </a:lnTo>
                    <a:lnTo>
                      <a:pt x="223" y="283"/>
                    </a:lnTo>
                    <a:lnTo>
                      <a:pt x="252" y="252"/>
                    </a:lnTo>
                    <a:lnTo>
                      <a:pt x="283" y="223"/>
                    </a:lnTo>
                    <a:lnTo>
                      <a:pt x="314" y="196"/>
                    </a:lnTo>
                    <a:lnTo>
                      <a:pt x="346" y="172"/>
                    </a:lnTo>
                    <a:lnTo>
                      <a:pt x="380" y="148"/>
                    </a:lnTo>
                    <a:lnTo>
                      <a:pt x="415" y="125"/>
                    </a:lnTo>
                    <a:lnTo>
                      <a:pt x="450" y="104"/>
                    </a:lnTo>
                    <a:lnTo>
                      <a:pt x="487" y="85"/>
                    </a:lnTo>
                    <a:lnTo>
                      <a:pt x="526" y="67"/>
                    </a:lnTo>
                    <a:lnTo>
                      <a:pt x="565" y="53"/>
                    </a:lnTo>
                    <a:lnTo>
                      <a:pt x="605" y="38"/>
                    </a:lnTo>
                    <a:lnTo>
                      <a:pt x="645" y="27"/>
                    </a:lnTo>
                    <a:lnTo>
                      <a:pt x="687" y="17"/>
                    </a:lnTo>
                    <a:lnTo>
                      <a:pt x="731" y="11"/>
                    </a:lnTo>
                    <a:lnTo>
                      <a:pt x="772" y="4"/>
                    </a:lnTo>
                    <a:lnTo>
                      <a:pt x="816" y="1"/>
                    </a:lnTo>
                    <a:lnTo>
                      <a:pt x="861" y="0"/>
                    </a:lnTo>
                    <a:lnTo>
                      <a:pt x="861" y="0"/>
                    </a:lnTo>
                    <a:lnTo>
                      <a:pt x="906" y="1"/>
                    </a:lnTo>
                    <a:lnTo>
                      <a:pt x="950" y="4"/>
                    </a:lnTo>
                    <a:lnTo>
                      <a:pt x="991" y="11"/>
                    </a:lnTo>
                    <a:lnTo>
                      <a:pt x="1035" y="17"/>
                    </a:lnTo>
                    <a:lnTo>
                      <a:pt x="1077" y="27"/>
                    </a:lnTo>
                    <a:lnTo>
                      <a:pt x="1117" y="38"/>
                    </a:lnTo>
                    <a:lnTo>
                      <a:pt x="1157" y="53"/>
                    </a:lnTo>
                    <a:lnTo>
                      <a:pt x="1196" y="67"/>
                    </a:lnTo>
                    <a:lnTo>
                      <a:pt x="1235" y="85"/>
                    </a:lnTo>
                    <a:lnTo>
                      <a:pt x="1272" y="104"/>
                    </a:lnTo>
                    <a:lnTo>
                      <a:pt x="1307" y="125"/>
                    </a:lnTo>
                    <a:lnTo>
                      <a:pt x="1342" y="148"/>
                    </a:lnTo>
                    <a:lnTo>
                      <a:pt x="1376" y="172"/>
                    </a:lnTo>
                    <a:lnTo>
                      <a:pt x="1408" y="196"/>
                    </a:lnTo>
                    <a:lnTo>
                      <a:pt x="1439" y="223"/>
                    </a:lnTo>
                    <a:lnTo>
                      <a:pt x="1470" y="252"/>
                    </a:lnTo>
                    <a:lnTo>
                      <a:pt x="1499" y="283"/>
                    </a:lnTo>
                    <a:lnTo>
                      <a:pt x="1526" y="314"/>
                    </a:lnTo>
                    <a:lnTo>
                      <a:pt x="1550" y="346"/>
                    </a:lnTo>
                    <a:lnTo>
                      <a:pt x="1574" y="380"/>
                    </a:lnTo>
                    <a:lnTo>
                      <a:pt x="1597" y="415"/>
                    </a:lnTo>
                    <a:lnTo>
                      <a:pt x="1618" y="450"/>
                    </a:lnTo>
                    <a:lnTo>
                      <a:pt x="1637" y="487"/>
                    </a:lnTo>
                    <a:lnTo>
                      <a:pt x="1655" y="526"/>
                    </a:lnTo>
                    <a:lnTo>
                      <a:pt x="1669" y="565"/>
                    </a:lnTo>
                    <a:lnTo>
                      <a:pt x="1684" y="605"/>
                    </a:lnTo>
                    <a:lnTo>
                      <a:pt x="1695" y="645"/>
                    </a:lnTo>
                    <a:lnTo>
                      <a:pt x="1705" y="687"/>
                    </a:lnTo>
                    <a:lnTo>
                      <a:pt x="1711" y="731"/>
                    </a:lnTo>
                    <a:lnTo>
                      <a:pt x="1718" y="772"/>
                    </a:lnTo>
                    <a:lnTo>
                      <a:pt x="1721" y="816"/>
                    </a:lnTo>
                    <a:lnTo>
                      <a:pt x="1722" y="861"/>
                    </a:lnTo>
                    <a:lnTo>
                      <a:pt x="1722" y="861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46">
                <a:extLst>
                  <a:ext uri="{FF2B5EF4-FFF2-40B4-BE49-F238E27FC236}">
                    <a16:creationId xmlns:a16="http://schemas.microsoft.com/office/drawing/2014/main" id="{0D151A19-D055-B29E-A76D-28D039B24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878" y="2716578"/>
                <a:ext cx="1450244" cy="1450244"/>
              </a:xfrm>
              <a:custGeom>
                <a:avLst/>
                <a:gdLst>
                  <a:gd name="T0" fmla="*/ 2584 w 2586"/>
                  <a:gd name="T1" fmla="*/ 1359 h 2586"/>
                  <a:gd name="T2" fmla="*/ 2559 w 2586"/>
                  <a:gd name="T3" fmla="*/ 1554 h 2586"/>
                  <a:gd name="T4" fmla="*/ 2507 w 2586"/>
                  <a:gd name="T5" fmla="*/ 1737 h 2586"/>
                  <a:gd name="T6" fmla="*/ 2430 w 2586"/>
                  <a:gd name="T7" fmla="*/ 1910 h 2586"/>
                  <a:gd name="T8" fmla="*/ 2328 w 2586"/>
                  <a:gd name="T9" fmla="*/ 2066 h 2586"/>
                  <a:gd name="T10" fmla="*/ 2208 w 2586"/>
                  <a:gd name="T11" fmla="*/ 2208 h 2586"/>
                  <a:gd name="T12" fmla="*/ 2066 w 2586"/>
                  <a:gd name="T13" fmla="*/ 2328 h 2586"/>
                  <a:gd name="T14" fmla="*/ 1910 w 2586"/>
                  <a:gd name="T15" fmla="*/ 2430 h 2586"/>
                  <a:gd name="T16" fmla="*/ 1737 w 2586"/>
                  <a:gd name="T17" fmla="*/ 2507 h 2586"/>
                  <a:gd name="T18" fmla="*/ 1554 w 2586"/>
                  <a:gd name="T19" fmla="*/ 2559 h 2586"/>
                  <a:gd name="T20" fmla="*/ 1359 w 2586"/>
                  <a:gd name="T21" fmla="*/ 2584 h 2586"/>
                  <a:gd name="T22" fmla="*/ 1227 w 2586"/>
                  <a:gd name="T23" fmla="*/ 2584 h 2586"/>
                  <a:gd name="T24" fmla="*/ 1032 w 2586"/>
                  <a:gd name="T25" fmla="*/ 2559 h 2586"/>
                  <a:gd name="T26" fmla="*/ 849 w 2586"/>
                  <a:gd name="T27" fmla="*/ 2507 h 2586"/>
                  <a:gd name="T28" fmla="*/ 676 w 2586"/>
                  <a:gd name="T29" fmla="*/ 2430 h 2586"/>
                  <a:gd name="T30" fmla="*/ 520 w 2586"/>
                  <a:gd name="T31" fmla="*/ 2328 h 2586"/>
                  <a:gd name="T32" fmla="*/ 378 w 2586"/>
                  <a:gd name="T33" fmla="*/ 2208 h 2586"/>
                  <a:gd name="T34" fmla="*/ 258 w 2586"/>
                  <a:gd name="T35" fmla="*/ 2066 h 2586"/>
                  <a:gd name="T36" fmla="*/ 156 w 2586"/>
                  <a:gd name="T37" fmla="*/ 1910 h 2586"/>
                  <a:gd name="T38" fmla="*/ 79 w 2586"/>
                  <a:gd name="T39" fmla="*/ 1737 h 2586"/>
                  <a:gd name="T40" fmla="*/ 27 w 2586"/>
                  <a:gd name="T41" fmla="*/ 1554 h 2586"/>
                  <a:gd name="T42" fmla="*/ 2 w 2586"/>
                  <a:gd name="T43" fmla="*/ 1359 h 2586"/>
                  <a:gd name="T44" fmla="*/ 2 w 2586"/>
                  <a:gd name="T45" fmla="*/ 1227 h 2586"/>
                  <a:gd name="T46" fmla="*/ 27 w 2586"/>
                  <a:gd name="T47" fmla="*/ 1032 h 2586"/>
                  <a:gd name="T48" fmla="*/ 79 w 2586"/>
                  <a:gd name="T49" fmla="*/ 849 h 2586"/>
                  <a:gd name="T50" fmla="*/ 156 w 2586"/>
                  <a:gd name="T51" fmla="*/ 676 h 2586"/>
                  <a:gd name="T52" fmla="*/ 258 w 2586"/>
                  <a:gd name="T53" fmla="*/ 520 h 2586"/>
                  <a:gd name="T54" fmla="*/ 378 w 2586"/>
                  <a:gd name="T55" fmla="*/ 378 h 2586"/>
                  <a:gd name="T56" fmla="*/ 520 w 2586"/>
                  <a:gd name="T57" fmla="*/ 258 h 2586"/>
                  <a:gd name="T58" fmla="*/ 676 w 2586"/>
                  <a:gd name="T59" fmla="*/ 156 h 2586"/>
                  <a:gd name="T60" fmla="*/ 849 w 2586"/>
                  <a:gd name="T61" fmla="*/ 79 h 2586"/>
                  <a:gd name="T62" fmla="*/ 1032 w 2586"/>
                  <a:gd name="T63" fmla="*/ 27 h 2586"/>
                  <a:gd name="T64" fmla="*/ 1227 w 2586"/>
                  <a:gd name="T65" fmla="*/ 2 h 2586"/>
                  <a:gd name="T66" fmla="*/ 1359 w 2586"/>
                  <a:gd name="T67" fmla="*/ 2 h 2586"/>
                  <a:gd name="T68" fmla="*/ 1554 w 2586"/>
                  <a:gd name="T69" fmla="*/ 27 h 2586"/>
                  <a:gd name="T70" fmla="*/ 1737 w 2586"/>
                  <a:gd name="T71" fmla="*/ 79 h 2586"/>
                  <a:gd name="T72" fmla="*/ 1910 w 2586"/>
                  <a:gd name="T73" fmla="*/ 156 h 2586"/>
                  <a:gd name="T74" fmla="*/ 2066 w 2586"/>
                  <a:gd name="T75" fmla="*/ 258 h 2586"/>
                  <a:gd name="T76" fmla="*/ 2208 w 2586"/>
                  <a:gd name="T77" fmla="*/ 378 h 2586"/>
                  <a:gd name="T78" fmla="*/ 2328 w 2586"/>
                  <a:gd name="T79" fmla="*/ 520 h 2586"/>
                  <a:gd name="T80" fmla="*/ 2430 w 2586"/>
                  <a:gd name="T81" fmla="*/ 676 h 2586"/>
                  <a:gd name="T82" fmla="*/ 2507 w 2586"/>
                  <a:gd name="T83" fmla="*/ 849 h 2586"/>
                  <a:gd name="T84" fmla="*/ 2559 w 2586"/>
                  <a:gd name="T85" fmla="*/ 1032 h 2586"/>
                  <a:gd name="T86" fmla="*/ 2584 w 2586"/>
                  <a:gd name="T87" fmla="*/ 1227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586" h="2586">
                    <a:moveTo>
                      <a:pt x="2586" y="1293"/>
                    </a:moveTo>
                    <a:lnTo>
                      <a:pt x="2586" y="1293"/>
                    </a:lnTo>
                    <a:lnTo>
                      <a:pt x="2584" y="1359"/>
                    </a:lnTo>
                    <a:lnTo>
                      <a:pt x="2580" y="1425"/>
                    </a:lnTo>
                    <a:lnTo>
                      <a:pt x="2571" y="1489"/>
                    </a:lnTo>
                    <a:lnTo>
                      <a:pt x="2559" y="1554"/>
                    </a:lnTo>
                    <a:lnTo>
                      <a:pt x="2546" y="1617"/>
                    </a:lnTo>
                    <a:lnTo>
                      <a:pt x="2528" y="1678"/>
                    </a:lnTo>
                    <a:lnTo>
                      <a:pt x="2507" y="1737"/>
                    </a:lnTo>
                    <a:lnTo>
                      <a:pt x="2485" y="1795"/>
                    </a:lnTo>
                    <a:lnTo>
                      <a:pt x="2459" y="1853"/>
                    </a:lnTo>
                    <a:lnTo>
                      <a:pt x="2430" y="1910"/>
                    </a:lnTo>
                    <a:lnTo>
                      <a:pt x="2399" y="1963"/>
                    </a:lnTo>
                    <a:lnTo>
                      <a:pt x="2365" y="2016"/>
                    </a:lnTo>
                    <a:lnTo>
                      <a:pt x="2328" y="2066"/>
                    </a:lnTo>
                    <a:lnTo>
                      <a:pt x="2290" y="2116"/>
                    </a:lnTo>
                    <a:lnTo>
                      <a:pt x="2249" y="2162"/>
                    </a:lnTo>
                    <a:lnTo>
                      <a:pt x="2208" y="2208"/>
                    </a:lnTo>
                    <a:lnTo>
                      <a:pt x="2162" y="2249"/>
                    </a:lnTo>
                    <a:lnTo>
                      <a:pt x="2116" y="2290"/>
                    </a:lnTo>
                    <a:lnTo>
                      <a:pt x="2066" y="2328"/>
                    </a:lnTo>
                    <a:lnTo>
                      <a:pt x="2016" y="2365"/>
                    </a:lnTo>
                    <a:lnTo>
                      <a:pt x="1963" y="2399"/>
                    </a:lnTo>
                    <a:lnTo>
                      <a:pt x="1910" y="2430"/>
                    </a:lnTo>
                    <a:lnTo>
                      <a:pt x="1853" y="2459"/>
                    </a:lnTo>
                    <a:lnTo>
                      <a:pt x="1795" y="2485"/>
                    </a:lnTo>
                    <a:lnTo>
                      <a:pt x="1737" y="2507"/>
                    </a:lnTo>
                    <a:lnTo>
                      <a:pt x="1678" y="2528"/>
                    </a:lnTo>
                    <a:lnTo>
                      <a:pt x="1617" y="2546"/>
                    </a:lnTo>
                    <a:lnTo>
                      <a:pt x="1554" y="2559"/>
                    </a:lnTo>
                    <a:lnTo>
                      <a:pt x="1489" y="2571"/>
                    </a:lnTo>
                    <a:lnTo>
                      <a:pt x="1425" y="2580"/>
                    </a:lnTo>
                    <a:lnTo>
                      <a:pt x="1359" y="2584"/>
                    </a:lnTo>
                    <a:lnTo>
                      <a:pt x="1293" y="2586"/>
                    </a:lnTo>
                    <a:lnTo>
                      <a:pt x="1293" y="2586"/>
                    </a:lnTo>
                    <a:lnTo>
                      <a:pt x="1227" y="2584"/>
                    </a:lnTo>
                    <a:lnTo>
                      <a:pt x="1161" y="2580"/>
                    </a:lnTo>
                    <a:lnTo>
                      <a:pt x="1097" y="2571"/>
                    </a:lnTo>
                    <a:lnTo>
                      <a:pt x="1032" y="2559"/>
                    </a:lnTo>
                    <a:lnTo>
                      <a:pt x="969" y="2546"/>
                    </a:lnTo>
                    <a:lnTo>
                      <a:pt x="908" y="2528"/>
                    </a:lnTo>
                    <a:lnTo>
                      <a:pt x="849" y="2507"/>
                    </a:lnTo>
                    <a:lnTo>
                      <a:pt x="791" y="2485"/>
                    </a:lnTo>
                    <a:lnTo>
                      <a:pt x="733" y="2459"/>
                    </a:lnTo>
                    <a:lnTo>
                      <a:pt x="676" y="2430"/>
                    </a:lnTo>
                    <a:lnTo>
                      <a:pt x="623" y="2399"/>
                    </a:lnTo>
                    <a:lnTo>
                      <a:pt x="570" y="2365"/>
                    </a:lnTo>
                    <a:lnTo>
                      <a:pt x="520" y="2328"/>
                    </a:lnTo>
                    <a:lnTo>
                      <a:pt x="470" y="2290"/>
                    </a:lnTo>
                    <a:lnTo>
                      <a:pt x="424" y="2249"/>
                    </a:lnTo>
                    <a:lnTo>
                      <a:pt x="378" y="2208"/>
                    </a:lnTo>
                    <a:lnTo>
                      <a:pt x="337" y="2162"/>
                    </a:lnTo>
                    <a:lnTo>
                      <a:pt x="296" y="2116"/>
                    </a:lnTo>
                    <a:lnTo>
                      <a:pt x="258" y="2066"/>
                    </a:lnTo>
                    <a:lnTo>
                      <a:pt x="221" y="2016"/>
                    </a:lnTo>
                    <a:lnTo>
                      <a:pt x="187" y="1963"/>
                    </a:lnTo>
                    <a:lnTo>
                      <a:pt x="156" y="1910"/>
                    </a:lnTo>
                    <a:lnTo>
                      <a:pt x="127" y="1853"/>
                    </a:lnTo>
                    <a:lnTo>
                      <a:pt x="101" y="1795"/>
                    </a:lnTo>
                    <a:lnTo>
                      <a:pt x="79" y="1737"/>
                    </a:lnTo>
                    <a:lnTo>
                      <a:pt x="58" y="1678"/>
                    </a:lnTo>
                    <a:lnTo>
                      <a:pt x="40" y="1617"/>
                    </a:lnTo>
                    <a:lnTo>
                      <a:pt x="27" y="1554"/>
                    </a:lnTo>
                    <a:lnTo>
                      <a:pt x="15" y="1489"/>
                    </a:lnTo>
                    <a:lnTo>
                      <a:pt x="6" y="1425"/>
                    </a:lnTo>
                    <a:lnTo>
                      <a:pt x="2" y="1359"/>
                    </a:lnTo>
                    <a:lnTo>
                      <a:pt x="0" y="1293"/>
                    </a:lnTo>
                    <a:lnTo>
                      <a:pt x="0" y="1293"/>
                    </a:lnTo>
                    <a:lnTo>
                      <a:pt x="2" y="1227"/>
                    </a:lnTo>
                    <a:lnTo>
                      <a:pt x="6" y="1161"/>
                    </a:lnTo>
                    <a:lnTo>
                      <a:pt x="15" y="1097"/>
                    </a:lnTo>
                    <a:lnTo>
                      <a:pt x="27" y="1032"/>
                    </a:lnTo>
                    <a:lnTo>
                      <a:pt x="40" y="969"/>
                    </a:lnTo>
                    <a:lnTo>
                      <a:pt x="58" y="908"/>
                    </a:lnTo>
                    <a:lnTo>
                      <a:pt x="79" y="849"/>
                    </a:lnTo>
                    <a:lnTo>
                      <a:pt x="101" y="791"/>
                    </a:lnTo>
                    <a:lnTo>
                      <a:pt x="127" y="733"/>
                    </a:lnTo>
                    <a:lnTo>
                      <a:pt x="156" y="676"/>
                    </a:lnTo>
                    <a:lnTo>
                      <a:pt x="187" y="623"/>
                    </a:lnTo>
                    <a:lnTo>
                      <a:pt x="221" y="570"/>
                    </a:lnTo>
                    <a:lnTo>
                      <a:pt x="258" y="520"/>
                    </a:lnTo>
                    <a:lnTo>
                      <a:pt x="296" y="470"/>
                    </a:lnTo>
                    <a:lnTo>
                      <a:pt x="337" y="424"/>
                    </a:lnTo>
                    <a:lnTo>
                      <a:pt x="378" y="378"/>
                    </a:lnTo>
                    <a:lnTo>
                      <a:pt x="424" y="337"/>
                    </a:lnTo>
                    <a:lnTo>
                      <a:pt x="470" y="296"/>
                    </a:lnTo>
                    <a:lnTo>
                      <a:pt x="520" y="258"/>
                    </a:lnTo>
                    <a:lnTo>
                      <a:pt x="570" y="221"/>
                    </a:lnTo>
                    <a:lnTo>
                      <a:pt x="623" y="187"/>
                    </a:lnTo>
                    <a:lnTo>
                      <a:pt x="676" y="156"/>
                    </a:lnTo>
                    <a:lnTo>
                      <a:pt x="733" y="127"/>
                    </a:lnTo>
                    <a:lnTo>
                      <a:pt x="791" y="101"/>
                    </a:lnTo>
                    <a:lnTo>
                      <a:pt x="849" y="79"/>
                    </a:lnTo>
                    <a:lnTo>
                      <a:pt x="908" y="58"/>
                    </a:lnTo>
                    <a:lnTo>
                      <a:pt x="969" y="40"/>
                    </a:lnTo>
                    <a:lnTo>
                      <a:pt x="1032" y="27"/>
                    </a:lnTo>
                    <a:lnTo>
                      <a:pt x="1097" y="15"/>
                    </a:lnTo>
                    <a:lnTo>
                      <a:pt x="1161" y="6"/>
                    </a:lnTo>
                    <a:lnTo>
                      <a:pt x="1227" y="2"/>
                    </a:lnTo>
                    <a:lnTo>
                      <a:pt x="1293" y="0"/>
                    </a:lnTo>
                    <a:lnTo>
                      <a:pt x="1293" y="0"/>
                    </a:lnTo>
                    <a:lnTo>
                      <a:pt x="1359" y="2"/>
                    </a:lnTo>
                    <a:lnTo>
                      <a:pt x="1425" y="6"/>
                    </a:lnTo>
                    <a:lnTo>
                      <a:pt x="1489" y="15"/>
                    </a:lnTo>
                    <a:lnTo>
                      <a:pt x="1554" y="27"/>
                    </a:lnTo>
                    <a:lnTo>
                      <a:pt x="1617" y="40"/>
                    </a:lnTo>
                    <a:lnTo>
                      <a:pt x="1678" y="58"/>
                    </a:lnTo>
                    <a:lnTo>
                      <a:pt x="1737" y="79"/>
                    </a:lnTo>
                    <a:lnTo>
                      <a:pt x="1795" y="101"/>
                    </a:lnTo>
                    <a:lnTo>
                      <a:pt x="1853" y="127"/>
                    </a:lnTo>
                    <a:lnTo>
                      <a:pt x="1910" y="156"/>
                    </a:lnTo>
                    <a:lnTo>
                      <a:pt x="1963" y="187"/>
                    </a:lnTo>
                    <a:lnTo>
                      <a:pt x="2016" y="221"/>
                    </a:lnTo>
                    <a:lnTo>
                      <a:pt x="2066" y="258"/>
                    </a:lnTo>
                    <a:lnTo>
                      <a:pt x="2116" y="296"/>
                    </a:lnTo>
                    <a:lnTo>
                      <a:pt x="2162" y="337"/>
                    </a:lnTo>
                    <a:lnTo>
                      <a:pt x="2208" y="378"/>
                    </a:lnTo>
                    <a:lnTo>
                      <a:pt x="2249" y="424"/>
                    </a:lnTo>
                    <a:lnTo>
                      <a:pt x="2290" y="470"/>
                    </a:lnTo>
                    <a:lnTo>
                      <a:pt x="2328" y="520"/>
                    </a:lnTo>
                    <a:lnTo>
                      <a:pt x="2365" y="570"/>
                    </a:lnTo>
                    <a:lnTo>
                      <a:pt x="2399" y="623"/>
                    </a:lnTo>
                    <a:lnTo>
                      <a:pt x="2430" y="676"/>
                    </a:lnTo>
                    <a:lnTo>
                      <a:pt x="2459" y="733"/>
                    </a:lnTo>
                    <a:lnTo>
                      <a:pt x="2485" y="791"/>
                    </a:lnTo>
                    <a:lnTo>
                      <a:pt x="2507" y="849"/>
                    </a:lnTo>
                    <a:lnTo>
                      <a:pt x="2528" y="908"/>
                    </a:lnTo>
                    <a:lnTo>
                      <a:pt x="2546" y="969"/>
                    </a:lnTo>
                    <a:lnTo>
                      <a:pt x="2559" y="1032"/>
                    </a:lnTo>
                    <a:lnTo>
                      <a:pt x="2571" y="1097"/>
                    </a:lnTo>
                    <a:lnTo>
                      <a:pt x="2580" y="1161"/>
                    </a:lnTo>
                    <a:lnTo>
                      <a:pt x="2584" y="1227"/>
                    </a:lnTo>
                    <a:lnTo>
                      <a:pt x="2586" y="1293"/>
                    </a:lnTo>
                    <a:lnTo>
                      <a:pt x="2586" y="1293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7">
                <a:extLst>
                  <a:ext uri="{FF2B5EF4-FFF2-40B4-BE49-F238E27FC236}">
                    <a16:creationId xmlns:a16="http://schemas.microsoft.com/office/drawing/2014/main" id="{89AC75AF-35EC-CC80-C958-80F8DFC3B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4423" y="2474123"/>
                <a:ext cx="1935155" cy="1935155"/>
              </a:xfrm>
              <a:custGeom>
                <a:avLst/>
                <a:gdLst>
                  <a:gd name="T0" fmla="*/ 3444 w 3448"/>
                  <a:gd name="T1" fmla="*/ 1856 h 3448"/>
                  <a:gd name="T2" fmla="*/ 3413 w 3448"/>
                  <a:gd name="T3" fmla="*/ 2072 h 3448"/>
                  <a:gd name="T4" fmla="*/ 3358 w 3448"/>
                  <a:gd name="T5" fmla="*/ 2276 h 3448"/>
                  <a:gd name="T6" fmla="*/ 3278 w 3448"/>
                  <a:gd name="T7" fmla="*/ 2471 h 3448"/>
                  <a:gd name="T8" fmla="*/ 3176 w 3448"/>
                  <a:gd name="T9" fmla="*/ 2653 h 3448"/>
                  <a:gd name="T10" fmla="*/ 3054 w 3448"/>
                  <a:gd name="T11" fmla="*/ 2821 h 3448"/>
                  <a:gd name="T12" fmla="*/ 2914 w 3448"/>
                  <a:gd name="T13" fmla="*/ 2972 h 3448"/>
                  <a:gd name="T14" fmla="*/ 2756 w 3448"/>
                  <a:gd name="T15" fmla="*/ 3105 h 3448"/>
                  <a:gd name="T16" fmla="*/ 2582 w 3448"/>
                  <a:gd name="T17" fmla="*/ 3220 h 3448"/>
                  <a:gd name="T18" fmla="*/ 2395 w 3448"/>
                  <a:gd name="T19" fmla="*/ 3313 h 3448"/>
                  <a:gd name="T20" fmla="*/ 2196 w 3448"/>
                  <a:gd name="T21" fmla="*/ 3382 h 3448"/>
                  <a:gd name="T22" fmla="*/ 1986 w 3448"/>
                  <a:gd name="T23" fmla="*/ 3429 h 3448"/>
                  <a:gd name="T24" fmla="*/ 1769 w 3448"/>
                  <a:gd name="T25" fmla="*/ 3448 h 3448"/>
                  <a:gd name="T26" fmla="*/ 1592 w 3448"/>
                  <a:gd name="T27" fmla="*/ 3444 h 3448"/>
                  <a:gd name="T28" fmla="*/ 1376 w 3448"/>
                  <a:gd name="T29" fmla="*/ 3413 h 3448"/>
                  <a:gd name="T30" fmla="*/ 1172 w 3448"/>
                  <a:gd name="T31" fmla="*/ 3358 h 3448"/>
                  <a:gd name="T32" fmla="*/ 977 w 3448"/>
                  <a:gd name="T33" fmla="*/ 3278 h 3448"/>
                  <a:gd name="T34" fmla="*/ 795 w 3448"/>
                  <a:gd name="T35" fmla="*/ 3176 h 3448"/>
                  <a:gd name="T36" fmla="*/ 627 w 3448"/>
                  <a:gd name="T37" fmla="*/ 3054 h 3448"/>
                  <a:gd name="T38" fmla="*/ 476 w 3448"/>
                  <a:gd name="T39" fmla="*/ 2914 h 3448"/>
                  <a:gd name="T40" fmla="*/ 343 w 3448"/>
                  <a:gd name="T41" fmla="*/ 2756 h 3448"/>
                  <a:gd name="T42" fmla="*/ 228 w 3448"/>
                  <a:gd name="T43" fmla="*/ 2582 h 3448"/>
                  <a:gd name="T44" fmla="*/ 135 w 3448"/>
                  <a:gd name="T45" fmla="*/ 2395 h 3448"/>
                  <a:gd name="T46" fmla="*/ 66 w 3448"/>
                  <a:gd name="T47" fmla="*/ 2196 h 3448"/>
                  <a:gd name="T48" fmla="*/ 19 w 3448"/>
                  <a:gd name="T49" fmla="*/ 1986 h 3448"/>
                  <a:gd name="T50" fmla="*/ 0 w 3448"/>
                  <a:gd name="T51" fmla="*/ 1769 h 3448"/>
                  <a:gd name="T52" fmla="*/ 4 w 3448"/>
                  <a:gd name="T53" fmla="*/ 1592 h 3448"/>
                  <a:gd name="T54" fmla="*/ 35 w 3448"/>
                  <a:gd name="T55" fmla="*/ 1376 h 3448"/>
                  <a:gd name="T56" fmla="*/ 90 w 3448"/>
                  <a:gd name="T57" fmla="*/ 1172 h 3448"/>
                  <a:gd name="T58" fmla="*/ 170 w 3448"/>
                  <a:gd name="T59" fmla="*/ 977 h 3448"/>
                  <a:gd name="T60" fmla="*/ 272 w 3448"/>
                  <a:gd name="T61" fmla="*/ 795 h 3448"/>
                  <a:gd name="T62" fmla="*/ 394 w 3448"/>
                  <a:gd name="T63" fmla="*/ 627 h 3448"/>
                  <a:gd name="T64" fmla="*/ 534 w 3448"/>
                  <a:gd name="T65" fmla="*/ 476 h 3448"/>
                  <a:gd name="T66" fmla="*/ 692 w 3448"/>
                  <a:gd name="T67" fmla="*/ 343 h 3448"/>
                  <a:gd name="T68" fmla="*/ 866 w 3448"/>
                  <a:gd name="T69" fmla="*/ 228 h 3448"/>
                  <a:gd name="T70" fmla="*/ 1053 w 3448"/>
                  <a:gd name="T71" fmla="*/ 135 h 3448"/>
                  <a:gd name="T72" fmla="*/ 1252 w 3448"/>
                  <a:gd name="T73" fmla="*/ 66 h 3448"/>
                  <a:gd name="T74" fmla="*/ 1462 w 3448"/>
                  <a:gd name="T75" fmla="*/ 19 h 3448"/>
                  <a:gd name="T76" fmla="*/ 1679 w 3448"/>
                  <a:gd name="T77" fmla="*/ 0 h 3448"/>
                  <a:gd name="T78" fmla="*/ 1856 w 3448"/>
                  <a:gd name="T79" fmla="*/ 4 h 3448"/>
                  <a:gd name="T80" fmla="*/ 2072 w 3448"/>
                  <a:gd name="T81" fmla="*/ 35 h 3448"/>
                  <a:gd name="T82" fmla="*/ 2276 w 3448"/>
                  <a:gd name="T83" fmla="*/ 90 h 3448"/>
                  <a:gd name="T84" fmla="*/ 2471 w 3448"/>
                  <a:gd name="T85" fmla="*/ 170 h 3448"/>
                  <a:gd name="T86" fmla="*/ 2653 w 3448"/>
                  <a:gd name="T87" fmla="*/ 272 h 3448"/>
                  <a:gd name="T88" fmla="*/ 2821 w 3448"/>
                  <a:gd name="T89" fmla="*/ 394 h 3448"/>
                  <a:gd name="T90" fmla="*/ 2972 w 3448"/>
                  <a:gd name="T91" fmla="*/ 534 h 3448"/>
                  <a:gd name="T92" fmla="*/ 3105 w 3448"/>
                  <a:gd name="T93" fmla="*/ 692 h 3448"/>
                  <a:gd name="T94" fmla="*/ 3220 w 3448"/>
                  <a:gd name="T95" fmla="*/ 866 h 3448"/>
                  <a:gd name="T96" fmla="*/ 3313 w 3448"/>
                  <a:gd name="T97" fmla="*/ 1053 h 3448"/>
                  <a:gd name="T98" fmla="*/ 3382 w 3448"/>
                  <a:gd name="T99" fmla="*/ 1252 h 3448"/>
                  <a:gd name="T100" fmla="*/ 3429 w 3448"/>
                  <a:gd name="T101" fmla="*/ 1462 h 3448"/>
                  <a:gd name="T102" fmla="*/ 3448 w 3448"/>
                  <a:gd name="T103" fmla="*/ 1679 h 3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448" h="3448">
                    <a:moveTo>
                      <a:pt x="3448" y="1724"/>
                    </a:moveTo>
                    <a:lnTo>
                      <a:pt x="3448" y="1724"/>
                    </a:lnTo>
                    <a:lnTo>
                      <a:pt x="3448" y="1769"/>
                    </a:lnTo>
                    <a:lnTo>
                      <a:pt x="3447" y="1813"/>
                    </a:lnTo>
                    <a:lnTo>
                      <a:pt x="3444" y="1856"/>
                    </a:lnTo>
                    <a:lnTo>
                      <a:pt x="3439" y="1900"/>
                    </a:lnTo>
                    <a:lnTo>
                      <a:pt x="3434" y="1943"/>
                    </a:lnTo>
                    <a:lnTo>
                      <a:pt x="3429" y="1986"/>
                    </a:lnTo>
                    <a:lnTo>
                      <a:pt x="3421" y="2030"/>
                    </a:lnTo>
                    <a:lnTo>
                      <a:pt x="3413" y="2072"/>
                    </a:lnTo>
                    <a:lnTo>
                      <a:pt x="3405" y="2114"/>
                    </a:lnTo>
                    <a:lnTo>
                      <a:pt x="3394" y="2156"/>
                    </a:lnTo>
                    <a:lnTo>
                      <a:pt x="3382" y="2196"/>
                    </a:lnTo>
                    <a:lnTo>
                      <a:pt x="3371" y="2236"/>
                    </a:lnTo>
                    <a:lnTo>
                      <a:pt x="3358" y="2276"/>
                    </a:lnTo>
                    <a:lnTo>
                      <a:pt x="3344" y="2317"/>
                    </a:lnTo>
                    <a:lnTo>
                      <a:pt x="3329" y="2357"/>
                    </a:lnTo>
                    <a:lnTo>
                      <a:pt x="3313" y="2395"/>
                    </a:lnTo>
                    <a:lnTo>
                      <a:pt x="3295" y="2434"/>
                    </a:lnTo>
                    <a:lnTo>
                      <a:pt x="3278" y="2471"/>
                    </a:lnTo>
                    <a:lnTo>
                      <a:pt x="3260" y="2510"/>
                    </a:lnTo>
                    <a:lnTo>
                      <a:pt x="3241" y="2545"/>
                    </a:lnTo>
                    <a:lnTo>
                      <a:pt x="3220" y="2582"/>
                    </a:lnTo>
                    <a:lnTo>
                      <a:pt x="3199" y="2618"/>
                    </a:lnTo>
                    <a:lnTo>
                      <a:pt x="3176" y="2653"/>
                    </a:lnTo>
                    <a:lnTo>
                      <a:pt x="3154" y="2688"/>
                    </a:lnTo>
                    <a:lnTo>
                      <a:pt x="3130" y="2722"/>
                    </a:lnTo>
                    <a:lnTo>
                      <a:pt x="3105" y="2756"/>
                    </a:lnTo>
                    <a:lnTo>
                      <a:pt x="3081" y="2788"/>
                    </a:lnTo>
                    <a:lnTo>
                      <a:pt x="3054" y="2821"/>
                    </a:lnTo>
                    <a:lnTo>
                      <a:pt x="3028" y="2853"/>
                    </a:lnTo>
                    <a:lnTo>
                      <a:pt x="3001" y="2883"/>
                    </a:lnTo>
                    <a:lnTo>
                      <a:pt x="2972" y="2914"/>
                    </a:lnTo>
                    <a:lnTo>
                      <a:pt x="2943" y="2943"/>
                    </a:lnTo>
                    <a:lnTo>
                      <a:pt x="2914" y="2972"/>
                    </a:lnTo>
                    <a:lnTo>
                      <a:pt x="2883" y="3001"/>
                    </a:lnTo>
                    <a:lnTo>
                      <a:pt x="2853" y="3028"/>
                    </a:lnTo>
                    <a:lnTo>
                      <a:pt x="2821" y="3054"/>
                    </a:lnTo>
                    <a:lnTo>
                      <a:pt x="2788" y="3081"/>
                    </a:lnTo>
                    <a:lnTo>
                      <a:pt x="2756" y="3105"/>
                    </a:lnTo>
                    <a:lnTo>
                      <a:pt x="2722" y="3130"/>
                    </a:lnTo>
                    <a:lnTo>
                      <a:pt x="2688" y="3154"/>
                    </a:lnTo>
                    <a:lnTo>
                      <a:pt x="2653" y="3176"/>
                    </a:lnTo>
                    <a:lnTo>
                      <a:pt x="2618" y="3199"/>
                    </a:lnTo>
                    <a:lnTo>
                      <a:pt x="2582" y="3220"/>
                    </a:lnTo>
                    <a:lnTo>
                      <a:pt x="2545" y="3241"/>
                    </a:lnTo>
                    <a:lnTo>
                      <a:pt x="2510" y="3260"/>
                    </a:lnTo>
                    <a:lnTo>
                      <a:pt x="2471" y="3278"/>
                    </a:lnTo>
                    <a:lnTo>
                      <a:pt x="2434" y="3295"/>
                    </a:lnTo>
                    <a:lnTo>
                      <a:pt x="2395" y="3313"/>
                    </a:lnTo>
                    <a:lnTo>
                      <a:pt x="2357" y="3329"/>
                    </a:lnTo>
                    <a:lnTo>
                      <a:pt x="2317" y="3344"/>
                    </a:lnTo>
                    <a:lnTo>
                      <a:pt x="2276" y="3358"/>
                    </a:lnTo>
                    <a:lnTo>
                      <a:pt x="2236" y="3371"/>
                    </a:lnTo>
                    <a:lnTo>
                      <a:pt x="2196" y="3382"/>
                    </a:lnTo>
                    <a:lnTo>
                      <a:pt x="2156" y="3394"/>
                    </a:lnTo>
                    <a:lnTo>
                      <a:pt x="2114" y="3405"/>
                    </a:lnTo>
                    <a:lnTo>
                      <a:pt x="2072" y="3413"/>
                    </a:lnTo>
                    <a:lnTo>
                      <a:pt x="2030" y="3421"/>
                    </a:lnTo>
                    <a:lnTo>
                      <a:pt x="1986" y="3429"/>
                    </a:lnTo>
                    <a:lnTo>
                      <a:pt x="1943" y="3434"/>
                    </a:lnTo>
                    <a:lnTo>
                      <a:pt x="1900" y="3439"/>
                    </a:lnTo>
                    <a:lnTo>
                      <a:pt x="1856" y="3444"/>
                    </a:lnTo>
                    <a:lnTo>
                      <a:pt x="1813" y="3447"/>
                    </a:lnTo>
                    <a:lnTo>
                      <a:pt x="1769" y="3448"/>
                    </a:lnTo>
                    <a:lnTo>
                      <a:pt x="1724" y="3448"/>
                    </a:lnTo>
                    <a:lnTo>
                      <a:pt x="1724" y="3448"/>
                    </a:lnTo>
                    <a:lnTo>
                      <a:pt x="1679" y="3448"/>
                    </a:lnTo>
                    <a:lnTo>
                      <a:pt x="1635" y="3447"/>
                    </a:lnTo>
                    <a:lnTo>
                      <a:pt x="1592" y="3444"/>
                    </a:lnTo>
                    <a:lnTo>
                      <a:pt x="1547" y="3439"/>
                    </a:lnTo>
                    <a:lnTo>
                      <a:pt x="1505" y="3434"/>
                    </a:lnTo>
                    <a:lnTo>
                      <a:pt x="1462" y="3429"/>
                    </a:lnTo>
                    <a:lnTo>
                      <a:pt x="1418" y="3421"/>
                    </a:lnTo>
                    <a:lnTo>
                      <a:pt x="1376" y="3413"/>
                    </a:lnTo>
                    <a:lnTo>
                      <a:pt x="1334" y="3405"/>
                    </a:lnTo>
                    <a:lnTo>
                      <a:pt x="1292" y="3394"/>
                    </a:lnTo>
                    <a:lnTo>
                      <a:pt x="1252" y="3382"/>
                    </a:lnTo>
                    <a:lnTo>
                      <a:pt x="1212" y="3371"/>
                    </a:lnTo>
                    <a:lnTo>
                      <a:pt x="1172" y="3358"/>
                    </a:lnTo>
                    <a:lnTo>
                      <a:pt x="1131" y="3344"/>
                    </a:lnTo>
                    <a:lnTo>
                      <a:pt x="1091" y="3329"/>
                    </a:lnTo>
                    <a:lnTo>
                      <a:pt x="1053" y="3313"/>
                    </a:lnTo>
                    <a:lnTo>
                      <a:pt x="1014" y="3295"/>
                    </a:lnTo>
                    <a:lnTo>
                      <a:pt x="977" y="3278"/>
                    </a:lnTo>
                    <a:lnTo>
                      <a:pt x="938" y="3260"/>
                    </a:lnTo>
                    <a:lnTo>
                      <a:pt x="903" y="3241"/>
                    </a:lnTo>
                    <a:lnTo>
                      <a:pt x="866" y="3220"/>
                    </a:lnTo>
                    <a:lnTo>
                      <a:pt x="830" y="3199"/>
                    </a:lnTo>
                    <a:lnTo>
                      <a:pt x="795" y="3176"/>
                    </a:lnTo>
                    <a:lnTo>
                      <a:pt x="760" y="3154"/>
                    </a:lnTo>
                    <a:lnTo>
                      <a:pt x="726" y="3130"/>
                    </a:lnTo>
                    <a:lnTo>
                      <a:pt x="692" y="3105"/>
                    </a:lnTo>
                    <a:lnTo>
                      <a:pt x="660" y="3081"/>
                    </a:lnTo>
                    <a:lnTo>
                      <a:pt x="627" y="3054"/>
                    </a:lnTo>
                    <a:lnTo>
                      <a:pt x="595" y="3028"/>
                    </a:lnTo>
                    <a:lnTo>
                      <a:pt x="565" y="3001"/>
                    </a:lnTo>
                    <a:lnTo>
                      <a:pt x="534" y="2972"/>
                    </a:lnTo>
                    <a:lnTo>
                      <a:pt x="505" y="2943"/>
                    </a:lnTo>
                    <a:lnTo>
                      <a:pt x="476" y="2914"/>
                    </a:lnTo>
                    <a:lnTo>
                      <a:pt x="447" y="2883"/>
                    </a:lnTo>
                    <a:lnTo>
                      <a:pt x="420" y="2853"/>
                    </a:lnTo>
                    <a:lnTo>
                      <a:pt x="394" y="2821"/>
                    </a:lnTo>
                    <a:lnTo>
                      <a:pt x="367" y="2788"/>
                    </a:lnTo>
                    <a:lnTo>
                      <a:pt x="343" y="2756"/>
                    </a:lnTo>
                    <a:lnTo>
                      <a:pt x="318" y="2722"/>
                    </a:lnTo>
                    <a:lnTo>
                      <a:pt x="294" y="2688"/>
                    </a:lnTo>
                    <a:lnTo>
                      <a:pt x="272" y="2653"/>
                    </a:lnTo>
                    <a:lnTo>
                      <a:pt x="249" y="2618"/>
                    </a:lnTo>
                    <a:lnTo>
                      <a:pt x="228" y="2582"/>
                    </a:lnTo>
                    <a:lnTo>
                      <a:pt x="207" y="2545"/>
                    </a:lnTo>
                    <a:lnTo>
                      <a:pt x="188" y="2510"/>
                    </a:lnTo>
                    <a:lnTo>
                      <a:pt x="170" y="2471"/>
                    </a:lnTo>
                    <a:lnTo>
                      <a:pt x="153" y="2434"/>
                    </a:lnTo>
                    <a:lnTo>
                      <a:pt x="135" y="2395"/>
                    </a:lnTo>
                    <a:lnTo>
                      <a:pt x="119" y="2357"/>
                    </a:lnTo>
                    <a:lnTo>
                      <a:pt x="104" y="2317"/>
                    </a:lnTo>
                    <a:lnTo>
                      <a:pt x="90" y="2276"/>
                    </a:lnTo>
                    <a:lnTo>
                      <a:pt x="77" y="2236"/>
                    </a:lnTo>
                    <a:lnTo>
                      <a:pt x="66" y="2196"/>
                    </a:lnTo>
                    <a:lnTo>
                      <a:pt x="54" y="2156"/>
                    </a:lnTo>
                    <a:lnTo>
                      <a:pt x="43" y="2114"/>
                    </a:lnTo>
                    <a:lnTo>
                      <a:pt x="35" y="2072"/>
                    </a:lnTo>
                    <a:lnTo>
                      <a:pt x="27" y="2030"/>
                    </a:lnTo>
                    <a:lnTo>
                      <a:pt x="19" y="1986"/>
                    </a:lnTo>
                    <a:lnTo>
                      <a:pt x="14" y="1943"/>
                    </a:lnTo>
                    <a:lnTo>
                      <a:pt x="9" y="1900"/>
                    </a:lnTo>
                    <a:lnTo>
                      <a:pt x="4" y="1856"/>
                    </a:lnTo>
                    <a:lnTo>
                      <a:pt x="1" y="1813"/>
                    </a:lnTo>
                    <a:lnTo>
                      <a:pt x="0" y="1769"/>
                    </a:lnTo>
                    <a:lnTo>
                      <a:pt x="0" y="1724"/>
                    </a:lnTo>
                    <a:lnTo>
                      <a:pt x="0" y="1724"/>
                    </a:lnTo>
                    <a:lnTo>
                      <a:pt x="0" y="1679"/>
                    </a:lnTo>
                    <a:lnTo>
                      <a:pt x="1" y="1635"/>
                    </a:lnTo>
                    <a:lnTo>
                      <a:pt x="4" y="1592"/>
                    </a:lnTo>
                    <a:lnTo>
                      <a:pt x="9" y="1547"/>
                    </a:lnTo>
                    <a:lnTo>
                      <a:pt x="14" y="1505"/>
                    </a:lnTo>
                    <a:lnTo>
                      <a:pt x="19" y="1462"/>
                    </a:lnTo>
                    <a:lnTo>
                      <a:pt x="27" y="1418"/>
                    </a:lnTo>
                    <a:lnTo>
                      <a:pt x="35" y="1376"/>
                    </a:lnTo>
                    <a:lnTo>
                      <a:pt x="43" y="1334"/>
                    </a:lnTo>
                    <a:lnTo>
                      <a:pt x="54" y="1292"/>
                    </a:lnTo>
                    <a:lnTo>
                      <a:pt x="66" y="1252"/>
                    </a:lnTo>
                    <a:lnTo>
                      <a:pt x="77" y="1212"/>
                    </a:lnTo>
                    <a:lnTo>
                      <a:pt x="90" y="1172"/>
                    </a:lnTo>
                    <a:lnTo>
                      <a:pt x="104" y="1131"/>
                    </a:lnTo>
                    <a:lnTo>
                      <a:pt x="119" y="1091"/>
                    </a:lnTo>
                    <a:lnTo>
                      <a:pt x="135" y="1053"/>
                    </a:lnTo>
                    <a:lnTo>
                      <a:pt x="153" y="1014"/>
                    </a:lnTo>
                    <a:lnTo>
                      <a:pt x="170" y="977"/>
                    </a:lnTo>
                    <a:lnTo>
                      <a:pt x="188" y="938"/>
                    </a:lnTo>
                    <a:lnTo>
                      <a:pt x="207" y="903"/>
                    </a:lnTo>
                    <a:lnTo>
                      <a:pt x="228" y="866"/>
                    </a:lnTo>
                    <a:lnTo>
                      <a:pt x="249" y="830"/>
                    </a:lnTo>
                    <a:lnTo>
                      <a:pt x="272" y="795"/>
                    </a:lnTo>
                    <a:lnTo>
                      <a:pt x="294" y="760"/>
                    </a:lnTo>
                    <a:lnTo>
                      <a:pt x="318" y="726"/>
                    </a:lnTo>
                    <a:lnTo>
                      <a:pt x="343" y="692"/>
                    </a:lnTo>
                    <a:lnTo>
                      <a:pt x="367" y="660"/>
                    </a:lnTo>
                    <a:lnTo>
                      <a:pt x="394" y="627"/>
                    </a:lnTo>
                    <a:lnTo>
                      <a:pt x="420" y="595"/>
                    </a:lnTo>
                    <a:lnTo>
                      <a:pt x="447" y="565"/>
                    </a:lnTo>
                    <a:lnTo>
                      <a:pt x="476" y="534"/>
                    </a:lnTo>
                    <a:lnTo>
                      <a:pt x="505" y="505"/>
                    </a:lnTo>
                    <a:lnTo>
                      <a:pt x="534" y="476"/>
                    </a:lnTo>
                    <a:lnTo>
                      <a:pt x="565" y="447"/>
                    </a:lnTo>
                    <a:lnTo>
                      <a:pt x="595" y="420"/>
                    </a:lnTo>
                    <a:lnTo>
                      <a:pt x="627" y="394"/>
                    </a:lnTo>
                    <a:lnTo>
                      <a:pt x="660" y="367"/>
                    </a:lnTo>
                    <a:lnTo>
                      <a:pt x="692" y="343"/>
                    </a:lnTo>
                    <a:lnTo>
                      <a:pt x="726" y="318"/>
                    </a:lnTo>
                    <a:lnTo>
                      <a:pt x="760" y="294"/>
                    </a:lnTo>
                    <a:lnTo>
                      <a:pt x="795" y="272"/>
                    </a:lnTo>
                    <a:lnTo>
                      <a:pt x="830" y="249"/>
                    </a:lnTo>
                    <a:lnTo>
                      <a:pt x="866" y="228"/>
                    </a:lnTo>
                    <a:lnTo>
                      <a:pt x="903" y="207"/>
                    </a:lnTo>
                    <a:lnTo>
                      <a:pt x="938" y="188"/>
                    </a:lnTo>
                    <a:lnTo>
                      <a:pt x="977" y="170"/>
                    </a:lnTo>
                    <a:lnTo>
                      <a:pt x="1014" y="153"/>
                    </a:lnTo>
                    <a:lnTo>
                      <a:pt x="1053" y="135"/>
                    </a:lnTo>
                    <a:lnTo>
                      <a:pt x="1091" y="119"/>
                    </a:lnTo>
                    <a:lnTo>
                      <a:pt x="1131" y="104"/>
                    </a:lnTo>
                    <a:lnTo>
                      <a:pt x="1172" y="90"/>
                    </a:lnTo>
                    <a:lnTo>
                      <a:pt x="1212" y="77"/>
                    </a:lnTo>
                    <a:lnTo>
                      <a:pt x="1252" y="66"/>
                    </a:lnTo>
                    <a:lnTo>
                      <a:pt x="1292" y="54"/>
                    </a:lnTo>
                    <a:lnTo>
                      <a:pt x="1334" y="43"/>
                    </a:lnTo>
                    <a:lnTo>
                      <a:pt x="1376" y="35"/>
                    </a:lnTo>
                    <a:lnTo>
                      <a:pt x="1418" y="27"/>
                    </a:lnTo>
                    <a:lnTo>
                      <a:pt x="1462" y="19"/>
                    </a:lnTo>
                    <a:lnTo>
                      <a:pt x="1505" y="14"/>
                    </a:lnTo>
                    <a:lnTo>
                      <a:pt x="1547" y="9"/>
                    </a:lnTo>
                    <a:lnTo>
                      <a:pt x="1592" y="4"/>
                    </a:lnTo>
                    <a:lnTo>
                      <a:pt x="1635" y="1"/>
                    </a:lnTo>
                    <a:lnTo>
                      <a:pt x="1679" y="0"/>
                    </a:lnTo>
                    <a:lnTo>
                      <a:pt x="1724" y="0"/>
                    </a:lnTo>
                    <a:lnTo>
                      <a:pt x="1724" y="0"/>
                    </a:lnTo>
                    <a:lnTo>
                      <a:pt x="1769" y="0"/>
                    </a:lnTo>
                    <a:lnTo>
                      <a:pt x="1813" y="1"/>
                    </a:lnTo>
                    <a:lnTo>
                      <a:pt x="1856" y="4"/>
                    </a:lnTo>
                    <a:lnTo>
                      <a:pt x="1900" y="9"/>
                    </a:lnTo>
                    <a:lnTo>
                      <a:pt x="1943" y="14"/>
                    </a:lnTo>
                    <a:lnTo>
                      <a:pt x="1986" y="19"/>
                    </a:lnTo>
                    <a:lnTo>
                      <a:pt x="2030" y="27"/>
                    </a:lnTo>
                    <a:lnTo>
                      <a:pt x="2072" y="35"/>
                    </a:lnTo>
                    <a:lnTo>
                      <a:pt x="2114" y="43"/>
                    </a:lnTo>
                    <a:lnTo>
                      <a:pt x="2156" y="54"/>
                    </a:lnTo>
                    <a:lnTo>
                      <a:pt x="2196" y="66"/>
                    </a:lnTo>
                    <a:lnTo>
                      <a:pt x="2236" y="77"/>
                    </a:lnTo>
                    <a:lnTo>
                      <a:pt x="2276" y="90"/>
                    </a:lnTo>
                    <a:lnTo>
                      <a:pt x="2317" y="104"/>
                    </a:lnTo>
                    <a:lnTo>
                      <a:pt x="2357" y="119"/>
                    </a:lnTo>
                    <a:lnTo>
                      <a:pt x="2395" y="135"/>
                    </a:lnTo>
                    <a:lnTo>
                      <a:pt x="2434" y="153"/>
                    </a:lnTo>
                    <a:lnTo>
                      <a:pt x="2471" y="170"/>
                    </a:lnTo>
                    <a:lnTo>
                      <a:pt x="2510" y="188"/>
                    </a:lnTo>
                    <a:lnTo>
                      <a:pt x="2545" y="207"/>
                    </a:lnTo>
                    <a:lnTo>
                      <a:pt x="2582" y="228"/>
                    </a:lnTo>
                    <a:lnTo>
                      <a:pt x="2618" y="249"/>
                    </a:lnTo>
                    <a:lnTo>
                      <a:pt x="2653" y="272"/>
                    </a:lnTo>
                    <a:lnTo>
                      <a:pt x="2688" y="294"/>
                    </a:lnTo>
                    <a:lnTo>
                      <a:pt x="2722" y="318"/>
                    </a:lnTo>
                    <a:lnTo>
                      <a:pt x="2756" y="343"/>
                    </a:lnTo>
                    <a:lnTo>
                      <a:pt x="2788" y="367"/>
                    </a:lnTo>
                    <a:lnTo>
                      <a:pt x="2821" y="394"/>
                    </a:lnTo>
                    <a:lnTo>
                      <a:pt x="2853" y="420"/>
                    </a:lnTo>
                    <a:lnTo>
                      <a:pt x="2883" y="447"/>
                    </a:lnTo>
                    <a:lnTo>
                      <a:pt x="2914" y="476"/>
                    </a:lnTo>
                    <a:lnTo>
                      <a:pt x="2943" y="505"/>
                    </a:lnTo>
                    <a:lnTo>
                      <a:pt x="2972" y="534"/>
                    </a:lnTo>
                    <a:lnTo>
                      <a:pt x="3001" y="565"/>
                    </a:lnTo>
                    <a:lnTo>
                      <a:pt x="3028" y="595"/>
                    </a:lnTo>
                    <a:lnTo>
                      <a:pt x="3054" y="627"/>
                    </a:lnTo>
                    <a:lnTo>
                      <a:pt x="3081" y="660"/>
                    </a:lnTo>
                    <a:lnTo>
                      <a:pt x="3105" y="692"/>
                    </a:lnTo>
                    <a:lnTo>
                      <a:pt x="3130" y="726"/>
                    </a:lnTo>
                    <a:lnTo>
                      <a:pt x="3154" y="760"/>
                    </a:lnTo>
                    <a:lnTo>
                      <a:pt x="3176" y="795"/>
                    </a:lnTo>
                    <a:lnTo>
                      <a:pt x="3199" y="830"/>
                    </a:lnTo>
                    <a:lnTo>
                      <a:pt x="3220" y="866"/>
                    </a:lnTo>
                    <a:lnTo>
                      <a:pt x="3241" y="903"/>
                    </a:lnTo>
                    <a:lnTo>
                      <a:pt x="3260" y="938"/>
                    </a:lnTo>
                    <a:lnTo>
                      <a:pt x="3278" y="977"/>
                    </a:lnTo>
                    <a:lnTo>
                      <a:pt x="3295" y="1014"/>
                    </a:lnTo>
                    <a:lnTo>
                      <a:pt x="3313" y="1053"/>
                    </a:lnTo>
                    <a:lnTo>
                      <a:pt x="3329" y="1091"/>
                    </a:lnTo>
                    <a:lnTo>
                      <a:pt x="3344" y="1131"/>
                    </a:lnTo>
                    <a:lnTo>
                      <a:pt x="3358" y="1172"/>
                    </a:lnTo>
                    <a:lnTo>
                      <a:pt x="3371" y="1212"/>
                    </a:lnTo>
                    <a:lnTo>
                      <a:pt x="3382" y="1252"/>
                    </a:lnTo>
                    <a:lnTo>
                      <a:pt x="3394" y="1292"/>
                    </a:lnTo>
                    <a:lnTo>
                      <a:pt x="3405" y="1334"/>
                    </a:lnTo>
                    <a:lnTo>
                      <a:pt x="3413" y="1376"/>
                    </a:lnTo>
                    <a:lnTo>
                      <a:pt x="3421" y="1418"/>
                    </a:lnTo>
                    <a:lnTo>
                      <a:pt x="3429" y="1462"/>
                    </a:lnTo>
                    <a:lnTo>
                      <a:pt x="3434" y="1505"/>
                    </a:lnTo>
                    <a:lnTo>
                      <a:pt x="3439" y="1547"/>
                    </a:lnTo>
                    <a:lnTo>
                      <a:pt x="3444" y="1592"/>
                    </a:lnTo>
                    <a:lnTo>
                      <a:pt x="3447" y="1635"/>
                    </a:lnTo>
                    <a:lnTo>
                      <a:pt x="3448" y="1679"/>
                    </a:lnTo>
                    <a:lnTo>
                      <a:pt x="3448" y="1724"/>
                    </a:lnTo>
                    <a:lnTo>
                      <a:pt x="3448" y="1724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8">
                <a:extLst>
                  <a:ext uri="{FF2B5EF4-FFF2-40B4-BE49-F238E27FC236}">
                    <a16:creationId xmlns:a16="http://schemas.microsoft.com/office/drawing/2014/main" id="{673B8732-873C-AD48-48C7-C3544E76C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1967" y="2231667"/>
                <a:ext cx="2420066" cy="2420066"/>
              </a:xfrm>
              <a:custGeom>
                <a:avLst/>
                <a:gdLst>
                  <a:gd name="T0" fmla="*/ 4306 w 4312"/>
                  <a:gd name="T1" fmla="*/ 2322 h 4312"/>
                  <a:gd name="T2" fmla="*/ 4269 w 4312"/>
                  <a:gd name="T3" fmla="*/ 2591 h 4312"/>
                  <a:gd name="T4" fmla="*/ 4199 w 4312"/>
                  <a:gd name="T5" fmla="*/ 2848 h 4312"/>
                  <a:gd name="T6" fmla="*/ 4099 w 4312"/>
                  <a:gd name="T7" fmla="*/ 3091 h 4312"/>
                  <a:gd name="T8" fmla="*/ 3972 w 4312"/>
                  <a:gd name="T9" fmla="*/ 3319 h 4312"/>
                  <a:gd name="T10" fmla="*/ 3819 w 4312"/>
                  <a:gd name="T11" fmla="*/ 3528 h 4312"/>
                  <a:gd name="T12" fmla="*/ 3644 w 4312"/>
                  <a:gd name="T13" fmla="*/ 3716 h 4312"/>
                  <a:gd name="T14" fmla="*/ 3446 w 4312"/>
                  <a:gd name="T15" fmla="*/ 3884 h 4312"/>
                  <a:gd name="T16" fmla="*/ 3230 w 4312"/>
                  <a:gd name="T17" fmla="*/ 4027 h 4312"/>
                  <a:gd name="T18" fmla="*/ 2995 w 4312"/>
                  <a:gd name="T19" fmla="*/ 4143 h 4312"/>
                  <a:gd name="T20" fmla="*/ 2747 w 4312"/>
                  <a:gd name="T21" fmla="*/ 4230 h 4312"/>
                  <a:gd name="T22" fmla="*/ 2484 w 4312"/>
                  <a:gd name="T23" fmla="*/ 4288 h 4312"/>
                  <a:gd name="T24" fmla="*/ 2212 w 4312"/>
                  <a:gd name="T25" fmla="*/ 4312 h 4312"/>
                  <a:gd name="T26" fmla="*/ 1990 w 4312"/>
                  <a:gd name="T27" fmla="*/ 4306 h 4312"/>
                  <a:gd name="T28" fmla="*/ 1721 w 4312"/>
                  <a:gd name="T29" fmla="*/ 4269 h 4312"/>
                  <a:gd name="T30" fmla="*/ 1464 w 4312"/>
                  <a:gd name="T31" fmla="*/ 4199 h 4312"/>
                  <a:gd name="T32" fmla="*/ 1221 w 4312"/>
                  <a:gd name="T33" fmla="*/ 4099 h 4312"/>
                  <a:gd name="T34" fmla="*/ 993 w 4312"/>
                  <a:gd name="T35" fmla="*/ 3972 h 4312"/>
                  <a:gd name="T36" fmla="*/ 784 w 4312"/>
                  <a:gd name="T37" fmla="*/ 3819 h 4312"/>
                  <a:gd name="T38" fmla="*/ 596 w 4312"/>
                  <a:gd name="T39" fmla="*/ 3644 h 4312"/>
                  <a:gd name="T40" fmla="*/ 428 w 4312"/>
                  <a:gd name="T41" fmla="*/ 3446 h 4312"/>
                  <a:gd name="T42" fmla="*/ 285 w 4312"/>
                  <a:gd name="T43" fmla="*/ 3230 h 4312"/>
                  <a:gd name="T44" fmla="*/ 169 w 4312"/>
                  <a:gd name="T45" fmla="*/ 2995 h 4312"/>
                  <a:gd name="T46" fmla="*/ 82 w 4312"/>
                  <a:gd name="T47" fmla="*/ 2747 h 4312"/>
                  <a:gd name="T48" fmla="*/ 24 w 4312"/>
                  <a:gd name="T49" fmla="*/ 2484 h 4312"/>
                  <a:gd name="T50" fmla="*/ 0 w 4312"/>
                  <a:gd name="T51" fmla="*/ 2212 h 4312"/>
                  <a:gd name="T52" fmla="*/ 6 w 4312"/>
                  <a:gd name="T53" fmla="*/ 1990 h 4312"/>
                  <a:gd name="T54" fmla="*/ 43 w 4312"/>
                  <a:gd name="T55" fmla="*/ 1721 h 4312"/>
                  <a:gd name="T56" fmla="*/ 113 w 4312"/>
                  <a:gd name="T57" fmla="*/ 1464 h 4312"/>
                  <a:gd name="T58" fmla="*/ 213 w 4312"/>
                  <a:gd name="T59" fmla="*/ 1221 h 4312"/>
                  <a:gd name="T60" fmla="*/ 340 w 4312"/>
                  <a:gd name="T61" fmla="*/ 993 h 4312"/>
                  <a:gd name="T62" fmla="*/ 493 w 4312"/>
                  <a:gd name="T63" fmla="*/ 784 h 4312"/>
                  <a:gd name="T64" fmla="*/ 668 w 4312"/>
                  <a:gd name="T65" fmla="*/ 596 h 4312"/>
                  <a:gd name="T66" fmla="*/ 866 w 4312"/>
                  <a:gd name="T67" fmla="*/ 428 h 4312"/>
                  <a:gd name="T68" fmla="*/ 1082 w 4312"/>
                  <a:gd name="T69" fmla="*/ 285 h 4312"/>
                  <a:gd name="T70" fmla="*/ 1317 w 4312"/>
                  <a:gd name="T71" fmla="*/ 169 h 4312"/>
                  <a:gd name="T72" fmla="*/ 1565 w 4312"/>
                  <a:gd name="T73" fmla="*/ 82 h 4312"/>
                  <a:gd name="T74" fmla="*/ 1828 w 4312"/>
                  <a:gd name="T75" fmla="*/ 24 h 4312"/>
                  <a:gd name="T76" fmla="*/ 2100 w 4312"/>
                  <a:gd name="T77" fmla="*/ 0 h 4312"/>
                  <a:gd name="T78" fmla="*/ 2322 w 4312"/>
                  <a:gd name="T79" fmla="*/ 6 h 4312"/>
                  <a:gd name="T80" fmla="*/ 2591 w 4312"/>
                  <a:gd name="T81" fmla="*/ 43 h 4312"/>
                  <a:gd name="T82" fmla="*/ 2848 w 4312"/>
                  <a:gd name="T83" fmla="*/ 113 h 4312"/>
                  <a:gd name="T84" fmla="*/ 3091 w 4312"/>
                  <a:gd name="T85" fmla="*/ 213 h 4312"/>
                  <a:gd name="T86" fmla="*/ 3319 w 4312"/>
                  <a:gd name="T87" fmla="*/ 340 h 4312"/>
                  <a:gd name="T88" fmla="*/ 3528 w 4312"/>
                  <a:gd name="T89" fmla="*/ 493 h 4312"/>
                  <a:gd name="T90" fmla="*/ 3716 w 4312"/>
                  <a:gd name="T91" fmla="*/ 668 h 4312"/>
                  <a:gd name="T92" fmla="*/ 3884 w 4312"/>
                  <a:gd name="T93" fmla="*/ 866 h 4312"/>
                  <a:gd name="T94" fmla="*/ 4027 w 4312"/>
                  <a:gd name="T95" fmla="*/ 1082 h 4312"/>
                  <a:gd name="T96" fmla="*/ 4143 w 4312"/>
                  <a:gd name="T97" fmla="*/ 1317 h 4312"/>
                  <a:gd name="T98" fmla="*/ 4230 w 4312"/>
                  <a:gd name="T99" fmla="*/ 1565 h 4312"/>
                  <a:gd name="T100" fmla="*/ 4288 w 4312"/>
                  <a:gd name="T101" fmla="*/ 1828 h 4312"/>
                  <a:gd name="T102" fmla="*/ 4312 w 4312"/>
                  <a:gd name="T103" fmla="*/ 2100 h 4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12" h="4312">
                    <a:moveTo>
                      <a:pt x="4312" y="2156"/>
                    </a:moveTo>
                    <a:lnTo>
                      <a:pt x="4312" y="2156"/>
                    </a:lnTo>
                    <a:lnTo>
                      <a:pt x="4312" y="2212"/>
                    </a:lnTo>
                    <a:lnTo>
                      <a:pt x="4309" y="2267"/>
                    </a:lnTo>
                    <a:lnTo>
                      <a:pt x="4306" y="2322"/>
                    </a:lnTo>
                    <a:lnTo>
                      <a:pt x="4301" y="2377"/>
                    </a:lnTo>
                    <a:lnTo>
                      <a:pt x="4294" y="2431"/>
                    </a:lnTo>
                    <a:lnTo>
                      <a:pt x="4288" y="2484"/>
                    </a:lnTo>
                    <a:lnTo>
                      <a:pt x="4278" y="2538"/>
                    </a:lnTo>
                    <a:lnTo>
                      <a:pt x="4269" y="2591"/>
                    </a:lnTo>
                    <a:lnTo>
                      <a:pt x="4257" y="2642"/>
                    </a:lnTo>
                    <a:lnTo>
                      <a:pt x="4244" y="2695"/>
                    </a:lnTo>
                    <a:lnTo>
                      <a:pt x="4230" y="2747"/>
                    </a:lnTo>
                    <a:lnTo>
                      <a:pt x="4215" y="2797"/>
                    </a:lnTo>
                    <a:lnTo>
                      <a:pt x="4199" y="2848"/>
                    </a:lnTo>
                    <a:lnTo>
                      <a:pt x="4182" y="2897"/>
                    </a:lnTo>
                    <a:lnTo>
                      <a:pt x="4162" y="2947"/>
                    </a:lnTo>
                    <a:lnTo>
                      <a:pt x="4143" y="2995"/>
                    </a:lnTo>
                    <a:lnTo>
                      <a:pt x="4122" y="3043"/>
                    </a:lnTo>
                    <a:lnTo>
                      <a:pt x="4099" y="3091"/>
                    </a:lnTo>
                    <a:lnTo>
                      <a:pt x="4077" y="3138"/>
                    </a:lnTo>
                    <a:lnTo>
                      <a:pt x="4053" y="3183"/>
                    </a:lnTo>
                    <a:lnTo>
                      <a:pt x="4027" y="3230"/>
                    </a:lnTo>
                    <a:lnTo>
                      <a:pt x="4000" y="3273"/>
                    </a:lnTo>
                    <a:lnTo>
                      <a:pt x="3972" y="3319"/>
                    </a:lnTo>
                    <a:lnTo>
                      <a:pt x="3943" y="3362"/>
                    </a:lnTo>
                    <a:lnTo>
                      <a:pt x="3914" y="3404"/>
                    </a:lnTo>
                    <a:lnTo>
                      <a:pt x="3884" y="3446"/>
                    </a:lnTo>
                    <a:lnTo>
                      <a:pt x="3853" y="3488"/>
                    </a:lnTo>
                    <a:lnTo>
                      <a:pt x="3819" y="3528"/>
                    </a:lnTo>
                    <a:lnTo>
                      <a:pt x="3787" y="3566"/>
                    </a:lnTo>
                    <a:lnTo>
                      <a:pt x="3752" y="3605"/>
                    </a:lnTo>
                    <a:lnTo>
                      <a:pt x="3716" y="3644"/>
                    </a:lnTo>
                    <a:lnTo>
                      <a:pt x="3681" y="3681"/>
                    </a:lnTo>
                    <a:lnTo>
                      <a:pt x="3644" y="3716"/>
                    </a:lnTo>
                    <a:lnTo>
                      <a:pt x="3605" y="3752"/>
                    </a:lnTo>
                    <a:lnTo>
                      <a:pt x="3566" y="3787"/>
                    </a:lnTo>
                    <a:lnTo>
                      <a:pt x="3528" y="3819"/>
                    </a:lnTo>
                    <a:lnTo>
                      <a:pt x="3488" y="3853"/>
                    </a:lnTo>
                    <a:lnTo>
                      <a:pt x="3446" y="3884"/>
                    </a:lnTo>
                    <a:lnTo>
                      <a:pt x="3404" y="3914"/>
                    </a:lnTo>
                    <a:lnTo>
                      <a:pt x="3362" y="3943"/>
                    </a:lnTo>
                    <a:lnTo>
                      <a:pt x="3319" y="3972"/>
                    </a:lnTo>
                    <a:lnTo>
                      <a:pt x="3273" y="4000"/>
                    </a:lnTo>
                    <a:lnTo>
                      <a:pt x="3230" y="4027"/>
                    </a:lnTo>
                    <a:lnTo>
                      <a:pt x="3183" y="4053"/>
                    </a:lnTo>
                    <a:lnTo>
                      <a:pt x="3138" y="4077"/>
                    </a:lnTo>
                    <a:lnTo>
                      <a:pt x="3091" y="4099"/>
                    </a:lnTo>
                    <a:lnTo>
                      <a:pt x="3043" y="4122"/>
                    </a:lnTo>
                    <a:lnTo>
                      <a:pt x="2995" y="4143"/>
                    </a:lnTo>
                    <a:lnTo>
                      <a:pt x="2947" y="4162"/>
                    </a:lnTo>
                    <a:lnTo>
                      <a:pt x="2897" y="4182"/>
                    </a:lnTo>
                    <a:lnTo>
                      <a:pt x="2848" y="4199"/>
                    </a:lnTo>
                    <a:lnTo>
                      <a:pt x="2797" y="4215"/>
                    </a:lnTo>
                    <a:lnTo>
                      <a:pt x="2747" y="4230"/>
                    </a:lnTo>
                    <a:lnTo>
                      <a:pt x="2695" y="4244"/>
                    </a:lnTo>
                    <a:lnTo>
                      <a:pt x="2642" y="4257"/>
                    </a:lnTo>
                    <a:lnTo>
                      <a:pt x="2591" y="4269"/>
                    </a:lnTo>
                    <a:lnTo>
                      <a:pt x="2538" y="4278"/>
                    </a:lnTo>
                    <a:lnTo>
                      <a:pt x="2484" y="4288"/>
                    </a:lnTo>
                    <a:lnTo>
                      <a:pt x="2431" y="4294"/>
                    </a:lnTo>
                    <a:lnTo>
                      <a:pt x="2377" y="4301"/>
                    </a:lnTo>
                    <a:lnTo>
                      <a:pt x="2322" y="4306"/>
                    </a:lnTo>
                    <a:lnTo>
                      <a:pt x="2267" y="4309"/>
                    </a:lnTo>
                    <a:lnTo>
                      <a:pt x="2212" y="4312"/>
                    </a:lnTo>
                    <a:lnTo>
                      <a:pt x="2156" y="4312"/>
                    </a:lnTo>
                    <a:lnTo>
                      <a:pt x="2156" y="4312"/>
                    </a:lnTo>
                    <a:lnTo>
                      <a:pt x="2100" y="4312"/>
                    </a:lnTo>
                    <a:lnTo>
                      <a:pt x="2045" y="4309"/>
                    </a:lnTo>
                    <a:lnTo>
                      <a:pt x="1990" y="4306"/>
                    </a:lnTo>
                    <a:lnTo>
                      <a:pt x="1935" y="4301"/>
                    </a:lnTo>
                    <a:lnTo>
                      <a:pt x="1881" y="4294"/>
                    </a:lnTo>
                    <a:lnTo>
                      <a:pt x="1828" y="4288"/>
                    </a:lnTo>
                    <a:lnTo>
                      <a:pt x="1774" y="4278"/>
                    </a:lnTo>
                    <a:lnTo>
                      <a:pt x="1721" y="4269"/>
                    </a:lnTo>
                    <a:lnTo>
                      <a:pt x="1670" y="4257"/>
                    </a:lnTo>
                    <a:lnTo>
                      <a:pt x="1617" y="4244"/>
                    </a:lnTo>
                    <a:lnTo>
                      <a:pt x="1565" y="4230"/>
                    </a:lnTo>
                    <a:lnTo>
                      <a:pt x="1515" y="4215"/>
                    </a:lnTo>
                    <a:lnTo>
                      <a:pt x="1464" y="4199"/>
                    </a:lnTo>
                    <a:lnTo>
                      <a:pt x="1415" y="4182"/>
                    </a:lnTo>
                    <a:lnTo>
                      <a:pt x="1365" y="4162"/>
                    </a:lnTo>
                    <a:lnTo>
                      <a:pt x="1317" y="4143"/>
                    </a:lnTo>
                    <a:lnTo>
                      <a:pt x="1269" y="4122"/>
                    </a:lnTo>
                    <a:lnTo>
                      <a:pt x="1221" y="4099"/>
                    </a:lnTo>
                    <a:lnTo>
                      <a:pt x="1174" y="4077"/>
                    </a:lnTo>
                    <a:lnTo>
                      <a:pt x="1129" y="4053"/>
                    </a:lnTo>
                    <a:lnTo>
                      <a:pt x="1082" y="4027"/>
                    </a:lnTo>
                    <a:lnTo>
                      <a:pt x="1039" y="4000"/>
                    </a:lnTo>
                    <a:lnTo>
                      <a:pt x="993" y="3972"/>
                    </a:lnTo>
                    <a:lnTo>
                      <a:pt x="950" y="3943"/>
                    </a:lnTo>
                    <a:lnTo>
                      <a:pt x="908" y="3914"/>
                    </a:lnTo>
                    <a:lnTo>
                      <a:pt x="866" y="3884"/>
                    </a:lnTo>
                    <a:lnTo>
                      <a:pt x="824" y="3853"/>
                    </a:lnTo>
                    <a:lnTo>
                      <a:pt x="784" y="3819"/>
                    </a:lnTo>
                    <a:lnTo>
                      <a:pt x="746" y="3787"/>
                    </a:lnTo>
                    <a:lnTo>
                      <a:pt x="707" y="3752"/>
                    </a:lnTo>
                    <a:lnTo>
                      <a:pt x="668" y="3716"/>
                    </a:lnTo>
                    <a:lnTo>
                      <a:pt x="631" y="3681"/>
                    </a:lnTo>
                    <a:lnTo>
                      <a:pt x="596" y="3644"/>
                    </a:lnTo>
                    <a:lnTo>
                      <a:pt x="560" y="3605"/>
                    </a:lnTo>
                    <a:lnTo>
                      <a:pt x="525" y="3566"/>
                    </a:lnTo>
                    <a:lnTo>
                      <a:pt x="493" y="3528"/>
                    </a:lnTo>
                    <a:lnTo>
                      <a:pt x="459" y="3488"/>
                    </a:lnTo>
                    <a:lnTo>
                      <a:pt x="428" y="3446"/>
                    </a:lnTo>
                    <a:lnTo>
                      <a:pt x="398" y="3404"/>
                    </a:lnTo>
                    <a:lnTo>
                      <a:pt x="369" y="3362"/>
                    </a:lnTo>
                    <a:lnTo>
                      <a:pt x="340" y="3319"/>
                    </a:lnTo>
                    <a:lnTo>
                      <a:pt x="312" y="3273"/>
                    </a:lnTo>
                    <a:lnTo>
                      <a:pt x="285" y="3230"/>
                    </a:lnTo>
                    <a:lnTo>
                      <a:pt x="259" y="3183"/>
                    </a:lnTo>
                    <a:lnTo>
                      <a:pt x="235" y="3138"/>
                    </a:lnTo>
                    <a:lnTo>
                      <a:pt x="213" y="3091"/>
                    </a:lnTo>
                    <a:lnTo>
                      <a:pt x="190" y="3043"/>
                    </a:lnTo>
                    <a:lnTo>
                      <a:pt x="169" y="2995"/>
                    </a:lnTo>
                    <a:lnTo>
                      <a:pt x="150" y="2947"/>
                    </a:lnTo>
                    <a:lnTo>
                      <a:pt x="130" y="2897"/>
                    </a:lnTo>
                    <a:lnTo>
                      <a:pt x="113" y="2848"/>
                    </a:lnTo>
                    <a:lnTo>
                      <a:pt x="97" y="2797"/>
                    </a:lnTo>
                    <a:lnTo>
                      <a:pt x="82" y="2747"/>
                    </a:lnTo>
                    <a:lnTo>
                      <a:pt x="68" y="2695"/>
                    </a:lnTo>
                    <a:lnTo>
                      <a:pt x="55" y="2642"/>
                    </a:lnTo>
                    <a:lnTo>
                      <a:pt x="43" y="2591"/>
                    </a:lnTo>
                    <a:lnTo>
                      <a:pt x="34" y="2538"/>
                    </a:lnTo>
                    <a:lnTo>
                      <a:pt x="24" y="2484"/>
                    </a:lnTo>
                    <a:lnTo>
                      <a:pt x="18" y="2431"/>
                    </a:lnTo>
                    <a:lnTo>
                      <a:pt x="11" y="2377"/>
                    </a:lnTo>
                    <a:lnTo>
                      <a:pt x="6" y="2322"/>
                    </a:lnTo>
                    <a:lnTo>
                      <a:pt x="3" y="2267"/>
                    </a:lnTo>
                    <a:lnTo>
                      <a:pt x="0" y="2212"/>
                    </a:lnTo>
                    <a:lnTo>
                      <a:pt x="0" y="2156"/>
                    </a:lnTo>
                    <a:lnTo>
                      <a:pt x="0" y="2156"/>
                    </a:lnTo>
                    <a:lnTo>
                      <a:pt x="0" y="2100"/>
                    </a:lnTo>
                    <a:lnTo>
                      <a:pt x="3" y="2045"/>
                    </a:lnTo>
                    <a:lnTo>
                      <a:pt x="6" y="1990"/>
                    </a:lnTo>
                    <a:lnTo>
                      <a:pt x="11" y="1935"/>
                    </a:lnTo>
                    <a:lnTo>
                      <a:pt x="18" y="1881"/>
                    </a:lnTo>
                    <a:lnTo>
                      <a:pt x="24" y="1828"/>
                    </a:lnTo>
                    <a:lnTo>
                      <a:pt x="34" y="1774"/>
                    </a:lnTo>
                    <a:lnTo>
                      <a:pt x="43" y="1721"/>
                    </a:lnTo>
                    <a:lnTo>
                      <a:pt x="55" y="1670"/>
                    </a:lnTo>
                    <a:lnTo>
                      <a:pt x="68" y="1617"/>
                    </a:lnTo>
                    <a:lnTo>
                      <a:pt x="82" y="1565"/>
                    </a:lnTo>
                    <a:lnTo>
                      <a:pt x="97" y="1515"/>
                    </a:lnTo>
                    <a:lnTo>
                      <a:pt x="113" y="1464"/>
                    </a:lnTo>
                    <a:lnTo>
                      <a:pt x="130" y="1415"/>
                    </a:lnTo>
                    <a:lnTo>
                      <a:pt x="150" y="1365"/>
                    </a:lnTo>
                    <a:lnTo>
                      <a:pt x="169" y="1317"/>
                    </a:lnTo>
                    <a:lnTo>
                      <a:pt x="190" y="1269"/>
                    </a:lnTo>
                    <a:lnTo>
                      <a:pt x="213" y="1221"/>
                    </a:lnTo>
                    <a:lnTo>
                      <a:pt x="235" y="1174"/>
                    </a:lnTo>
                    <a:lnTo>
                      <a:pt x="259" y="1129"/>
                    </a:lnTo>
                    <a:lnTo>
                      <a:pt x="285" y="1082"/>
                    </a:lnTo>
                    <a:lnTo>
                      <a:pt x="312" y="1039"/>
                    </a:lnTo>
                    <a:lnTo>
                      <a:pt x="340" y="993"/>
                    </a:lnTo>
                    <a:lnTo>
                      <a:pt x="369" y="950"/>
                    </a:lnTo>
                    <a:lnTo>
                      <a:pt x="398" y="908"/>
                    </a:lnTo>
                    <a:lnTo>
                      <a:pt x="428" y="866"/>
                    </a:lnTo>
                    <a:lnTo>
                      <a:pt x="459" y="824"/>
                    </a:lnTo>
                    <a:lnTo>
                      <a:pt x="493" y="784"/>
                    </a:lnTo>
                    <a:lnTo>
                      <a:pt x="525" y="746"/>
                    </a:lnTo>
                    <a:lnTo>
                      <a:pt x="560" y="707"/>
                    </a:lnTo>
                    <a:lnTo>
                      <a:pt x="596" y="668"/>
                    </a:lnTo>
                    <a:lnTo>
                      <a:pt x="631" y="631"/>
                    </a:lnTo>
                    <a:lnTo>
                      <a:pt x="668" y="596"/>
                    </a:lnTo>
                    <a:lnTo>
                      <a:pt x="707" y="560"/>
                    </a:lnTo>
                    <a:lnTo>
                      <a:pt x="746" y="525"/>
                    </a:lnTo>
                    <a:lnTo>
                      <a:pt x="784" y="493"/>
                    </a:lnTo>
                    <a:lnTo>
                      <a:pt x="824" y="459"/>
                    </a:lnTo>
                    <a:lnTo>
                      <a:pt x="866" y="428"/>
                    </a:lnTo>
                    <a:lnTo>
                      <a:pt x="908" y="398"/>
                    </a:lnTo>
                    <a:lnTo>
                      <a:pt x="950" y="369"/>
                    </a:lnTo>
                    <a:lnTo>
                      <a:pt x="993" y="340"/>
                    </a:lnTo>
                    <a:lnTo>
                      <a:pt x="1039" y="312"/>
                    </a:lnTo>
                    <a:lnTo>
                      <a:pt x="1082" y="285"/>
                    </a:lnTo>
                    <a:lnTo>
                      <a:pt x="1129" y="259"/>
                    </a:lnTo>
                    <a:lnTo>
                      <a:pt x="1174" y="235"/>
                    </a:lnTo>
                    <a:lnTo>
                      <a:pt x="1221" y="213"/>
                    </a:lnTo>
                    <a:lnTo>
                      <a:pt x="1269" y="190"/>
                    </a:lnTo>
                    <a:lnTo>
                      <a:pt x="1317" y="169"/>
                    </a:lnTo>
                    <a:lnTo>
                      <a:pt x="1365" y="150"/>
                    </a:lnTo>
                    <a:lnTo>
                      <a:pt x="1415" y="130"/>
                    </a:lnTo>
                    <a:lnTo>
                      <a:pt x="1464" y="113"/>
                    </a:lnTo>
                    <a:lnTo>
                      <a:pt x="1515" y="97"/>
                    </a:lnTo>
                    <a:lnTo>
                      <a:pt x="1565" y="82"/>
                    </a:lnTo>
                    <a:lnTo>
                      <a:pt x="1617" y="68"/>
                    </a:lnTo>
                    <a:lnTo>
                      <a:pt x="1670" y="55"/>
                    </a:lnTo>
                    <a:lnTo>
                      <a:pt x="1721" y="43"/>
                    </a:lnTo>
                    <a:lnTo>
                      <a:pt x="1774" y="34"/>
                    </a:lnTo>
                    <a:lnTo>
                      <a:pt x="1828" y="24"/>
                    </a:lnTo>
                    <a:lnTo>
                      <a:pt x="1881" y="18"/>
                    </a:lnTo>
                    <a:lnTo>
                      <a:pt x="1935" y="11"/>
                    </a:lnTo>
                    <a:lnTo>
                      <a:pt x="1990" y="6"/>
                    </a:lnTo>
                    <a:lnTo>
                      <a:pt x="2045" y="3"/>
                    </a:lnTo>
                    <a:lnTo>
                      <a:pt x="2100" y="0"/>
                    </a:lnTo>
                    <a:lnTo>
                      <a:pt x="2156" y="0"/>
                    </a:lnTo>
                    <a:lnTo>
                      <a:pt x="2156" y="0"/>
                    </a:lnTo>
                    <a:lnTo>
                      <a:pt x="2212" y="0"/>
                    </a:lnTo>
                    <a:lnTo>
                      <a:pt x="2267" y="3"/>
                    </a:lnTo>
                    <a:lnTo>
                      <a:pt x="2322" y="6"/>
                    </a:lnTo>
                    <a:lnTo>
                      <a:pt x="2377" y="11"/>
                    </a:lnTo>
                    <a:lnTo>
                      <a:pt x="2431" y="18"/>
                    </a:lnTo>
                    <a:lnTo>
                      <a:pt x="2484" y="24"/>
                    </a:lnTo>
                    <a:lnTo>
                      <a:pt x="2538" y="34"/>
                    </a:lnTo>
                    <a:lnTo>
                      <a:pt x="2591" y="43"/>
                    </a:lnTo>
                    <a:lnTo>
                      <a:pt x="2642" y="55"/>
                    </a:lnTo>
                    <a:lnTo>
                      <a:pt x="2695" y="68"/>
                    </a:lnTo>
                    <a:lnTo>
                      <a:pt x="2747" y="82"/>
                    </a:lnTo>
                    <a:lnTo>
                      <a:pt x="2797" y="97"/>
                    </a:lnTo>
                    <a:lnTo>
                      <a:pt x="2848" y="113"/>
                    </a:lnTo>
                    <a:lnTo>
                      <a:pt x="2897" y="130"/>
                    </a:lnTo>
                    <a:lnTo>
                      <a:pt x="2947" y="150"/>
                    </a:lnTo>
                    <a:lnTo>
                      <a:pt x="2995" y="169"/>
                    </a:lnTo>
                    <a:lnTo>
                      <a:pt x="3043" y="190"/>
                    </a:lnTo>
                    <a:lnTo>
                      <a:pt x="3091" y="213"/>
                    </a:lnTo>
                    <a:lnTo>
                      <a:pt x="3138" y="235"/>
                    </a:lnTo>
                    <a:lnTo>
                      <a:pt x="3183" y="259"/>
                    </a:lnTo>
                    <a:lnTo>
                      <a:pt x="3230" y="285"/>
                    </a:lnTo>
                    <a:lnTo>
                      <a:pt x="3273" y="312"/>
                    </a:lnTo>
                    <a:lnTo>
                      <a:pt x="3319" y="340"/>
                    </a:lnTo>
                    <a:lnTo>
                      <a:pt x="3362" y="369"/>
                    </a:lnTo>
                    <a:lnTo>
                      <a:pt x="3404" y="398"/>
                    </a:lnTo>
                    <a:lnTo>
                      <a:pt x="3446" y="428"/>
                    </a:lnTo>
                    <a:lnTo>
                      <a:pt x="3488" y="459"/>
                    </a:lnTo>
                    <a:lnTo>
                      <a:pt x="3528" y="493"/>
                    </a:lnTo>
                    <a:lnTo>
                      <a:pt x="3566" y="525"/>
                    </a:lnTo>
                    <a:lnTo>
                      <a:pt x="3605" y="560"/>
                    </a:lnTo>
                    <a:lnTo>
                      <a:pt x="3644" y="596"/>
                    </a:lnTo>
                    <a:lnTo>
                      <a:pt x="3681" y="631"/>
                    </a:lnTo>
                    <a:lnTo>
                      <a:pt x="3716" y="668"/>
                    </a:lnTo>
                    <a:lnTo>
                      <a:pt x="3752" y="707"/>
                    </a:lnTo>
                    <a:lnTo>
                      <a:pt x="3787" y="746"/>
                    </a:lnTo>
                    <a:lnTo>
                      <a:pt x="3819" y="784"/>
                    </a:lnTo>
                    <a:lnTo>
                      <a:pt x="3853" y="824"/>
                    </a:lnTo>
                    <a:lnTo>
                      <a:pt x="3884" y="866"/>
                    </a:lnTo>
                    <a:lnTo>
                      <a:pt x="3914" y="908"/>
                    </a:lnTo>
                    <a:lnTo>
                      <a:pt x="3943" y="950"/>
                    </a:lnTo>
                    <a:lnTo>
                      <a:pt x="3972" y="993"/>
                    </a:lnTo>
                    <a:lnTo>
                      <a:pt x="4000" y="1039"/>
                    </a:lnTo>
                    <a:lnTo>
                      <a:pt x="4027" y="1082"/>
                    </a:lnTo>
                    <a:lnTo>
                      <a:pt x="4053" y="1129"/>
                    </a:lnTo>
                    <a:lnTo>
                      <a:pt x="4077" y="1174"/>
                    </a:lnTo>
                    <a:lnTo>
                      <a:pt x="4099" y="1221"/>
                    </a:lnTo>
                    <a:lnTo>
                      <a:pt x="4122" y="1269"/>
                    </a:lnTo>
                    <a:lnTo>
                      <a:pt x="4143" y="1317"/>
                    </a:lnTo>
                    <a:lnTo>
                      <a:pt x="4162" y="1365"/>
                    </a:lnTo>
                    <a:lnTo>
                      <a:pt x="4182" y="1415"/>
                    </a:lnTo>
                    <a:lnTo>
                      <a:pt x="4199" y="1464"/>
                    </a:lnTo>
                    <a:lnTo>
                      <a:pt x="4215" y="1515"/>
                    </a:lnTo>
                    <a:lnTo>
                      <a:pt x="4230" y="1565"/>
                    </a:lnTo>
                    <a:lnTo>
                      <a:pt x="4244" y="1617"/>
                    </a:lnTo>
                    <a:lnTo>
                      <a:pt x="4257" y="1670"/>
                    </a:lnTo>
                    <a:lnTo>
                      <a:pt x="4269" y="1721"/>
                    </a:lnTo>
                    <a:lnTo>
                      <a:pt x="4278" y="1774"/>
                    </a:lnTo>
                    <a:lnTo>
                      <a:pt x="4288" y="1828"/>
                    </a:lnTo>
                    <a:lnTo>
                      <a:pt x="4294" y="1881"/>
                    </a:lnTo>
                    <a:lnTo>
                      <a:pt x="4301" y="1935"/>
                    </a:lnTo>
                    <a:lnTo>
                      <a:pt x="4306" y="1990"/>
                    </a:lnTo>
                    <a:lnTo>
                      <a:pt x="4309" y="2045"/>
                    </a:lnTo>
                    <a:lnTo>
                      <a:pt x="4312" y="2100"/>
                    </a:lnTo>
                    <a:lnTo>
                      <a:pt x="4312" y="2156"/>
                    </a:lnTo>
                    <a:lnTo>
                      <a:pt x="4312" y="2156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9">
                <a:extLst>
                  <a:ext uri="{FF2B5EF4-FFF2-40B4-BE49-F238E27FC236}">
                    <a16:creationId xmlns:a16="http://schemas.microsoft.com/office/drawing/2014/main" id="{9EAC653B-7A02-935D-B5CA-74F107F3A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389" y="1988089"/>
                <a:ext cx="2907222" cy="2907222"/>
              </a:xfrm>
              <a:custGeom>
                <a:avLst/>
                <a:gdLst>
                  <a:gd name="T0" fmla="*/ 5174 w 5182"/>
                  <a:gd name="T1" fmla="*/ 2791 h 5182"/>
                  <a:gd name="T2" fmla="*/ 5129 w 5182"/>
                  <a:gd name="T3" fmla="*/ 3113 h 5182"/>
                  <a:gd name="T4" fmla="*/ 5045 w 5182"/>
                  <a:gd name="T5" fmla="*/ 3422 h 5182"/>
                  <a:gd name="T6" fmla="*/ 4926 w 5182"/>
                  <a:gd name="T7" fmla="*/ 3715 h 5182"/>
                  <a:gd name="T8" fmla="*/ 4773 w 5182"/>
                  <a:gd name="T9" fmla="*/ 3987 h 5182"/>
                  <a:gd name="T10" fmla="*/ 4589 w 5182"/>
                  <a:gd name="T11" fmla="*/ 4238 h 5182"/>
                  <a:gd name="T12" fmla="*/ 4378 w 5182"/>
                  <a:gd name="T13" fmla="*/ 4467 h 5182"/>
                  <a:gd name="T14" fmla="*/ 4142 w 5182"/>
                  <a:gd name="T15" fmla="*/ 4666 h 5182"/>
                  <a:gd name="T16" fmla="*/ 3881 w 5182"/>
                  <a:gd name="T17" fmla="*/ 4839 h 5182"/>
                  <a:gd name="T18" fmla="*/ 3599 w 5182"/>
                  <a:gd name="T19" fmla="*/ 4977 h 5182"/>
                  <a:gd name="T20" fmla="*/ 3299 w 5182"/>
                  <a:gd name="T21" fmla="*/ 5083 h 5182"/>
                  <a:gd name="T22" fmla="*/ 2985 w 5182"/>
                  <a:gd name="T23" fmla="*/ 5151 h 5182"/>
                  <a:gd name="T24" fmla="*/ 2659 w 5182"/>
                  <a:gd name="T25" fmla="*/ 5180 h 5182"/>
                  <a:gd name="T26" fmla="*/ 2391 w 5182"/>
                  <a:gd name="T27" fmla="*/ 5174 h 5182"/>
                  <a:gd name="T28" fmla="*/ 2069 w 5182"/>
                  <a:gd name="T29" fmla="*/ 5129 h 5182"/>
                  <a:gd name="T30" fmla="*/ 1760 w 5182"/>
                  <a:gd name="T31" fmla="*/ 5045 h 5182"/>
                  <a:gd name="T32" fmla="*/ 1467 w 5182"/>
                  <a:gd name="T33" fmla="*/ 4926 h 5182"/>
                  <a:gd name="T34" fmla="*/ 1195 w 5182"/>
                  <a:gd name="T35" fmla="*/ 4773 h 5182"/>
                  <a:gd name="T36" fmla="*/ 944 w 5182"/>
                  <a:gd name="T37" fmla="*/ 4589 h 5182"/>
                  <a:gd name="T38" fmla="*/ 715 w 5182"/>
                  <a:gd name="T39" fmla="*/ 4378 h 5182"/>
                  <a:gd name="T40" fmla="*/ 516 w 5182"/>
                  <a:gd name="T41" fmla="*/ 4142 h 5182"/>
                  <a:gd name="T42" fmla="*/ 343 w 5182"/>
                  <a:gd name="T43" fmla="*/ 3881 h 5182"/>
                  <a:gd name="T44" fmla="*/ 205 w 5182"/>
                  <a:gd name="T45" fmla="*/ 3599 h 5182"/>
                  <a:gd name="T46" fmla="*/ 99 w 5182"/>
                  <a:gd name="T47" fmla="*/ 3299 h 5182"/>
                  <a:gd name="T48" fmla="*/ 31 w 5182"/>
                  <a:gd name="T49" fmla="*/ 2985 h 5182"/>
                  <a:gd name="T50" fmla="*/ 2 w 5182"/>
                  <a:gd name="T51" fmla="*/ 2659 h 5182"/>
                  <a:gd name="T52" fmla="*/ 8 w 5182"/>
                  <a:gd name="T53" fmla="*/ 2391 h 5182"/>
                  <a:gd name="T54" fmla="*/ 53 w 5182"/>
                  <a:gd name="T55" fmla="*/ 2069 h 5182"/>
                  <a:gd name="T56" fmla="*/ 137 w 5182"/>
                  <a:gd name="T57" fmla="*/ 1760 h 5182"/>
                  <a:gd name="T58" fmla="*/ 256 w 5182"/>
                  <a:gd name="T59" fmla="*/ 1467 h 5182"/>
                  <a:gd name="T60" fmla="*/ 409 w 5182"/>
                  <a:gd name="T61" fmla="*/ 1195 h 5182"/>
                  <a:gd name="T62" fmla="*/ 593 w 5182"/>
                  <a:gd name="T63" fmla="*/ 944 h 5182"/>
                  <a:gd name="T64" fmla="*/ 804 w 5182"/>
                  <a:gd name="T65" fmla="*/ 715 h 5182"/>
                  <a:gd name="T66" fmla="*/ 1040 w 5182"/>
                  <a:gd name="T67" fmla="*/ 516 h 5182"/>
                  <a:gd name="T68" fmla="*/ 1301 w 5182"/>
                  <a:gd name="T69" fmla="*/ 343 h 5182"/>
                  <a:gd name="T70" fmla="*/ 1583 w 5182"/>
                  <a:gd name="T71" fmla="*/ 205 h 5182"/>
                  <a:gd name="T72" fmla="*/ 1883 w 5182"/>
                  <a:gd name="T73" fmla="*/ 99 h 5182"/>
                  <a:gd name="T74" fmla="*/ 2197 w 5182"/>
                  <a:gd name="T75" fmla="*/ 31 h 5182"/>
                  <a:gd name="T76" fmla="*/ 2523 w 5182"/>
                  <a:gd name="T77" fmla="*/ 2 h 5182"/>
                  <a:gd name="T78" fmla="*/ 2791 w 5182"/>
                  <a:gd name="T79" fmla="*/ 8 h 5182"/>
                  <a:gd name="T80" fmla="*/ 3113 w 5182"/>
                  <a:gd name="T81" fmla="*/ 53 h 5182"/>
                  <a:gd name="T82" fmla="*/ 3422 w 5182"/>
                  <a:gd name="T83" fmla="*/ 137 h 5182"/>
                  <a:gd name="T84" fmla="*/ 3715 w 5182"/>
                  <a:gd name="T85" fmla="*/ 256 h 5182"/>
                  <a:gd name="T86" fmla="*/ 3987 w 5182"/>
                  <a:gd name="T87" fmla="*/ 409 h 5182"/>
                  <a:gd name="T88" fmla="*/ 4238 w 5182"/>
                  <a:gd name="T89" fmla="*/ 593 h 5182"/>
                  <a:gd name="T90" fmla="*/ 4467 w 5182"/>
                  <a:gd name="T91" fmla="*/ 804 h 5182"/>
                  <a:gd name="T92" fmla="*/ 4666 w 5182"/>
                  <a:gd name="T93" fmla="*/ 1040 h 5182"/>
                  <a:gd name="T94" fmla="*/ 4839 w 5182"/>
                  <a:gd name="T95" fmla="*/ 1301 h 5182"/>
                  <a:gd name="T96" fmla="*/ 4977 w 5182"/>
                  <a:gd name="T97" fmla="*/ 1583 h 5182"/>
                  <a:gd name="T98" fmla="*/ 5083 w 5182"/>
                  <a:gd name="T99" fmla="*/ 1883 h 5182"/>
                  <a:gd name="T100" fmla="*/ 5151 w 5182"/>
                  <a:gd name="T101" fmla="*/ 2197 h 5182"/>
                  <a:gd name="T102" fmla="*/ 5180 w 5182"/>
                  <a:gd name="T103" fmla="*/ 2523 h 5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182" h="5182">
                    <a:moveTo>
                      <a:pt x="5182" y="2591"/>
                    </a:moveTo>
                    <a:lnTo>
                      <a:pt x="5182" y="2591"/>
                    </a:lnTo>
                    <a:lnTo>
                      <a:pt x="5180" y="2659"/>
                    </a:lnTo>
                    <a:lnTo>
                      <a:pt x="5178" y="2725"/>
                    </a:lnTo>
                    <a:lnTo>
                      <a:pt x="5174" y="2791"/>
                    </a:lnTo>
                    <a:lnTo>
                      <a:pt x="5169" y="2855"/>
                    </a:lnTo>
                    <a:lnTo>
                      <a:pt x="5161" y="2921"/>
                    </a:lnTo>
                    <a:lnTo>
                      <a:pt x="5151" y="2985"/>
                    </a:lnTo>
                    <a:lnTo>
                      <a:pt x="5141" y="3050"/>
                    </a:lnTo>
                    <a:lnTo>
                      <a:pt x="5129" y="3113"/>
                    </a:lnTo>
                    <a:lnTo>
                      <a:pt x="5116" y="3175"/>
                    </a:lnTo>
                    <a:lnTo>
                      <a:pt x="5100" y="3238"/>
                    </a:lnTo>
                    <a:lnTo>
                      <a:pt x="5083" y="3299"/>
                    </a:lnTo>
                    <a:lnTo>
                      <a:pt x="5066" y="3361"/>
                    </a:lnTo>
                    <a:lnTo>
                      <a:pt x="5045" y="3422"/>
                    </a:lnTo>
                    <a:lnTo>
                      <a:pt x="5024" y="3481"/>
                    </a:lnTo>
                    <a:lnTo>
                      <a:pt x="5001" y="3541"/>
                    </a:lnTo>
                    <a:lnTo>
                      <a:pt x="4977" y="3599"/>
                    </a:lnTo>
                    <a:lnTo>
                      <a:pt x="4953" y="3657"/>
                    </a:lnTo>
                    <a:lnTo>
                      <a:pt x="4926" y="3715"/>
                    </a:lnTo>
                    <a:lnTo>
                      <a:pt x="4898" y="3770"/>
                    </a:lnTo>
                    <a:lnTo>
                      <a:pt x="4869" y="3826"/>
                    </a:lnTo>
                    <a:lnTo>
                      <a:pt x="4839" y="3881"/>
                    </a:lnTo>
                    <a:lnTo>
                      <a:pt x="4807" y="3934"/>
                    </a:lnTo>
                    <a:lnTo>
                      <a:pt x="4773" y="3987"/>
                    </a:lnTo>
                    <a:lnTo>
                      <a:pt x="4739" y="4040"/>
                    </a:lnTo>
                    <a:lnTo>
                      <a:pt x="4704" y="4090"/>
                    </a:lnTo>
                    <a:lnTo>
                      <a:pt x="4666" y="4142"/>
                    </a:lnTo>
                    <a:lnTo>
                      <a:pt x="4629" y="4190"/>
                    </a:lnTo>
                    <a:lnTo>
                      <a:pt x="4589" y="4238"/>
                    </a:lnTo>
                    <a:lnTo>
                      <a:pt x="4551" y="4286"/>
                    </a:lnTo>
                    <a:lnTo>
                      <a:pt x="4509" y="4333"/>
                    </a:lnTo>
                    <a:lnTo>
                      <a:pt x="4467" y="4378"/>
                    </a:lnTo>
                    <a:lnTo>
                      <a:pt x="4423" y="4423"/>
                    </a:lnTo>
                    <a:lnTo>
                      <a:pt x="4378" y="4467"/>
                    </a:lnTo>
                    <a:lnTo>
                      <a:pt x="4333" y="4509"/>
                    </a:lnTo>
                    <a:lnTo>
                      <a:pt x="4286" y="4551"/>
                    </a:lnTo>
                    <a:lnTo>
                      <a:pt x="4238" y="4589"/>
                    </a:lnTo>
                    <a:lnTo>
                      <a:pt x="4190" y="4629"/>
                    </a:lnTo>
                    <a:lnTo>
                      <a:pt x="4142" y="4666"/>
                    </a:lnTo>
                    <a:lnTo>
                      <a:pt x="4090" y="4704"/>
                    </a:lnTo>
                    <a:lnTo>
                      <a:pt x="4040" y="4739"/>
                    </a:lnTo>
                    <a:lnTo>
                      <a:pt x="3987" y="4773"/>
                    </a:lnTo>
                    <a:lnTo>
                      <a:pt x="3934" y="4807"/>
                    </a:lnTo>
                    <a:lnTo>
                      <a:pt x="3881" y="4839"/>
                    </a:lnTo>
                    <a:lnTo>
                      <a:pt x="3826" y="4869"/>
                    </a:lnTo>
                    <a:lnTo>
                      <a:pt x="3770" y="4898"/>
                    </a:lnTo>
                    <a:lnTo>
                      <a:pt x="3715" y="4926"/>
                    </a:lnTo>
                    <a:lnTo>
                      <a:pt x="3657" y="4953"/>
                    </a:lnTo>
                    <a:lnTo>
                      <a:pt x="3599" y="4977"/>
                    </a:lnTo>
                    <a:lnTo>
                      <a:pt x="3541" y="5001"/>
                    </a:lnTo>
                    <a:lnTo>
                      <a:pt x="3481" y="5024"/>
                    </a:lnTo>
                    <a:lnTo>
                      <a:pt x="3422" y="5045"/>
                    </a:lnTo>
                    <a:lnTo>
                      <a:pt x="3361" y="5066"/>
                    </a:lnTo>
                    <a:lnTo>
                      <a:pt x="3299" y="5083"/>
                    </a:lnTo>
                    <a:lnTo>
                      <a:pt x="3238" y="5100"/>
                    </a:lnTo>
                    <a:lnTo>
                      <a:pt x="3175" y="5116"/>
                    </a:lnTo>
                    <a:lnTo>
                      <a:pt x="3113" y="5129"/>
                    </a:lnTo>
                    <a:lnTo>
                      <a:pt x="3050" y="5141"/>
                    </a:lnTo>
                    <a:lnTo>
                      <a:pt x="2985" y="5151"/>
                    </a:lnTo>
                    <a:lnTo>
                      <a:pt x="2921" y="5161"/>
                    </a:lnTo>
                    <a:lnTo>
                      <a:pt x="2855" y="5169"/>
                    </a:lnTo>
                    <a:lnTo>
                      <a:pt x="2791" y="5174"/>
                    </a:lnTo>
                    <a:lnTo>
                      <a:pt x="2725" y="5178"/>
                    </a:lnTo>
                    <a:lnTo>
                      <a:pt x="2659" y="5180"/>
                    </a:lnTo>
                    <a:lnTo>
                      <a:pt x="2591" y="5182"/>
                    </a:lnTo>
                    <a:lnTo>
                      <a:pt x="2591" y="5182"/>
                    </a:lnTo>
                    <a:lnTo>
                      <a:pt x="2523" y="5180"/>
                    </a:lnTo>
                    <a:lnTo>
                      <a:pt x="2457" y="5178"/>
                    </a:lnTo>
                    <a:lnTo>
                      <a:pt x="2391" y="5174"/>
                    </a:lnTo>
                    <a:lnTo>
                      <a:pt x="2327" y="5169"/>
                    </a:lnTo>
                    <a:lnTo>
                      <a:pt x="2261" y="5161"/>
                    </a:lnTo>
                    <a:lnTo>
                      <a:pt x="2197" y="5151"/>
                    </a:lnTo>
                    <a:lnTo>
                      <a:pt x="2132" y="5141"/>
                    </a:lnTo>
                    <a:lnTo>
                      <a:pt x="2069" y="5129"/>
                    </a:lnTo>
                    <a:lnTo>
                      <a:pt x="2007" y="5116"/>
                    </a:lnTo>
                    <a:lnTo>
                      <a:pt x="1944" y="5100"/>
                    </a:lnTo>
                    <a:lnTo>
                      <a:pt x="1883" y="5083"/>
                    </a:lnTo>
                    <a:lnTo>
                      <a:pt x="1821" y="5066"/>
                    </a:lnTo>
                    <a:lnTo>
                      <a:pt x="1760" y="5045"/>
                    </a:lnTo>
                    <a:lnTo>
                      <a:pt x="1701" y="5024"/>
                    </a:lnTo>
                    <a:lnTo>
                      <a:pt x="1641" y="5001"/>
                    </a:lnTo>
                    <a:lnTo>
                      <a:pt x="1583" y="4977"/>
                    </a:lnTo>
                    <a:lnTo>
                      <a:pt x="1525" y="4953"/>
                    </a:lnTo>
                    <a:lnTo>
                      <a:pt x="1467" y="4926"/>
                    </a:lnTo>
                    <a:lnTo>
                      <a:pt x="1412" y="4898"/>
                    </a:lnTo>
                    <a:lnTo>
                      <a:pt x="1356" y="4869"/>
                    </a:lnTo>
                    <a:lnTo>
                      <a:pt x="1301" y="4839"/>
                    </a:lnTo>
                    <a:lnTo>
                      <a:pt x="1248" y="4807"/>
                    </a:lnTo>
                    <a:lnTo>
                      <a:pt x="1195" y="4773"/>
                    </a:lnTo>
                    <a:lnTo>
                      <a:pt x="1142" y="4739"/>
                    </a:lnTo>
                    <a:lnTo>
                      <a:pt x="1092" y="4704"/>
                    </a:lnTo>
                    <a:lnTo>
                      <a:pt x="1040" y="4666"/>
                    </a:lnTo>
                    <a:lnTo>
                      <a:pt x="992" y="4629"/>
                    </a:lnTo>
                    <a:lnTo>
                      <a:pt x="944" y="4589"/>
                    </a:lnTo>
                    <a:lnTo>
                      <a:pt x="896" y="4551"/>
                    </a:lnTo>
                    <a:lnTo>
                      <a:pt x="849" y="4509"/>
                    </a:lnTo>
                    <a:lnTo>
                      <a:pt x="804" y="4467"/>
                    </a:lnTo>
                    <a:lnTo>
                      <a:pt x="759" y="4423"/>
                    </a:lnTo>
                    <a:lnTo>
                      <a:pt x="715" y="4378"/>
                    </a:lnTo>
                    <a:lnTo>
                      <a:pt x="673" y="4333"/>
                    </a:lnTo>
                    <a:lnTo>
                      <a:pt x="631" y="4286"/>
                    </a:lnTo>
                    <a:lnTo>
                      <a:pt x="593" y="4238"/>
                    </a:lnTo>
                    <a:lnTo>
                      <a:pt x="553" y="4190"/>
                    </a:lnTo>
                    <a:lnTo>
                      <a:pt x="516" y="4142"/>
                    </a:lnTo>
                    <a:lnTo>
                      <a:pt x="478" y="4090"/>
                    </a:lnTo>
                    <a:lnTo>
                      <a:pt x="443" y="4040"/>
                    </a:lnTo>
                    <a:lnTo>
                      <a:pt x="409" y="3987"/>
                    </a:lnTo>
                    <a:lnTo>
                      <a:pt x="375" y="3934"/>
                    </a:lnTo>
                    <a:lnTo>
                      <a:pt x="343" y="3881"/>
                    </a:lnTo>
                    <a:lnTo>
                      <a:pt x="313" y="3826"/>
                    </a:lnTo>
                    <a:lnTo>
                      <a:pt x="284" y="3770"/>
                    </a:lnTo>
                    <a:lnTo>
                      <a:pt x="256" y="3715"/>
                    </a:lnTo>
                    <a:lnTo>
                      <a:pt x="229" y="3657"/>
                    </a:lnTo>
                    <a:lnTo>
                      <a:pt x="205" y="3599"/>
                    </a:lnTo>
                    <a:lnTo>
                      <a:pt x="181" y="3541"/>
                    </a:lnTo>
                    <a:lnTo>
                      <a:pt x="158" y="3481"/>
                    </a:lnTo>
                    <a:lnTo>
                      <a:pt x="137" y="3422"/>
                    </a:lnTo>
                    <a:lnTo>
                      <a:pt x="116" y="3361"/>
                    </a:lnTo>
                    <a:lnTo>
                      <a:pt x="99" y="3299"/>
                    </a:lnTo>
                    <a:lnTo>
                      <a:pt x="82" y="3238"/>
                    </a:lnTo>
                    <a:lnTo>
                      <a:pt x="66" y="3175"/>
                    </a:lnTo>
                    <a:lnTo>
                      <a:pt x="53" y="3113"/>
                    </a:lnTo>
                    <a:lnTo>
                      <a:pt x="41" y="3050"/>
                    </a:lnTo>
                    <a:lnTo>
                      <a:pt x="31" y="2985"/>
                    </a:lnTo>
                    <a:lnTo>
                      <a:pt x="21" y="2921"/>
                    </a:lnTo>
                    <a:lnTo>
                      <a:pt x="13" y="2855"/>
                    </a:lnTo>
                    <a:lnTo>
                      <a:pt x="8" y="2791"/>
                    </a:lnTo>
                    <a:lnTo>
                      <a:pt x="4" y="2725"/>
                    </a:lnTo>
                    <a:lnTo>
                      <a:pt x="2" y="2659"/>
                    </a:lnTo>
                    <a:lnTo>
                      <a:pt x="0" y="2591"/>
                    </a:lnTo>
                    <a:lnTo>
                      <a:pt x="0" y="2591"/>
                    </a:lnTo>
                    <a:lnTo>
                      <a:pt x="2" y="2523"/>
                    </a:lnTo>
                    <a:lnTo>
                      <a:pt x="4" y="2457"/>
                    </a:lnTo>
                    <a:lnTo>
                      <a:pt x="8" y="2391"/>
                    </a:lnTo>
                    <a:lnTo>
                      <a:pt x="13" y="2327"/>
                    </a:lnTo>
                    <a:lnTo>
                      <a:pt x="21" y="2261"/>
                    </a:lnTo>
                    <a:lnTo>
                      <a:pt x="31" y="2197"/>
                    </a:lnTo>
                    <a:lnTo>
                      <a:pt x="41" y="2132"/>
                    </a:lnTo>
                    <a:lnTo>
                      <a:pt x="53" y="2069"/>
                    </a:lnTo>
                    <a:lnTo>
                      <a:pt x="66" y="2007"/>
                    </a:lnTo>
                    <a:lnTo>
                      <a:pt x="82" y="1944"/>
                    </a:lnTo>
                    <a:lnTo>
                      <a:pt x="99" y="1883"/>
                    </a:lnTo>
                    <a:lnTo>
                      <a:pt x="116" y="1821"/>
                    </a:lnTo>
                    <a:lnTo>
                      <a:pt x="137" y="1760"/>
                    </a:lnTo>
                    <a:lnTo>
                      <a:pt x="158" y="1701"/>
                    </a:lnTo>
                    <a:lnTo>
                      <a:pt x="181" y="1641"/>
                    </a:lnTo>
                    <a:lnTo>
                      <a:pt x="205" y="1583"/>
                    </a:lnTo>
                    <a:lnTo>
                      <a:pt x="229" y="1525"/>
                    </a:lnTo>
                    <a:lnTo>
                      <a:pt x="256" y="1467"/>
                    </a:lnTo>
                    <a:lnTo>
                      <a:pt x="284" y="1412"/>
                    </a:lnTo>
                    <a:lnTo>
                      <a:pt x="313" y="1356"/>
                    </a:lnTo>
                    <a:lnTo>
                      <a:pt x="343" y="1301"/>
                    </a:lnTo>
                    <a:lnTo>
                      <a:pt x="375" y="1248"/>
                    </a:lnTo>
                    <a:lnTo>
                      <a:pt x="409" y="1195"/>
                    </a:lnTo>
                    <a:lnTo>
                      <a:pt x="443" y="1142"/>
                    </a:lnTo>
                    <a:lnTo>
                      <a:pt x="478" y="1092"/>
                    </a:lnTo>
                    <a:lnTo>
                      <a:pt x="516" y="1040"/>
                    </a:lnTo>
                    <a:lnTo>
                      <a:pt x="553" y="992"/>
                    </a:lnTo>
                    <a:lnTo>
                      <a:pt x="593" y="944"/>
                    </a:lnTo>
                    <a:lnTo>
                      <a:pt x="631" y="896"/>
                    </a:lnTo>
                    <a:lnTo>
                      <a:pt x="673" y="849"/>
                    </a:lnTo>
                    <a:lnTo>
                      <a:pt x="715" y="804"/>
                    </a:lnTo>
                    <a:lnTo>
                      <a:pt x="759" y="759"/>
                    </a:lnTo>
                    <a:lnTo>
                      <a:pt x="804" y="715"/>
                    </a:lnTo>
                    <a:lnTo>
                      <a:pt x="849" y="673"/>
                    </a:lnTo>
                    <a:lnTo>
                      <a:pt x="896" y="631"/>
                    </a:lnTo>
                    <a:lnTo>
                      <a:pt x="944" y="593"/>
                    </a:lnTo>
                    <a:lnTo>
                      <a:pt x="992" y="553"/>
                    </a:lnTo>
                    <a:lnTo>
                      <a:pt x="1040" y="516"/>
                    </a:lnTo>
                    <a:lnTo>
                      <a:pt x="1092" y="478"/>
                    </a:lnTo>
                    <a:lnTo>
                      <a:pt x="1142" y="443"/>
                    </a:lnTo>
                    <a:lnTo>
                      <a:pt x="1195" y="409"/>
                    </a:lnTo>
                    <a:lnTo>
                      <a:pt x="1248" y="375"/>
                    </a:lnTo>
                    <a:lnTo>
                      <a:pt x="1301" y="343"/>
                    </a:lnTo>
                    <a:lnTo>
                      <a:pt x="1356" y="313"/>
                    </a:lnTo>
                    <a:lnTo>
                      <a:pt x="1412" y="284"/>
                    </a:lnTo>
                    <a:lnTo>
                      <a:pt x="1467" y="256"/>
                    </a:lnTo>
                    <a:lnTo>
                      <a:pt x="1525" y="229"/>
                    </a:lnTo>
                    <a:lnTo>
                      <a:pt x="1583" y="205"/>
                    </a:lnTo>
                    <a:lnTo>
                      <a:pt x="1641" y="181"/>
                    </a:lnTo>
                    <a:lnTo>
                      <a:pt x="1701" y="158"/>
                    </a:lnTo>
                    <a:lnTo>
                      <a:pt x="1760" y="137"/>
                    </a:lnTo>
                    <a:lnTo>
                      <a:pt x="1821" y="116"/>
                    </a:lnTo>
                    <a:lnTo>
                      <a:pt x="1883" y="99"/>
                    </a:lnTo>
                    <a:lnTo>
                      <a:pt x="1944" y="82"/>
                    </a:lnTo>
                    <a:lnTo>
                      <a:pt x="2007" y="66"/>
                    </a:lnTo>
                    <a:lnTo>
                      <a:pt x="2069" y="53"/>
                    </a:lnTo>
                    <a:lnTo>
                      <a:pt x="2132" y="41"/>
                    </a:lnTo>
                    <a:lnTo>
                      <a:pt x="2197" y="31"/>
                    </a:lnTo>
                    <a:lnTo>
                      <a:pt x="2261" y="21"/>
                    </a:lnTo>
                    <a:lnTo>
                      <a:pt x="2327" y="13"/>
                    </a:lnTo>
                    <a:lnTo>
                      <a:pt x="2391" y="8"/>
                    </a:lnTo>
                    <a:lnTo>
                      <a:pt x="2457" y="4"/>
                    </a:lnTo>
                    <a:lnTo>
                      <a:pt x="2523" y="2"/>
                    </a:lnTo>
                    <a:lnTo>
                      <a:pt x="2591" y="0"/>
                    </a:lnTo>
                    <a:lnTo>
                      <a:pt x="2591" y="0"/>
                    </a:lnTo>
                    <a:lnTo>
                      <a:pt x="2659" y="2"/>
                    </a:lnTo>
                    <a:lnTo>
                      <a:pt x="2725" y="4"/>
                    </a:lnTo>
                    <a:lnTo>
                      <a:pt x="2791" y="8"/>
                    </a:lnTo>
                    <a:lnTo>
                      <a:pt x="2855" y="13"/>
                    </a:lnTo>
                    <a:lnTo>
                      <a:pt x="2921" y="21"/>
                    </a:lnTo>
                    <a:lnTo>
                      <a:pt x="2985" y="31"/>
                    </a:lnTo>
                    <a:lnTo>
                      <a:pt x="3050" y="41"/>
                    </a:lnTo>
                    <a:lnTo>
                      <a:pt x="3113" y="53"/>
                    </a:lnTo>
                    <a:lnTo>
                      <a:pt x="3175" y="66"/>
                    </a:lnTo>
                    <a:lnTo>
                      <a:pt x="3238" y="82"/>
                    </a:lnTo>
                    <a:lnTo>
                      <a:pt x="3299" y="99"/>
                    </a:lnTo>
                    <a:lnTo>
                      <a:pt x="3361" y="116"/>
                    </a:lnTo>
                    <a:lnTo>
                      <a:pt x="3422" y="137"/>
                    </a:lnTo>
                    <a:lnTo>
                      <a:pt x="3481" y="158"/>
                    </a:lnTo>
                    <a:lnTo>
                      <a:pt x="3541" y="181"/>
                    </a:lnTo>
                    <a:lnTo>
                      <a:pt x="3599" y="205"/>
                    </a:lnTo>
                    <a:lnTo>
                      <a:pt x="3657" y="229"/>
                    </a:lnTo>
                    <a:lnTo>
                      <a:pt x="3715" y="256"/>
                    </a:lnTo>
                    <a:lnTo>
                      <a:pt x="3770" y="284"/>
                    </a:lnTo>
                    <a:lnTo>
                      <a:pt x="3826" y="313"/>
                    </a:lnTo>
                    <a:lnTo>
                      <a:pt x="3881" y="343"/>
                    </a:lnTo>
                    <a:lnTo>
                      <a:pt x="3934" y="375"/>
                    </a:lnTo>
                    <a:lnTo>
                      <a:pt x="3987" y="409"/>
                    </a:lnTo>
                    <a:lnTo>
                      <a:pt x="4040" y="443"/>
                    </a:lnTo>
                    <a:lnTo>
                      <a:pt x="4090" y="478"/>
                    </a:lnTo>
                    <a:lnTo>
                      <a:pt x="4142" y="516"/>
                    </a:lnTo>
                    <a:lnTo>
                      <a:pt x="4190" y="553"/>
                    </a:lnTo>
                    <a:lnTo>
                      <a:pt x="4238" y="593"/>
                    </a:lnTo>
                    <a:lnTo>
                      <a:pt x="4286" y="631"/>
                    </a:lnTo>
                    <a:lnTo>
                      <a:pt x="4333" y="673"/>
                    </a:lnTo>
                    <a:lnTo>
                      <a:pt x="4378" y="715"/>
                    </a:lnTo>
                    <a:lnTo>
                      <a:pt x="4423" y="759"/>
                    </a:lnTo>
                    <a:lnTo>
                      <a:pt x="4467" y="804"/>
                    </a:lnTo>
                    <a:lnTo>
                      <a:pt x="4509" y="849"/>
                    </a:lnTo>
                    <a:lnTo>
                      <a:pt x="4551" y="896"/>
                    </a:lnTo>
                    <a:lnTo>
                      <a:pt x="4589" y="944"/>
                    </a:lnTo>
                    <a:lnTo>
                      <a:pt x="4629" y="992"/>
                    </a:lnTo>
                    <a:lnTo>
                      <a:pt x="4666" y="1040"/>
                    </a:lnTo>
                    <a:lnTo>
                      <a:pt x="4704" y="1092"/>
                    </a:lnTo>
                    <a:lnTo>
                      <a:pt x="4739" y="1142"/>
                    </a:lnTo>
                    <a:lnTo>
                      <a:pt x="4773" y="1195"/>
                    </a:lnTo>
                    <a:lnTo>
                      <a:pt x="4807" y="1248"/>
                    </a:lnTo>
                    <a:lnTo>
                      <a:pt x="4839" y="1301"/>
                    </a:lnTo>
                    <a:lnTo>
                      <a:pt x="4869" y="1356"/>
                    </a:lnTo>
                    <a:lnTo>
                      <a:pt x="4898" y="1412"/>
                    </a:lnTo>
                    <a:lnTo>
                      <a:pt x="4926" y="1467"/>
                    </a:lnTo>
                    <a:lnTo>
                      <a:pt x="4953" y="1525"/>
                    </a:lnTo>
                    <a:lnTo>
                      <a:pt x="4977" y="1583"/>
                    </a:lnTo>
                    <a:lnTo>
                      <a:pt x="5001" y="1641"/>
                    </a:lnTo>
                    <a:lnTo>
                      <a:pt x="5024" y="1701"/>
                    </a:lnTo>
                    <a:lnTo>
                      <a:pt x="5045" y="1760"/>
                    </a:lnTo>
                    <a:lnTo>
                      <a:pt x="5066" y="1821"/>
                    </a:lnTo>
                    <a:lnTo>
                      <a:pt x="5083" y="1883"/>
                    </a:lnTo>
                    <a:lnTo>
                      <a:pt x="5100" y="1944"/>
                    </a:lnTo>
                    <a:lnTo>
                      <a:pt x="5116" y="2007"/>
                    </a:lnTo>
                    <a:lnTo>
                      <a:pt x="5129" y="2069"/>
                    </a:lnTo>
                    <a:lnTo>
                      <a:pt x="5141" y="2132"/>
                    </a:lnTo>
                    <a:lnTo>
                      <a:pt x="5151" y="2197"/>
                    </a:lnTo>
                    <a:lnTo>
                      <a:pt x="5161" y="2261"/>
                    </a:lnTo>
                    <a:lnTo>
                      <a:pt x="5169" y="2327"/>
                    </a:lnTo>
                    <a:lnTo>
                      <a:pt x="5174" y="2391"/>
                    </a:lnTo>
                    <a:lnTo>
                      <a:pt x="5178" y="2457"/>
                    </a:lnTo>
                    <a:lnTo>
                      <a:pt x="5180" y="2523"/>
                    </a:lnTo>
                    <a:lnTo>
                      <a:pt x="5182" y="2591"/>
                    </a:lnTo>
                    <a:lnTo>
                      <a:pt x="5182" y="2591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50">
                <a:extLst>
                  <a:ext uri="{FF2B5EF4-FFF2-40B4-BE49-F238E27FC236}">
                    <a16:creationId xmlns:a16="http://schemas.microsoft.com/office/drawing/2014/main" id="{001F1ED2-0CF5-8D55-9BE7-7A56A1DA1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7056" y="1746756"/>
                <a:ext cx="3389888" cy="3389888"/>
              </a:xfrm>
              <a:custGeom>
                <a:avLst/>
                <a:gdLst>
                  <a:gd name="T0" fmla="*/ 6028 w 6038"/>
                  <a:gd name="T1" fmla="*/ 3251 h 6038"/>
                  <a:gd name="T2" fmla="*/ 5977 w 6038"/>
                  <a:gd name="T3" fmla="*/ 3628 h 6038"/>
                  <a:gd name="T4" fmla="*/ 5879 w 6038"/>
                  <a:gd name="T5" fmla="*/ 3987 h 6038"/>
                  <a:gd name="T6" fmla="*/ 5740 w 6038"/>
                  <a:gd name="T7" fmla="*/ 4328 h 6038"/>
                  <a:gd name="T8" fmla="*/ 5561 w 6038"/>
                  <a:gd name="T9" fmla="*/ 4645 h 6038"/>
                  <a:gd name="T10" fmla="*/ 5349 w 6038"/>
                  <a:gd name="T11" fmla="*/ 4938 h 6038"/>
                  <a:gd name="T12" fmla="*/ 5101 w 6038"/>
                  <a:gd name="T13" fmla="*/ 5204 h 6038"/>
                  <a:gd name="T14" fmla="*/ 4826 w 6038"/>
                  <a:gd name="T15" fmla="*/ 5437 h 6038"/>
                  <a:gd name="T16" fmla="*/ 4521 w 6038"/>
                  <a:gd name="T17" fmla="*/ 5637 h 6038"/>
                  <a:gd name="T18" fmla="*/ 4194 w 6038"/>
                  <a:gd name="T19" fmla="*/ 5800 h 6038"/>
                  <a:gd name="T20" fmla="*/ 3845 w 6038"/>
                  <a:gd name="T21" fmla="*/ 5922 h 6038"/>
                  <a:gd name="T22" fmla="*/ 3478 w 6038"/>
                  <a:gd name="T23" fmla="*/ 6003 h 6038"/>
                  <a:gd name="T24" fmla="*/ 3096 w 6038"/>
                  <a:gd name="T25" fmla="*/ 6036 h 6038"/>
                  <a:gd name="T26" fmla="*/ 2787 w 6038"/>
                  <a:gd name="T27" fmla="*/ 6028 h 6038"/>
                  <a:gd name="T28" fmla="*/ 2410 w 6038"/>
                  <a:gd name="T29" fmla="*/ 5977 h 6038"/>
                  <a:gd name="T30" fmla="*/ 2051 w 6038"/>
                  <a:gd name="T31" fmla="*/ 5879 h 6038"/>
                  <a:gd name="T32" fmla="*/ 1710 w 6038"/>
                  <a:gd name="T33" fmla="*/ 5740 h 6038"/>
                  <a:gd name="T34" fmla="*/ 1393 w 6038"/>
                  <a:gd name="T35" fmla="*/ 5561 h 6038"/>
                  <a:gd name="T36" fmla="*/ 1100 w 6038"/>
                  <a:gd name="T37" fmla="*/ 5349 h 6038"/>
                  <a:gd name="T38" fmla="*/ 834 w 6038"/>
                  <a:gd name="T39" fmla="*/ 5101 h 6038"/>
                  <a:gd name="T40" fmla="*/ 601 w 6038"/>
                  <a:gd name="T41" fmla="*/ 4826 h 6038"/>
                  <a:gd name="T42" fmla="*/ 401 w 6038"/>
                  <a:gd name="T43" fmla="*/ 4521 h 6038"/>
                  <a:gd name="T44" fmla="*/ 238 w 6038"/>
                  <a:gd name="T45" fmla="*/ 4194 h 6038"/>
                  <a:gd name="T46" fmla="*/ 116 w 6038"/>
                  <a:gd name="T47" fmla="*/ 3845 h 6038"/>
                  <a:gd name="T48" fmla="*/ 35 w 6038"/>
                  <a:gd name="T49" fmla="*/ 3478 h 6038"/>
                  <a:gd name="T50" fmla="*/ 2 w 6038"/>
                  <a:gd name="T51" fmla="*/ 3096 h 6038"/>
                  <a:gd name="T52" fmla="*/ 10 w 6038"/>
                  <a:gd name="T53" fmla="*/ 2787 h 6038"/>
                  <a:gd name="T54" fmla="*/ 61 w 6038"/>
                  <a:gd name="T55" fmla="*/ 2410 h 6038"/>
                  <a:gd name="T56" fmla="*/ 159 w 6038"/>
                  <a:gd name="T57" fmla="*/ 2051 h 6038"/>
                  <a:gd name="T58" fmla="*/ 298 w 6038"/>
                  <a:gd name="T59" fmla="*/ 1710 h 6038"/>
                  <a:gd name="T60" fmla="*/ 477 w 6038"/>
                  <a:gd name="T61" fmla="*/ 1393 h 6038"/>
                  <a:gd name="T62" fmla="*/ 689 w 6038"/>
                  <a:gd name="T63" fmla="*/ 1100 h 6038"/>
                  <a:gd name="T64" fmla="*/ 937 w 6038"/>
                  <a:gd name="T65" fmla="*/ 834 h 6038"/>
                  <a:gd name="T66" fmla="*/ 1212 w 6038"/>
                  <a:gd name="T67" fmla="*/ 601 h 6038"/>
                  <a:gd name="T68" fmla="*/ 1517 w 6038"/>
                  <a:gd name="T69" fmla="*/ 401 h 6038"/>
                  <a:gd name="T70" fmla="*/ 1844 w 6038"/>
                  <a:gd name="T71" fmla="*/ 238 h 6038"/>
                  <a:gd name="T72" fmla="*/ 2193 w 6038"/>
                  <a:gd name="T73" fmla="*/ 116 h 6038"/>
                  <a:gd name="T74" fmla="*/ 2560 w 6038"/>
                  <a:gd name="T75" fmla="*/ 35 h 6038"/>
                  <a:gd name="T76" fmla="*/ 2942 w 6038"/>
                  <a:gd name="T77" fmla="*/ 2 h 6038"/>
                  <a:gd name="T78" fmla="*/ 3251 w 6038"/>
                  <a:gd name="T79" fmla="*/ 10 h 6038"/>
                  <a:gd name="T80" fmla="*/ 3628 w 6038"/>
                  <a:gd name="T81" fmla="*/ 61 h 6038"/>
                  <a:gd name="T82" fmla="*/ 3987 w 6038"/>
                  <a:gd name="T83" fmla="*/ 159 h 6038"/>
                  <a:gd name="T84" fmla="*/ 4328 w 6038"/>
                  <a:gd name="T85" fmla="*/ 298 h 6038"/>
                  <a:gd name="T86" fmla="*/ 4645 w 6038"/>
                  <a:gd name="T87" fmla="*/ 477 h 6038"/>
                  <a:gd name="T88" fmla="*/ 4938 w 6038"/>
                  <a:gd name="T89" fmla="*/ 689 h 6038"/>
                  <a:gd name="T90" fmla="*/ 5204 w 6038"/>
                  <a:gd name="T91" fmla="*/ 937 h 6038"/>
                  <a:gd name="T92" fmla="*/ 5437 w 6038"/>
                  <a:gd name="T93" fmla="*/ 1212 h 6038"/>
                  <a:gd name="T94" fmla="*/ 5637 w 6038"/>
                  <a:gd name="T95" fmla="*/ 1517 h 6038"/>
                  <a:gd name="T96" fmla="*/ 5800 w 6038"/>
                  <a:gd name="T97" fmla="*/ 1844 h 6038"/>
                  <a:gd name="T98" fmla="*/ 5922 w 6038"/>
                  <a:gd name="T99" fmla="*/ 2193 h 6038"/>
                  <a:gd name="T100" fmla="*/ 6003 w 6038"/>
                  <a:gd name="T101" fmla="*/ 2560 h 6038"/>
                  <a:gd name="T102" fmla="*/ 6036 w 6038"/>
                  <a:gd name="T103" fmla="*/ 2942 h 6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038" h="6038">
                    <a:moveTo>
                      <a:pt x="6038" y="3019"/>
                    </a:moveTo>
                    <a:lnTo>
                      <a:pt x="6038" y="3019"/>
                    </a:lnTo>
                    <a:lnTo>
                      <a:pt x="6036" y="3096"/>
                    </a:lnTo>
                    <a:lnTo>
                      <a:pt x="6033" y="3174"/>
                    </a:lnTo>
                    <a:lnTo>
                      <a:pt x="6028" y="3251"/>
                    </a:lnTo>
                    <a:lnTo>
                      <a:pt x="6022" y="3328"/>
                    </a:lnTo>
                    <a:lnTo>
                      <a:pt x="6014" y="3404"/>
                    </a:lnTo>
                    <a:lnTo>
                      <a:pt x="6003" y="3478"/>
                    </a:lnTo>
                    <a:lnTo>
                      <a:pt x="5990" y="3554"/>
                    </a:lnTo>
                    <a:lnTo>
                      <a:pt x="5977" y="3628"/>
                    </a:lnTo>
                    <a:lnTo>
                      <a:pt x="5961" y="3700"/>
                    </a:lnTo>
                    <a:lnTo>
                      <a:pt x="5943" y="3773"/>
                    </a:lnTo>
                    <a:lnTo>
                      <a:pt x="5922" y="3845"/>
                    </a:lnTo>
                    <a:lnTo>
                      <a:pt x="5901" y="3916"/>
                    </a:lnTo>
                    <a:lnTo>
                      <a:pt x="5879" y="3987"/>
                    </a:lnTo>
                    <a:lnTo>
                      <a:pt x="5854" y="4058"/>
                    </a:lnTo>
                    <a:lnTo>
                      <a:pt x="5829" y="4125"/>
                    </a:lnTo>
                    <a:lnTo>
                      <a:pt x="5800" y="4194"/>
                    </a:lnTo>
                    <a:lnTo>
                      <a:pt x="5771" y="4260"/>
                    </a:lnTo>
                    <a:lnTo>
                      <a:pt x="5740" y="4328"/>
                    </a:lnTo>
                    <a:lnTo>
                      <a:pt x="5708" y="4392"/>
                    </a:lnTo>
                    <a:lnTo>
                      <a:pt x="5673" y="4458"/>
                    </a:lnTo>
                    <a:lnTo>
                      <a:pt x="5637" y="4521"/>
                    </a:lnTo>
                    <a:lnTo>
                      <a:pt x="5600" y="4584"/>
                    </a:lnTo>
                    <a:lnTo>
                      <a:pt x="5561" y="4645"/>
                    </a:lnTo>
                    <a:lnTo>
                      <a:pt x="5521" y="4706"/>
                    </a:lnTo>
                    <a:lnTo>
                      <a:pt x="5481" y="4766"/>
                    </a:lnTo>
                    <a:lnTo>
                      <a:pt x="5437" y="4826"/>
                    </a:lnTo>
                    <a:lnTo>
                      <a:pt x="5394" y="4882"/>
                    </a:lnTo>
                    <a:lnTo>
                      <a:pt x="5349" y="4938"/>
                    </a:lnTo>
                    <a:lnTo>
                      <a:pt x="5301" y="4995"/>
                    </a:lnTo>
                    <a:lnTo>
                      <a:pt x="5254" y="5048"/>
                    </a:lnTo>
                    <a:lnTo>
                      <a:pt x="5204" y="5101"/>
                    </a:lnTo>
                    <a:lnTo>
                      <a:pt x="5154" y="5154"/>
                    </a:lnTo>
                    <a:lnTo>
                      <a:pt x="5101" y="5204"/>
                    </a:lnTo>
                    <a:lnTo>
                      <a:pt x="5048" y="5254"/>
                    </a:lnTo>
                    <a:lnTo>
                      <a:pt x="4995" y="5301"/>
                    </a:lnTo>
                    <a:lnTo>
                      <a:pt x="4938" y="5349"/>
                    </a:lnTo>
                    <a:lnTo>
                      <a:pt x="4882" y="5394"/>
                    </a:lnTo>
                    <a:lnTo>
                      <a:pt x="4826" y="5437"/>
                    </a:lnTo>
                    <a:lnTo>
                      <a:pt x="4766" y="5481"/>
                    </a:lnTo>
                    <a:lnTo>
                      <a:pt x="4706" y="5521"/>
                    </a:lnTo>
                    <a:lnTo>
                      <a:pt x="4645" y="5561"/>
                    </a:lnTo>
                    <a:lnTo>
                      <a:pt x="4584" y="5600"/>
                    </a:lnTo>
                    <a:lnTo>
                      <a:pt x="4521" y="5637"/>
                    </a:lnTo>
                    <a:lnTo>
                      <a:pt x="4458" y="5673"/>
                    </a:lnTo>
                    <a:lnTo>
                      <a:pt x="4392" y="5708"/>
                    </a:lnTo>
                    <a:lnTo>
                      <a:pt x="4328" y="5740"/>
                    </a:lnTo>
                    <a:lnTo>
                      <a:pt x="4260" y="5771"/>
                    </a:lnTo>
                    <a:lnTo>
                      <a:pt x="4194" y="5800"/>
                    </a:lnTo>
                    <a:lnTo>
                      <a:pt x="4125" y="5829"/>
                    </a:lnTo>
                    <a:lnTo>
                      <a:pt x="4058" y="5854"/>
                    </a:lnTo>
                    <a:lnTo>
                      <a:pt x="3987" y="5879"/>
                    </a:lnTo>
                    <a:lnTo>
                      <a:pt x="3916" y="5901"/>
                    </a:lnTo>
                    <a:lnTo>
                      <a:pt x="3845" y="5922"/>
                    </a:lnTo>
                    <a:lnTo>
                      <a:pt x="3773" y="5943"/>
                    </a:lnTo>
                    <a:lnTo>
                      <a:pt x="3700" y="5961"/>
                    </a:lnTo>
                    <a:lnTo>
                      <a:pt x="3628" y="5977"/>
                    </a:lnTo>
                    <a:lnTo>
                      <a:pt x="3554" y="5990"/>
                    </a:lnTo>
                    <a:lnTo>
                      <a:pt x="3478" y="6003"/>
                    </a:lnTo>
                    <a:lnTo>
                      <a:pt x="3404" y="6014"/>
                    </a:lnTo>
                    <a:lnTo>
                      <a:pt x="3328" y="6022"/>
                    </a:lnTo>
                    <a:lnTo>
                      <a:pt x="3251" y="6028"/>
                    </a:lnTo>
                    <a:lnTo>
                      <a:pt x="3174" y="6033"/>
                    </a:lnTo>
                    <a:lnTo>
                      <a:pt x="3096" y="6036"/>
                    </a:lnTo>
                    <a:lnTo>
                      <a:pt x="3019" y="6038"/>
                    </a:lnTo>
                    <a:lnTo>
                      <a:pt x="3019" y="6038"/>
                    </a:lnTo>
                    <a:lnTo>
                      <a:pt x="2942" y="6036"/>
                    </a:lnTo>
                    <a:lnTo>
                      <a:pt x="2864" y="6033"/>
                    </a:lnTo>
                    <a:lnTo>
                      <a:pt x="2787" y="6028"/>
                    </a:lnTo>
                    <a:lnTo>
                      <a:pt x="2710" y="6022"/>
                    </a:lnTo>
                    <a:lnTo>
                      <a:pt x="2634" y="6014"/>
                    </a:lnTo>
                    <a:lnTo>
                      <a:pt x="2560" y="6003"/>
                    </a:lnTo>
                    <a:lnTo>
                      <a:pt x="2484" y="5990"/>
                    </a:lnTo>
                    <a:lnTo>
                      <a:pt x="2410" y="5977"/>
                    </a:lnTo>
                    <a:lnTo>
                      <a:pt x="2338" y="5961"/>
                    </a:lnTo>
                    <a:lnTo>
                      <a:pt x="2265" y="5943"/>
                    </a:lnTo>
                    <a:lnTo>
                      <a:pt x="2193" y="5922"/>
                    </a:lnTo>
                    <a:lnTo>
                      <a:pt x="2122" y="5901"/>
                    </a:lnTo>
                    <a:lnTo>
                      <a:pt x="2051" y="5879"/>
                    </a:lnTo>
                    <a:lnTo>
                      <a:pt x="1980" y="5854"/>
                    </a:lnTo>
                    <a:lnTo>
                      <a:pt x="1913" y="5829"/>
                    </a:lnTo>
                    <a:lnTo>
                      <a:pt x="1844" y="5800"/>
                    </a:lnTo>
                    <a:lnTo>
                      <a:pt x="1778" y="5771"/>
                    </a:lnTo>
                    <a:lnTo>
                      <a:pt x="1710" y="5740"/>
                    </a:lnTo>
                    <a:lnTo>
                      <a:pt x="1646" y="5708"/>
                    </a:lnTo>
                    <a:lnTo>
                      <a:pt x="1580" y="5673"/>
                    </a:lnTo>
                    <a:lnTo>
                      <a:pt x="1517" y="5637"/>
                    </a:lnTo>
                    <a:lnTo>
                      <a:pt x="1454" y="5600"/>
                    </a:lnTo>
                    <a:lnTo>
                      <a:pt x="1393" y="5561"/>
                    </a:lnTo>
                    <a:lnTo>
                      <a:pt x="1332" y="5521"/>
                    </a:lnTo>
                    <a:lnTo>
                      <a:pt x="1272" y="5481"/>
                    </a:lnTo>
                    <a:lnTo>
                      <a:pt x="1212" y="5437"/>
                    </a:lnTo>
                    <a:lnTo>
                      <a:pt x="1156" y="5394"/>
                    </a:lnTo>
                    <a:lnTo>
                      <a:pt x="1100" y="5349"/>
                    </a:lnTo>
                    <a:lnTo>
                      <a:pt x="1043" y="5301"/>
                    </a:lnTo>
                    <a:lnTo>
                      <a:pt x="990" y="5254"/>
                    </a:lnTo>
                    <a:lnTo>
                      <a:pt x="937" y="5204"/>
                    </a:lnTo>
                    <a:lnTo>
                      <a:pt x="884" y="5154"/>
                    </a:lnTo>
                    <a:lnTo>
                      <a:pt x="834" y="5101"/>
                    </a:lnTo>
                    <a:lnTo>
                      <a:pt x="784" y="5048"/>
                    </a:lnTo>
                    <a:lnTo>
                      <a:pt x="737" y="4995"/>
                    </a:lnTo>
                    <a:lnTo>
                      <a:pt x="689" y="4938"/>
                    </a:lnTo>
                    <a:lnTo>
                      <a:pt x="644" y="4882"/>
                    </a:lnTo>
                    <a:lnTo>
                      <a:pt x="601" y="4826"/>
                    </a:lnTo>
                    <a:lnTo>
                      <a:pt x="557" y="4766"/>
                    </a:lnTo>
                    <a:lnTo>
                      <a:pt x="517" y="4706"/>
                    </a:lnTo>
                    <a:lnTo>
                      <a:pt x="477" y="4645"/>
                    </a:lnTo>
                    <a:lnTo>
                      <a:pt x="438" y="4584"/>
                    </a:lnTo>
                    <a:lnTo>
                      <a:pt x="401" y="4521"/>
                    </a:lnTo>
                    <a:lnTo>
                      <a:pt x="365" y="4458"/>
                    </a:lnTo>
                    <a:lnTo>
                      <a:pt x="330" y="4392"/>
                    </a:lnTo>
                    <a:lnTo>
                      <a:pt x="298" y="4328"/>
                    </a:lnTo>
                    <a:lnTo>
                      <a:pt x="267" y="4260"/>
                    </a:lnTo>
                    <a:lnTo>
                      <a:pt x="238" y="4194"/>
                    </a:lnTo>
                    <a:lnTo>
                      <a:pt x="209" y="4125"/>
                    </a:lnTo>
                    <a:lnTo>
                      <a:pt x="184" y="4058"/>
                    </a:lnTo>
                    <a:lnTo>
                      <a:pt x="159" y="3987"/>
                    </a:lnTo>
                    <a:lnTo>
                      <a:pt x="137" y="3916"/>
                    </a:lnTo>
                    <a:lnTo>
                      <a:pt x="116" y="3845"/>
                    </a:lnTo>
                    <a:lnTo>
                      <a:pt x="95" y="3773"/>
                    </a:lnTo>
                    <a:lnTo>
                      <a:pt x="77" y="3700"/>
                    </a:lnTo>
                    <a:lnTo>
                      <a:pt x="61" y="3628"/>
                    </a:lnTo>
                    <a:lnTo>
                      <a:pt x="48" y="3554"/>
                    </a:lnTo>
                    <a:lnTo>
                      <a:pt x="35" y="3478"/>
                    </a:lnTo>
                    <a:lnTo>
                      <a:pt x="24" y="3404"/>
                    </a:lnTo>
                    <a:lnTo>
                      <a:pt x="16" y="3328"/>
                    </a:lnTo>
                    <a:lnTo>
                      <a:pt x="10" y="3251"/>
                    </a:lnTo>
                    <a:lnTo>
                      <a:pt x="5" y="3174"/>
                    </a:lnTo>
                    <a:lnTo>
                      <a:pt x="2" y="3096"/>
                    </a:lnTo>
                    <a:lnTo>
                      <a:pt x="0" y="3019"/>
                    </a:lnTo>
                    <a:lnTo>
                      <a:pt x="0" y="3019"/>
                    </a:lnTo>
                    <a:lnTo>
                      <a:pt x="2" y="2942"/>
                    </a:lnTo>
                    <a:lnTo>
                      <a:pt x="5" y="2864"/>
                    </a:lnTo>
                    <a:lnTo>
                      <a:pt x="10" y="2787"/>
                    </a:lnTo>
                    <a:lnTo>
                      <a:pt x="16" y="2710"/>
                    </a:lnTo>
                    <a:lnTo>
                      <a:pt x="24" y="2634"/>
                    </a:lnTo>
                    <a:lnTo>
                      <a:pt x="35" y="2560"/>
                    </a:lnTo>
                    <a:lnTo>
                      <a:pt x="48" y="2484"/>
                    </a:lnTo>
                    <a:lnTo>
                      <a:pt x="61" y="2410"/>
                    </a:lnTo>
                    <a:lnTo>
                      <a:pt x="77" y="2338"/>
                    </a:lnTo>
                    <a:lnTo>
                      <a:pt x="95" y="2265"/>
                    </a:lnTo>
                    <a:lnTo>
                      <a:pt x="116" y="2193"/>
                    </a:lnTo>
                    <a:lnTo>
                      <a:pt x="137" y="2122"/>
                    </a:lnTo>
                    <a:lnTo>
                      <a:pt x="159" y="2051"/>
                    </a:lnTo>
                    <a:lnTo>
                      <a:pt x="184" y="1980"/>
                    </a:lnTo>
                    <a:lnTo>
                      <a:pt x="209" y="1913"/>
                    </a:lnTo>
                    <a:lnTo>
                      <a:pt x="238" y="1844"/>
                    </a:lnTo>
                    <a:lnTo>
                      <a:pt x="267" y="1778"/>
                    </a:lnTo>
                    <a:lnTo>
                      <a:pt x="298" y="1710"/>
                    </a:lnTo>
                    <a:lnTo>
                      <a:pt x="330" y="1646"/>
                    </a:lnTo>
                    <a:lnTo>
                      <a:pt x="365" y="1580"/>
                    </a:lnTo>
                    <a:lnTo>
                      <a:pt x="401" y="1517"/>
                    </a:lnTo>
                    <a:lnTo>
                      <a:pt x="438" y="1454"/>
                    </a:lnTo>
                    <a:lnTo>
                      <a:pt x="477" y="1393"/>
                    </a:lnTo>
                    <a:lnTo>
                      <a:pt x="517" y="1332"/>
                    </a:lnTo>
                    <a:lnTo>
                      <a:pt x="557" y="1272"/>
                    </a:lnTo>
                    <a:lnTo>
                      <a:pt x="601" y="1212"/>
                    </a:lnTo>
                    <a:lnTo>
                      <a:pt x="644" y="1156"/>
                    </a:lnTo>
                    <a:lnTo>
                      <a:pt x="689" y="1100"/>
                    </a:lnTo>
                    <a:lnTo>
                      <a:pt x="737" y="1043"/>
                    </a:lnTo>
                    <a:lnTo>
                      <a:pt x="784" y="990"/>
                    </a:lnTo>
                    <a:lnTo>
                      <a:pt x="834" y="937"/>
                    </a:lnTo>
                    <a:lnTo>
                      <a:pt x="884" y="884"/>
                    </a:lnTo>
                    <a:lnTo>
                      <a:pt x="937" y="834"/>
                    </a:lnTo>
                    <a:lnTo>
                      <a:pt x="990" y="784"/>
                    </a:lnTo>
                    <a:lnTo>
                      <a:pt x="1043" y="737"/>
                    </a:lnTo>
                    <a:lnTo>
                      <a:pt x="1100" y="689"/>
                    </a:lnTo>
                    <a:lnTo>
                      <a:pt x="1156" y="644"/>
                    </a:lnTo>
                    <a:lnTo>
                      <a:pt x="1212" y="601"/>
                    </a:lnTo>
                    <a:lnTo>
                      <a:pt x="1272" y="557"/>
                    </a:lnTo>
                    <a:lnTo>
                      <a:pt x="1332" y="517"/>
                    </a:lnTo>
                    <a:lnTo>
                      <a:pt x="1393" y="477"/>
                    </a:lnTo>
                    <a:lnTo>
                      <a:pt x="1454" y="438"/>
                    </a:lnTo>
                    <a:lnTo>
                      <a:pt x="1517" y="401"/>
                    </a:lnTo>
                    <a:lnTo>
                      <a:pt x="1580" y="365"/>
                    </a:lnTo>
                    <a:lnTo>
                      <a:pt x="1646" y="330"/>
                    </a:lnTo>
                    <a:lnTo>
                      <a:pt x="1710" y="298"/>
                    </a:lnTo>
                    <a:lnTo>
                      <a:pt x="1778" y="267"/>
                    </a:lnTo>
                    <a:lnTo>
                      <a:pt x="1844" y="238"/>
                    </a:lnTo>
                    <a:lnTo>
                      <a:pt x="1913" y="209"/>
                    </a:lnTo>
                    <a:lnTo>
                      <a:pt x="1980" y="184"/>
                    </a:lnTo>
                    <a:lnTo>
                      <a:pt x="2051" y="159"/>
                    </a:lnTo>
                    <a:lnTo>
                      <a:pt x="2122" y="137"/>
                    </a:lnTo>
                    <a:lnTo>
                      <a:pt x="2193" y="116"/>
                    </a:lnTo>
                    <a:lnTo>
                      <a:pt x="2265" y="95"/>
                    </a:lnTo>
                    <a:lnTo>
                      <a:pt x="2338" y="77"/>
                    </a:lnTo>
                    <a:lnTo>
                      <a:pt x="2410" y="61"/>
                    </a:lnTo>
                    <a:lnTo>
                      <a:pt x="2484" y="48"/>
                    </a:lnTo>
                    <a:lnTo>
                      <a:pt x="2560" y="35"/>
                    </a:lnTo>
                    <a:lnTo>
                      <a:pt x="2634" y="24"/>
                    </a:lnTo>
                    <a:lnTo>
                      <a:pt x="2710" y="16"/>
                    </a:lnTo>
                    <a:lnTo>
                      <a:pt x="2787" y="10"/>
                    </a:lnTo>
                    <a:lnTo>
                      <a:pt x="2864" y="5"/>
                    </a:lnTo>
                    <a:lnTo>
                      <a:pt x="2942" y="2"/>
                    </a:lnTo>
                    <a:lnTo>
                      <a:pt x="3019" y="0"/>
                    </a:lnTo>
                    <a:lnTo>
                      <a:pt x="3019" y="0"/>
                    </a:lnTo>
                    <a:lnTo>
                      <a:pt x="3096" y="2"/>
                    </a:lnTo>
                    <a:lnTo>
                      <a:pt x="3174" y="5"/>
                    </a:lnTo>
                    <a:lnTo>
                      <a:pt x="3251" y="10"/>
                    </a:lnTo>
                    <a:lnTo>
                      <a:pt x="3328" y="16"/>
                    </a:lnTo>
                    <a:lnTo>
                      <a:pt x="3404" y="24"/>
                    </a:lnTo>
                    <a:lnTo>
                      <a:pt x="3478" y="35"/>
                    </a:lnTo>
                    <a:lnTo>
                      <a:pt x="3554" y="48"/>
                    </a:lnTo>
                    <a:lnTo>
                      <a:pt x="3628" y="61"/>
                    </a:lnTo>
                    <a:lnTo>
                      <a:pt x="3700" y="77"/>
                    </a:lnTo>
                    <a:lnTo>
                      <a:pt x="3773" y="95"/>
                    </a:lnTo>
                    <a:lnTo>
                      <a:pt x="3845" y="116"/>
                    </a:lnTo>
                    <a:lnTo>
                      <a:pt x="3916" y="137"/>
                    </a:lnTo>
                    <a:lnTo>
                      <a:pt x="3987" y="159"/>
                    </a:lnTo>
                    <a:lnTo>
                      <a:pt x="4058" y="184"/>
                    </a:lnTo>
                    <a:lnTo>
                      <a:pt x="4125" y="209"/>
                    </a:lnTo>
                    <a:lnTo>
                      <a:pt x="4194" y="238"/>
                    </a:lnTo>
                    <a:lnTo>
                      <a:pt x="4260" y="267"/>
                    </a:lnTo>
                    <a:lnTo>
                      <a:pt x="4328" y="298"/>
                    </a:lnTo>
                    <a:lnTo>
                      <a:pt x="4392" y="330"/>
                    </a:lnTo>
                    <a:lnTo>
                      <a:pt x="4458" y="365"/>
                    </a:lnTo>
                    <a:lnTo>
                      <a:pt x="4521" y="401"/>
                    </a:lnTo>
                    <a:lnTo>
                      <a:pt x="4584" y="438"/>
                    </a:lnTo>
                    <a:lnTo>
                      <a:pt x="4645" y="477"/>
                    </a:lnTo>
                    <a:lnTo>
                      <a:pt x="4706" y="517"/>
                    </a:lnTo>
                    <a:lnTo>
                      <a:pt x="4766" y="557"/>
                    </a:lnTo>
                    <a:lnTo>
                      <a:pt x="4826" y="601"/>
                    </a:lnTo>
                    <a:lnTo>
                      <a:pt x="4882" y="644"/>
                    </a:lnTo>
                    <a:lnTo>
                      <a:pt x="4938" y="689"/>
                    </a:lnTo>
                    <a:lnTo>
                      <a:pt x="4995" y="737"/>
                    </a:lnTo>
                    <a:lnTo>
                      <a:pt x="5048" y="784"/>
                    </a:lnTo>
                    <a:lnTo>
                      <a:pt x="5101" y="834"/>
                    </a:lnTo>
                    <a:lnTo>
                      <a:pt x="5154" y="884"/>
                    </a:lnTo>
                    <a:lnTo>
                      <a:pt x="5204" y="937"/>
                    </a:lnTo>
                    <a:lnTo>
                      <a:pt x="5254" y="990"/>
                    </a:lnTo>
                    <a:lnTo>
                      <a:pt x="5301" y="1043"/>
                    </a:lnTo>
                    <a:lnTo>
                      <a:pt x="5349" y="1100"/>
                    </a:lnTo>
                    <a:lnTo>
                      <a:pt x="5394" y="1156"/>
                    </a:lnTo>
                    <a:lnTo>
                      <a:pt x="5437" y="1212"/>
                    </a:lnTo>
                    <a:lnTo>
                      <a:pt x="5481" y="1272"/>
                    </a:lnTo>
                    <a:lnTo>
                      <a:pt x="5521" y="1332"/>
                    </a:lnTo>
                    <a:lnTo>
                      <a:pt x="5561" y="1393"/>
                    </a:lnTo>
                    <a:lnTo>
                      <a:pt x="5600" y="1454"/>
                    </a:lnTo>
                    <a:lnTo>
                      <a:pt x="5637" y="1517"/>
                    </a:lnTo>
                    <a:lnTo>
                      <a:pt x="5673" y="1580"/>
                    </a:lnTo>
                    <a:lnTo>
                      <a:pt x="5708" y="1646"/>
                    </a:lnTo>
                    <a:lnTo>
                      <a:pt x="5740" y="1710"/>
                    </a:lnTo>
                    <a:lnTo>
                      <a:pt x="5771" y="1778"/>
                    </a:lnTo>
                    <a:lnTo>
                      <a:pt x="5800" y="1844"/>
                    </a:lnTo>
                    <a:lnTo>
                      <a:pt x="5829" y="1913"/>
                    </a:lnTo>
                    <a:lnTo>
                      <a:pt x="5854" y="1980"/>
                    </a:lnTo>
                    <a:lnTo>
                      <a:pt x="5879" y="2051"/>
                    </a:lnTo>
                    <a:lnTo>
                      <a:pt x="5901" y="2122"/>
                    </a:lnTo>
                    <a:lnTo>
                      <a:pt x="5922" y="2193"/>
                    </a:lnTo>
                    <a:lnTo>
                      <a:pt x="5943" y="2265"/>
                    </a:lnTo>
                    <a:lnTo>
                      <a:pt x="5961" y="2338"/>
                    </a:lnTo>
                    <a:lnTo>
                      <a:pt x="5977" y="2410"/>
                    </a:lnTo>
                    <a:lnTo>
                      <a:pt x="5990" y="2484"/>
                    </a:lnTo>
                    <a:lnTo>
                      <a:pt x="6003" y="2560"/>
                    </a:lnTo>
                    <a:lnTo>
                      <a:pt x="6014" y="2634"/>
                    </a:lnTo>
                    <a:lnTo>
                      <a:pt x="6022" y="2710"/>
                    </a:lnTo>
                    <a:lnTo>
                      <a:pt x="6028" y="2787"/>
                    </a:lnTo>
                    <a:lnTo>
                      <a:pt x="6033" y="2864"/>
                    </a:lnTo>
                    <a:lnTo>
                      <a:pt x="6036" y="2942"/>
                    </a:lnTo>
                    <a:lnTo>
                      <a:pt x="6038" y="3019"/>
                    </a:lnTo>
                    <a:lnTo>
                      <a:pt x="6038" y="3019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51">
                <a:extLst>
                  <a:ext uri="{FF2B5EF4-FFF2-40B4-BE49-F238E27FC236}">
                    <a16:creationId xmlns:a16="http://schemas.microsoft.com/office/drawing/2014/main" id="{627EE2F5-D60E-6475-5971-C580406F6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723" y="1505423"/>
                <a:ext cx="3872555" cy="3872555"/>
              </a:xfrm>
              <a:custGeom>
                <a:avLst/>
                <a:gdLst>
                  <a:gd name="T0" fmla="*/ 6892 w 6902"/>
                  <a:gd name="T1" fmla="*/ 3717 h 6902"/>
                  <a:gd name="T2" fmla="*/ 6831 w 6902"/>
                  <a:gd name="T3" fmla="*/ 4147 h 6902"/>
                  <a:gd name="T4" fmla="*/ 6720 w 6902"/>
                  <a:gd name="T5" fmla="*/ 4557 h 6902"/>
                  <a:gd name="T6" fmla="*/ 6560 w 6902"/>
                  <a:gd name="T7" fmla="*/ 4947 h 6902"/>
                  <a:gd name="T8" fmla="*/ 6357 w 6902"/>
                  <a:gd name="T9" fmla="*/ 5311 h 6902"/>
                  <a:gd name="T10" fmla="*/ 6113 w 6902"/>
                  <a:gd name="T11" fmla="*/ 5646 h 6902"/>
                  <a:gd name="T12" fmla="*/ 5831 w 6902"/>
                  <a:gd name="T13" fmla="*/ 5948 h 6902"/>
                  <a:gd name="T14" fmla="*/ 5515 w 6902"/>
                  <a:gd name="T15" fmla="*/ 6216 h 6902"/>
                  <a:gd name="T16" fmla="*/ 5169 w 6902"/>
                  <a:gd name="T17" fmla="*/ 6444 h 6902"/>
                  <a:gd name="T18" fmla="*/ 4794 w 6902"/>
                  <a:gd name="T19" fmla="*/ 6629 h 6902"/>
                  <a:gd name="T20" fmla="*/ 4396 w 6902"/>
                  <a:gd name="T21" fmla="*/ 6769 h 6902"/>
                  <a:gd name="T22" fmla="*/ 3976 w 6902"/>
                  <a:gd name="T23" fmla="*/ 6861 h 6902"/>
                  <a:gd name="T24" fmla="*/ 3540 w 6902"/>
                  <a:gd name="T25" fmla="*/ 6900 h 6902"/>
                  <a:gd name="T26" fmla="*/ 3185 w 6902"/>
                  <a:gd name="T27" fmla="*/ 6892 h 6902"/>
                  <a:gd name="T28" fmla="*/ 2755 w 6902"/>
                  <a:gd name="T29" fmla="*/ 6831 h 6902"/>
                  <a:gd name="T30" fmla="*/ 2345 w 6902"/>
                  <a:gd name="T31" fmla="*/ 6720 h 6902"/>
                  <a:gd name="T32" fmla="*/ 1955 w 6902"/>
                  <a:gd name="T33" fmla="*/ 6560 h 6902"/>
                  <a:gd name="T34" fmla="*/ 1591 w 6902"/>
                  <a:gd name="T35" fmla="*/ 6357 h 6902"/>
                  <a:gd name="T36" fmla="*/ 1256 w 6902"/>
                  <a:gd name="T37" fmla="*/ 6113 h 6902"/>
                  <a:gd name="T38" fmla="*/ 954 w 6902"/>
                  <a:gd name="T39" fmla="*/ 5831 h 6902"/>
                  <a:gd name="T40" fmla="*/ 686 w 6902"/>
                  <a:gd name="T41" fmla="*/ 5515 h 6902"/>
                  <a:gd name="T42" fmla="*/ 458 w 6902"/>
                  <a:gd name="T43" fmla="*/ 5169 h 6902"/>
                  <a:gd name="T44" fmla="*/ 273 w 6902"/>
                  <a:gd name="T45" fmla="*/ 4794 h 6902"/>
                  <a:gd name="T46" fmla="*/ 133 w 6902"/>
                  <a:gd name="T47" fmla="*/ 4396 h 6902"/>
                  <a:gd name="T48" fmla="*/ 41 w 6902"/>
                  <a:gd name="T49" fmla="*/ 3976 h 6902"/>
                  <a:gd name="T50" fmla="*/ 2 w 6902"/>
                  <a:gd name="T51" fmla="*/ 3540 h 6902"/>
                  <a:gd name="T52" fmla="*/ 10 w 6902"/>
                  <a:gd name="T53" fmla="*/ 3185 h 6902"/>
                  <a:gd name="T54" fmla="*/ 71 w 6902"/>
                  <a:gd name="T55" fmla="*/ 2755 h 6902"/>
                  <a:gd name="T56" fmla="*/ 182 w 6902"/>
                  <a:gd name="T57" fmla="*/ 2345 h 6902"/>
                  <a:gd name="T58" fmla="*/ 342 w 6902"/>
                  <a:gd name="T59" fmla="*/ 1955 h 6902"/>
                  <a:gd name="T60" fmla="*/ 545 w 6902"/>
                  <a:gd name="T61" fmla="*/ 1591 h 6902"/>
                  <a:gd name="T62" fmla="*/ 789 w 6902"/>
                  <a:gd name="T63" fmla="*/ 1256 h 6902"/>
                  <a:gd name="T64" fmla="*/ 1071 w 6902"/>
                  <a:gd name="T65" fmla="*/ 954 h 6902"/>
                  <a:gd name="T66" fmla="*/ 1387 w 6902"/>
                  <a:gd name="T67" fmla="*/ 686 h 6902"/>
                  <a:gd name="T68" fmla="*/ 1733 w 6902"/>
                  <a:gd name="T69" fmla="*/ 458 h 6902"/>
                  <a:gd name="T70" fmla="*/ 2108 w 6902"/>
                  <a:gd name="T71" fmla="*/ 273 h 6902"/>
                  <a:gd name="T72" fmla="*/ 2506 w 6902"/>
                  <a:gd name="T73" fmla="*/ 133 h 6902"/>
                  <a:gd name="T74" fmla="*/ 2926 w 6902"/>
                  <a:gd name="T75" fmla="*/ 41 h 6902"/>
                  <a:gd name="T76" fmla="*/ 3362 w 6902"/>
                  <a:gd name="T77" fmla="*/ 2 h 6902"/>
                  <a:gd name="T78" fmla="*/ 3717 w 6902"/>
                  <a:gd name="T79" fmla="*/ 10 h 6902"/>
                  <a:gd name="T80" fmla="*/ 4147 w 6902"/>
                  <a:gd name="T81" fmla="*/ 71 h 6902"/>
                  <a:gd name="T82" fmla="*/ 4557 w 6902"/>
                  <a:gd name="T83" fmla="*/ 182 h 6902"/>
                  <a:gd name="T84" fmla="*/ 4947 w 6902"/>
                  <a:gd name="T85" fmla="*/ 342 h 6902"/>
                  <a:gd name="T86" fmla="*/ 5311 w 6902"/>
                  <a:gd name="T87" fmla="*/ 545 h 6902"/>
                  <a:gd name="T88" fmla="*/ 5646 w 6902"/>
                  <a:gd name="T89" fmla="*/ 789 h 6902"/>
                  <a:gd name="T90" fmla="*/ 5948 w 6902"/>
                  <a:gd name="T91" fmla="*/ 1071 h 6902"/>
                  <a:gd name="T92" fmla="*/ 6216 w 6902"/>
                  <a:gd name="T93" fmla="*/ 1387 h 6902"/>
                  <a:gd name="T94" fmla="*/ 6444 w 6902"/>
                  <a:gd name="T95" fmla="*/ 1733 h 6902"/>
                  <a:gd name="T96" fmla="*/ 6629 w 6902"/>
                  <a:gd name="T97" fmla="*/ 2108 h 6902"/>
                  <a:gd name="T98" fmla="*/ 6769 w 6902"/>
                  <a:gd name="T99" fmla="*/ 2506 h 6902"/>
                  <a:gd name="T100" fmla="*/ 6861 w 6902"/>
                  <a:gd name="T101" fmla="*/ 2926 h 6902"/>
                  <a:gd name="T102" fmla="*/ 6900 w 6902"/>
                  <a:gd name="T103" fmla="*/ 3362 h 6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02" h="6902">
                    <a:moveTo>
                      <a:pt x="6902" y="3451"/>
                    </a:moveTo>
                    <a:lnTo>
                      <a:pt x="6902" y="3451"/>
                    </a:lnTo>
                    <a:lnTo>
                      <a:pt x="6900" y="3540"/>
                    </a:lnTo>
                    <a:lnTo>
                      <a:pt x="6897" y="3628"/>
                    </a:lnTo>
                    <a:lnTo>
                      <a:pt x="6892" y="3717"/>
                    </a:lnTo>
                    <a:lnTo>
                      <a:pt x="6884" y="3804"/>
                    </a:lnTo>
                    <a:lnTo>
                      <a:pt x="6874" y="3891"/>
                    </a:lnTo>
                    <a:lnTo>
                      <a:pt x="6861" y="3976"/>
                    </a:lnTo>
                    <a:lnTo>
                      <a:pt x="6847" y="4061"/>
                    </a:lnTo>
                    <a:lnTo>
                      <a:pt x="6831" y="4147"/>
                    </a:lnTo>
                    <a:lnTo>
                      <a:pt x="6813" y="4230"/>
                    </a:lnTo>
                    <a:lnTo>
                      <a:pt x="6792" y="4314"/>
                    </a:lnTo>
                    <a:lnTo>
                      <a:pt x="6769" y="4396"/>
                    </a:lnTo>
                    <a:lnTo>
                      <a:pt x="6745" y="4477"/>
                    </a:lnTo>
                    <a:lnTo>
                      <a:pt x="6720" y="4557"/>
                    </a:lnTo>
                    <a:lnTo>
                      <a:pt x="6692" y="4638"/>
                    </a:lnTo>
                    <a:lnTo>
                      <a:pt x="6662" y="4717"/>
                    </a:lnTo>
                    <a:lnTo>
                      <a:pt x="6629" y="4794"/>
                    </a:lnTo>
                    <a:lnTo>
                      <a:pt x="6596" y="4871"/>
                    </a:lnTo>
                    <a:lnTo>
                      <a:pt x="6560" y="4947"/>
                    </a:lnTo>
                    <a:lnTo>
                      <a:pt x="6523" y="5021"/>
                    </a:lnTo>
                    <a:lnTo>
                      <a:pt x="6484" y="5095"/>
                    </a:lnTo>
                    <a:lnTo>
                      <a:pt x="6444" y="5169"/>
                    </a:lnTo>
                    <a:lnTo>
                      <a:pt x="6402" y="5240"/>
                    </a:lnTo>
                    <a:lnTo>
                      <a:pt x="6357" y="5311"/>
                    </a:lnTo>
                    <a:lnTo>
                      <a:pt x="6312" y="5380"/>
                    </a:lnTo>
                    <a:lnTo>
                      <a:pt x="6264" y="5448"/>
                    </a:lnTo>
                    <a:lnTo>
                      <a:pt x="6216" y="5515"/>
                    </a:lnTo>
                    <a:lnTo>
                      <a:pt x="6166" y="5581"/>
                    </a:lnTo>
                    <a:lnTo>
                      <a:pt x="6113" y="5646"/>
                    </a:lnTo>
                    <a:lnTo>
                      <a:pt x="6059" y="5708"/>
                    </a:lnTo>
                    <a:lnTo>
                      <a:pt x="6005" y="5771"/>
                    </a:lnTo>
                    <a:lnTo>
                      <a:pt x="5948" y="5831"/>
                    </a:lnTo>
                    <a:lnTo>
                      <a:pt x="5890" y="5890"/>
                    </a:lnTo>
                    <a:lnTo>
                      <a:pt x="5831" y="5948"/>
                    </a:lnTo>
                    <a:lnTo>
                      <a:pt x="5771" y="6005"/>
                    </a:lnTo>
                    <a:lnTo>
                      <a:pt x="5708" y="6059"/>
                    </a:lnTo>
                    <a:lnTo>
                      <a:pt x="5646" y="6113"/>
                    </a:lnTo>
                    <a:lnTo>
                      <a:pt x="5581" y="6166"/>
                    </a:lnTo>
                    <a:lnTo>
                      <a:pt x="5515" y="6216"/>
                    </a:lnTo>
                    <a:lnTo>
                      <a:pt x="5448" y="6264"/>
                    </a:lnTo>
                    <a:lnTo>
                      <a:pt x="5380" y="6312"/>
                    </a:lnTo>
                    <a:lnTo>
                      <a:pt x="5311" y="6357"/>
                    </a:lnTo>
                    <a:lnTo>
                      <a:pt x="5240" y="6402"/>
                    </a:lnTo>
                    <a:lnTo>
                      <a:pt x="5169" y="6444"/>
                    </a:lnTo>
                    <a:lnTo>
                      <a:pt x="5095" y="6484"/>
                    </a:lnTo>
                    <a:lnTo>
                      <a:pt x="5021" y="6523"/>
                    </a:lnTo>
                    <a:lnTo>
                      <a:pt x="4947" y="6560"/>
                    </a:lnTo>
                    <a:lnTo>
                      <a:pt x="4871" y="6596"/>
                    </a:lnTo>
                    <a:lnTo>
                      <a:pt x="4794" y="6629"/>
                    </a:lnTo>
                    <a:lnTo>
                      <a:pt x="4717" y="6662"/>
                    </a:lnTo>
                    <a:lnTo>
                      <a:pt x="4638" y="6692"/>
                    </a:lnTo>
                    <a:lnTo>
                      <a:pt x="4557" y="6720"/>
                    </a:lnTo>
                    <a:lnTo>
                      <a:pt x="4477" y="6745"/>
                    </a:lnTo>
                    <a:lnTo>
                      <a:pt x="4396" y="6769"/>
                    </a:lnTo>
                    <a:lnTo>
                      <a:pt x="4314" y="6792"/>
                    </a:lnTo>
                    <a:lnTo>
                      <a:pt x="4230" y="6813"/>
                    </a:lnTo>
                    <a:lnTo>
                      <a:pt x="4147" y="6831"/>
                    </a:lnTo>
                    <a:lnTo>
                      <a:pt x="4061" y="6847"/>
                    </a:lnTo>
                    <a:lnTo>
                      <a:pt x="3976" y="6861"/>
                    </a:lnTo>
                    <a:lnTo>
                      <a:pt x="3891" y="6874"/>
                    </a:lnTo>
                    <a:lnTo>
                      <a:pt x="3804" y="6884"/>
                    </a:lnTo>
                    <a:lnTo>
                      <a:pt x="3717" y="6892"/>
                    </a:lnTo>
                    <a:lnTo>
                      <a:pt x="3628" y="6897"/>
                    </a:lnTo>
                    <a:lnTo>
                      <a:pt x="3540" y="6900"/>
                    </a:lnTo>
                    <a:lnTo>
                      <a:pt x="3451" y="6902"/>
                    </a:lnTo>
                    <a:lnTo>
                      <a:pt x="3451" y="6902"/>
                    </a:lnTo>
                    <a:lnTo>
                      <a:pt x="3362" y="6900"/>
                    </a:lnTo>
                    <a:lnTo>
                      <a:pt x="3274" y="6897"/>
                    </a:lnTo>
                    <a:lnTo>
                      <a:pt x="3185" y="6892"/>
                    </a:lnTo>
                    <a:lnTo>
                      <a:pt x="3098" y="6884"/>
                    </a:lnTo>
                    <a:lnTo>
                      <a:pt x="3011" y="6874"/>
                    </a:lnTo>
                    <a:lnTo>
                      <a:pt x="2926" y="6861"/>
                    </a:lnTo>
                    <a:lnTo>
                      <a:pt x="2841" y="6847"/>
                    </a:lnTo>
                    <a:lnTo>
                      <a:pt x="2755" y="6831"/>
                    </a:lnTo>
                    <a:lnTo>
                      <a:pt x="2672" y="6813"/>
                    </a:lnTo>
                    <a:lnTo>
                      <a:pt x="2588" y="6792"/>
                    </a:lnTo>
                    <a:lnTo>
                      <a:pt x="2506" y="6769"/>
                    </a:lnTo>
                    <a:lnTo>
                      <a:pt x="2425" y="6745"/>
                    </a:lnTo>
                    <a:lnTo>
                      <a:pt x="2345" y="6720"/>
                    </a:lnTo>
                    <a:lnTo>
                      <a:pt x="2264" y="6692"/>
                    </a:lnTo>
                    <a:lnTo>
                      <a:pt x="2185" y="6662"/>
                    </a:lnTo>
                    <a:lnTo>
                      <a:pt x="2108" y="6629"/>
                    </a:lnTo>
                    <a:lnTo>
                      <a:pt x="2031" y="6596"/>
                    </a:lnTo>
                    <a:lnTo>
                      <a:pt x="1955" y="6560"/>
                    </a:lnTo>
                    <a:lnTo>
                      <a:pt x="1881" y="6523"/>
                    </a:lnTo>
                    <a:lnTo>
                      <a:pt x="1807" y="6484"/>
                    </a:lnTo>
                    <a:lnTo>
                      <a:pt x="1733" y="6444"/>
                    </a:lnTo>
                    <a:lnTo>
                      <a:pt x="1662" y="6402"/>
                    </a:lnTo>
                    <a:lnTo>
                      <a:pt x="1591" y="6357"/>
                    </a:lnTo>
                    <a:lnTo>
                      <a:pt x="1522" y="6312"/>
                    </a:lnTo>
                    <a:lnTo>
                      <a:pt x="1454" y="6264"/>
                    </a:lnTo>
                    <a:lnTo>
                      <a:pt x="1387" y="6216"/>
                    </a:lnTo>
                    <a:lnTo>
                      <a:pt x="1321" y="6166"/>
                    </a:lnTo>
                    <a:lnTo>
                      <a:pt x="1256" y="6113"/>
                    </a:lnTo>
                    <a:lnTo>
                      <a:pt x="1194" y="6059"/>
                    </a:lnTo>
                    <a:lnTo>
                      <a:pt x="1131" y="6005"/>
                    </a:lnTo>
                    <a:lnTo>
                      <a:pt x="1071" y="5948"/>
                    </a:lnTo>
                    <a:lnTo>
                      <a:pt x="1012" y="5890"/>
                    </a:lnTo>
                    <a:lnTo>
                      <a:pt x="954" y="5831"/>
                    </a:lnTo>
                    <a:lnTo>
                      <a:pt x="897" y="5771"/>
                    </a:lnTo>
                    <a:lnTo>
                      <a:pt x="843" y="5708"/>
                    </a:lnTo>
                    <a:lnTo>
                      <a:pt x="789" y="5646"/>
                    </a:lnTo>
                    <a:lnTo>
                      <a:pt x="736" y="5581"/>
                    </a:lnTo>
                    <a:lnTo>
                      <a:pt x="686" y="5515"/>
                    </a:lnTo>
                    <a:lnTo>
                      <a:pt x="638" y="5448"/>
                    </a:lnTo>
                    <a:lnTo>
                      <a:pt x="590" y="5380"/>
                    </a:lnTo>
                    <a:lnTo>
                      <a:pt x="545" y="5311"/>
                    </a:lnTo>
                    <a:lnTo>
                      <a:pt x="500" y="5240"/>
                    </a:lnTo>
                    <a:lnTo>
                      <a:pt x="458" y="5169"/>
                    </a:lnTo>
                    <a:lnTo>
                      <a:pt x="418" y="5095"/>
                    </a:lnTo>
                    <a:lnTo>
                      <a:pt x="379" y="5021"/>
                    </a:lnTo>
                    <a:lnTo>
                      <a:pt x="342" y="4947"/>
                    </a:lnTo>
                    <a:lnTo>
                      <a:pt x="306" y="4871"/>
                    </a:lnTo>
                    <a:lnTo>
                      <a:pt x="273" y="4794"/>
                    </a:lnTo>
                    <a:lnTo>
                      <a:pt x="240" y="4717"/>
                    </a:lnTo>
                    <a:lnTo>
                      <a:pt x="210" y="4638"/>
                    </a:lnTo>
                    <a:lnTo>
                      <a:pt x="182" y="4557"/>
                    </a:lnTo>
                    <a:lnTo>
                      <a:pt x="157" y="4477"/>
                    </a:lnTo>
                    <a:lnTo>
                      <a:pt x="133" y="4396"/>
                    </a:lnTo>
                    <a:lnTo>
                      <a:pt x="110" y="4314"/>
                    </a:lnTo>
                    <a:lnTo>
                      <a:pt x="89" y="4230"/>
                    </a:lnTo>
                    <a:lnTo>
                      <a:pt x="71" y="4147"/>
                    </a:lnTo>
                    <a:lnTo>
                      <a:pt x="55" y="4061"/>
                    </a:lnTo>
                    <a:lnTo>
                      <a:pt x="41" y="3976"/>
                    </a:lnTo>
                    <a:lnTo>
                      <a:pt x="28" y="3891"/>
                    </a:lnTo>
                    <a:lnTo>
                      <a:pt x="18" y="3804"/>
                    </a:lnTo>
                    <a:lnTo>
                      <a:pt x="10" y="3717"/>
                    </a:lnTo>
                    <a:lnTo>
                      <a:pt x="5" y="3628"/>
                    </a:lnTo>
                    <a:lnTo>
                      <a:pt x="2" y="3540"/>
                    </a:lnTo>
                    <a:lnTo>
                      <a:pt x="0" y="3451"/>
                    </a:lnTo>
                    <a:lnTo>
                      <a:pt x="0" y="3451"/>
                    </a:lnTo>
                    <a:lnTo>
                      <a:pt x="2" y="3362"/>
                    </a:lnTo>
                    <a:lnTo>
                      <a:pt x="5" y="3274"/>
                    </a:lnTo>
                    <a:lnTo>
                      <a:pt x="10" y="3185"/>
                    </a:lnTo>
                    <a:lnTo>
                      <a:pt x="18" y="3098"/>
                    </a:lnTo>
                    <a:lnTo>
                      <a:pt x="28" y="3011"/>
                    </a:lnTo>
                    <a:lnTo>
                      <a:pt x="41" y="2926"/>
                    </a:lnTo>
                    <a:lnTo>
                      <a:pt x="55" y="2841"/>
                    </a:lnTo>
                    <a:lnTo>
                      <a:pt x="71" y="2755"/>
                    </a:lnTo>
                    <a:lnTo>
                      <a:pt x="89" y="2672"/>
                    </a:lnTo>
                    <a:lnTo>
                      <a:pt x="110" y="2588"/>
                    </a:lnTo>
                    <a:lnTo>
                      <a:pt x="133" y="2506"/>
                    </a:lnTo>
                    <a:lnTo>
                      <a:pt x="157" y="2425"/>
                    </a:lnTo>
                    <a:lnTo>
                      <a:pt x="182" y="2345"/>
                    </a:lnTo>
                    <a:lnTo>
                      <a:pt x="210" y="2264"/>
                    </a:lnTo>
                    <a:lnTo>
                      <a:pt x="240" y="2185"/>
                    </a:lnTo>
                    <a:lnTo>
                      <a:pt x="273" y="2108"/>
                    </a:lnTo>
                    <a:lnTo>
                      <a:pt x="306" y="2031"/>
                    </a:lnTo>
                    <a:lnTo>
                      <a:pt x="342" y="1955"/>
                    </a:lnTo>
                    <a:lnTo>
                      <a:pt x="379" y="1881"/>
                    </a:lnTo>
                    <a:lnTo>
                      <a:pt x="418" y="1807"/>
                    </a:lnTo>
                    <a:lnTo>
                      <a:pt x="458" y="1733"/>
                    </a:lnTo>
                    <a:lnTo>
                      <a:pt x="500" y="1662"/>
                    </a:lnTo>
                    <a:lnTo>
                      <a:pt x="545" y="1591"/>
                    </a:lnTo>
                    <a:lnTo>
                      <a:pt x="590" y="1522"/>
                    </a:lnTo>
                    <a:lnTo>
                      <a:pt x="638" y="1454"/>
                    </a:lnTo>
                    <a:lnTo>
                      <a:pt x="686" y="1387"/>
                    </a:lnTo>
                    <a:lnTo>
                      <a:pt x="736" y="1321"/>
                    </a:lnTo>
                    <a:lnTo>
                      <a:pt x="789" y="1256"/>
                    </a:lnTo>
                    <a:lnTo>
                      <a:pt x="843" y="1194"/>
                    </a:lnTo>
                    <a:lnTo>
                      <a:pt x="897" y="1131"/>
                    </a:lnTo>
                    <a:lnTo>
                      <a:pt x="954" y="1071"/>
                    </a:lnTo>
                    <a:lnTo>
                      <a:pt x="1012" y="1012"/>
                    </a:lnTo>
                    <a:lnTo>
                      <a:pt x="1071" y="954"/>
                    </a:lnTo>
                    <a:lnTo>
                      <a:pt x="1131" y="897"/>
                    </a:lnTo>
                    <a:lnTo>
                      <a:pt x="1194" y="843"/>
                    </a:lnTo>
                    <a:lnTo>
                      <a:pt x="1256" y="789"/>
                    </a:lnTo>
                    <a:lnTo>
                      <a:pt x="1321" y="736"/>
                    </a:lnTo>
                    <a:lnTo>
                      <a:pt x="1387" y="686"/>
                    </a:lnTo>
                    <a:lnTo>
                      <a:pt x="1454" y="638"/>
                    </a:lnTo>
                    <a:lnTo>
                      <a:pt x="1522" y="590"/>
                    </a:lnTo>
                    <a:lnTo>
                      <a:pt x="1591" y="545"/>
                    </a:lnTo>
                    <a:lnTo>
                      <a:pt x="1662" y="500"/>
                    </a:lnTo>
                    <a:lnTo>
                      <a:pt x="1733" y="458"/>
                    </a:lnTo>
                    <a:lnTo>
                      <a:pt x="1807" y="418"/>
                    </a:lnTo>
                    <a:lnTo>
                      <a:pt x="1881" y="379"/>
                    </a:lnTo>
                    <a:lnTo>
                      <a:pt x="1955" y="342"/>
                    </a:lnTo>
                    <a:lnTo>
                      <a:pt x="2031" y="306"/>
                    </a:lnTo>
                    <a:lnTo>
                      <a:pt x="2108" y="273"/>
                    </a:lnTo>
                    <a:lnTo>
                      <a:pt x="2185" y="240"/>
                    </a:lnTo>
                    <a:lnTo>
                      <a:pt x="2264" y="210"/>
                    </a:lnTo>
                    <a:lnTo>
                      <a:pt x="2345" y="182"/>
                    </a:lnTo>
                    <a:lnTo>
                      <a:pt x="2425" y="157"/>
                    </a:lnTo>
                    <a:lnTo>
                      <a:pt x="2506" y="133"/>
                    </a:lnTo>
                    <a:lnTo>
                      <a:pt x="2588" y="110"/>
                    </a:lnTo>
                    <a:lnTo>
                      <a:pt x="2672" y="89"/>
                    </a:lnTo>
                    <a:lnTo>
                      <a:pt x="2755" y="71"/>
                    </a:lnTo>
                    <a:lnTo>
                      <a:pt x="2841" y="55"/>
                    </a:lnTo>
                    <a:lnTo>
                      <a:pt x="2926" y="41"/>
                    </a:lnTo>
                    <a:lnTo>
                      <a:pt x="3011" y="28"/>
                    </a:lnTo>
                    <a:lnTo>
                      <a:pt x="3098" y="18"/>
                    </a:lnTo>
                    <a:lnTo>
                      <a:pt x="3185" y="10"/>
                    </a:lnTo>
                    <a:lnTo>
                      <a:pt x="3274" y="5"/>
                    </a:lnTo>
                    <a:lnTo>
                      <a:pt x="3362" y="2"/>
                    </a:lnTo>
                    <a:lnTo>
                      <a:pt x="3451" y="0"/>
                    </a:lnTo>
                    <a:lnTo>
                      <a:pt x="3451" y="0"/>
                    </a:lnTo>
                    <a:lnTo>
                      <a:pt x="3540" y="2"/>
                    </a:lnTo>
                    <a:lnTo>
                      <a:pt x="3628" y="5"/>
                    </a:lnTo>
                    <a:lnTo>
                      <a:pt x="3717" y="10"/>
                    </a:lnTo>
                    <a:lnTo>
                      <a:pt x="3804" y="18"/>
                    </a:lnTo>
                    <a:lnTo>
                      <a:pt x="3891" y="28"/>
                    </a:lnTo>
                    <a:lnTo>
                      <a:pt x="3976" y="41"/>
                    </a:lnTo>
                    <a:lnTo>
                      <a:pt x="4061" y="55"/>
                    </a:lnTo>
                    <a:lnTo>
                      <a:pt x="4147" y="71"/>
                    </a:lnTo>
                    <a:lnTo>
                      <a:pt x="4230" y="89"/>
                    </a:lnTo>
                    <a:lnTo>
                      <a:pt x="4314" y="110"/>
                    </a:lnTo>
                    <a:lnTo>
                      <a:pt x="4396" y="133"/>
                    </a:lnTo>
                    <a:lnTo>
                      <a:pt x="4477" y="157"/>
                    </a:lnTo>
                    <a:lnTo>
                      <a:pt x="4557" y="182"/>
                    </a:lnTo>
                    <a:lnTo>
                      <a:pt x="4638" y="210"/>
                    </a:lnTo>
                    <a:lnTo>
                      <a:pt x="4717" y="240"/>
                    </a:lnTo>
                    <a:lnTo>
                      <a:pt x="4794" y="273"/>
                    </a:lnTo>
                    <a:lnTo>
                      <a:pt x="4871" y="306"/>
                    </a:lnTo>
                    <a:lnTo>
                      <a:pt x="4947" y="342"/>
                    </a:lnTo>
                    <a:lnTo>
                      <a:pt x="5021" y="379"/>
                    </a:lnTo>
                    <a:lnTo>
                      <a:pt x="5095" y="418"/>
                    </a:lnTo>
                    <a:lnTo>
                      <a:pt x="5169" y="458"/>
                    </a:lnTo>
                    <a:lnTo>
                      <a:pt x="5240" y="500"/>
                    </a:lnTo>
                    <a:lnTo>
                      <a:pt x="5311" y="545"/>
                    </a:lnTo>
                    <a:lnTo>
                      <a:pt x="5380" y="590"/>
                    </a:lnTo>
                    <a:lnTo>
                      <a:pt x="5448" y="638"/>
                    </a:lnTo>
                    <a:lnTo>
                      <a:pt x="5515" y="686"/>
                    </a:lnTo>
                    <a:lnTo>
                      <a:pt x="5581" y="736"/>
                    </a:lnTo>
                    <a:lnTo>
                      <a:pt x="5646" y="789"/>
                    </a:lnTo>
                    <a:lnTo>
                      <a:pt x="5708" y="843"/>
                    </a:lnTo>
                    <a:lnTo>
                      <a:pt x="5771" y="897"/>
                    </a:lnTo>
                    <a:lnTo>
                      <a:pt x="5831" y="954"/>
                    </a:lnTo>
                    <a:lnTo>
                      <a:pt x="5890" y="1012"/>
                    </a:lnTo>
                    <a:lnTo>
                      <a:pt x="5948" y="1071"/>
                    </a:lnTo>
                    <a:lnTo>
                      <a:pt x="6005" y="1131"/>
                    </a:lnTo>
                    <a:lnTo>
                      <a:pt x="6059" y="1194"/>
                    </a:lnTo>
                    <a:lnTo>
                      <a:pt x="6113" y="1256"/>
                    </a:lnTo>
                    <a:lnTo>
                      <a:pt x="6166" y="1321"/>
                    </a:lnTo>
                    <a:lnTo>
                      <a:pt x="6216" y="1387"/>
                    </a:lnTo>
                    <a:lnTo>
                      <a:pt x="6264" y="1454"/>
                    </a:lnTo>
                    <a:lnTo>
                      <a:pt x="6312" y="1522"/>
                    </a:lnTo>
                    <a:lnTo>
                      <a:pt x="6357" y="1591"/>
                    </a:lnTo>
                    <a:lnTo>
                      <a:pt x="6402" y="1662"/>
                    </a:lnTo>
                    <a:lnTo>
                      <a:pt x="6444" y="1733"/>
                    </a:lnTo>
                    <a:lnTo>
                      <a:pt x="6484" y="1807"/>
                    </a:lnTo>
                    <a:lnTo>
                      <a:pt x="6523" y="1881"/>
                    </a:lnTo>
                    <a:lnTo>
                      <a:pt x="6560" y="1955"/>
                    </a:lnTo>
                    <a:lnTo>
                      <a:pt x="6596" y="2031"/>
                    </a:lnTo>
                    <a:lnTo>
                      <a:pt x="6629" y="2108"/>
                    </a:lnTo>
                    <a:lnTo>
                      <a:pt x="6662" y="2185"/>
                    </a:lnTo>
                    <a:lnTo>
                      <a:pt x="6692" y="2264"/>
                    </a:lnTo>
                    <a:lnTo>
                      <a:pt x="6720" y="2345"/>
                    </a:lnTo>
                    <a:lnTo>
                      <a:pt x="6745" y="2425"/>
                    </a:lnTo>
                    <a:lnTo>
                      <a:pt x="6769" y="2506"/>
                    </a:lnTo>
                    <a:lnTo>
                      <a:pt x="6792" y="2588"/>
                    </a:lnTo>
                    <a:lnTo>
                      <a:pt x="6813" y="2672"/>
                    </a:lnTo>
                    <a:lnTo>
                      <a:pt x="6831" y="2755"/>
                    </a:lnTo>
                    <a:lnTo>
                      <a:pt x="6847" y="2841"/>
                    </a:lnTo>
                    <a:lnTo>
                      <a:pt x="6861" y="2926"/>
                    </a:lnTo>
                    <a:lnTo>
                      <a:pt x="6874" y="3011"/>
                    </a:lnTo>
                    <a:lnTo>
                      <a:pt x="6884" y="3098"/>
                    </a:lnTo>
                    <a:lnTo>
                      <a:pt x="6892" y="3185"/>
                    </a:lnTo>
                    <a:lnTo>
                      <a:pt x="6897" y="3274"/>
                    </a:lnTo>
                    <a:lnTo>
                      <a:pt x="6900" y="3362"/>
                    </a:lnTo>
                    <a:lnTo>
                      <a:pt x="6902" y="3451"/>
                    </a:lnTo>
                    <a:lnTo>
                      <a:pt x="6902" y="3451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52">
                <a:extLst>
                  <a:ext uri="{FF2B5EF4-FFF2-40B4-BE49-F238E27FC236}">
                    <a16:creationId xmlns:a16="http://schemas.microsoft.com/office/drawing/2014/main" id="{28D756D4-8AEF-56DB-43B5-102AFD89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022" y="1260722"/>
                <a:ext cx="4361956" cy="4361956"/>
              </a:xfrm>
              <a:custGeom>
                <a:avLst/>
                <a:gdLst>
                  <a:gd name="T0" fmla="*/ 7759 w 7770"/>
                  <a:gd name="T1" fmla="*/ 4184 h 7770"/>
                  <a:gd name="T2" fmla="*/ 7691 w 7770"/>
                  <a:gd name="T3" fmla="*/ 4668 h 7770"/>
                  <a:gd name="T4" fmla="*/ 7567 w 7770"/>
                  <a:gd name="T5" fmla="*/ 5131 h 7770"/>
                  <a:gd name="T6" fmla="*/ 7387 w 7770"/>
                  <a:gd name="T7" fmla="*/ 5569 h 7770"/>
                  <a:gd name="T8" fmla="*/ 7158 w 7770"/>
                  <a:gd name="T9" fmla="*/ 5980 h 7770"/>
                  <a:gd name="T10" fmla="*/ 6883 w 7770"/>
                  <a:gd name="T11" fmla="*/ 6357 h 7770"/>
                  <a:gd name="T12" fmla="*/ 6566 w 7770"/>
                  <a:gd name="T13" fmla="*/ 6698 h 7770"/>
                  <a:gd name="T14" fmla="*/ 6210 w 7770"/>
                  <a:gd name="T15" fmla="*/ 6999 h 7770"/>
                  <a:gd name="T16" fmla="*/ 5819 w 7770"/>
                  <a:gd name="T17" fmla="*/ 7257 h 7770"/>
                  <a:gd name="T18" fmla="*/ 5397 w 7770"/>
                  <a:gd name="T19" fmla="*/ 7466 h 7770"/>
                  <a:gd name="T20" fmla="*/ 4949 w 7770"/>
                  <a:gd name="T21" fmla="*/ 7624 h 7770"/>
                  <a:gd name="T22" fmla="*/ 4478 w 7770"/>
                  <a:gd name="T23" fmla="*/ 7727 h 7770"/>
                  <a:gd name="T24" fmla="*/ 3985 w 7770"/>
                  <a:gd name="T25" fmla="*/ 7770 h 7770"/>
                  <a:gd name="T26" fmla="*/ 3586 w 7770"/>
                  <a:gd name="T27" fmla="*/ 7759 h 7770"/>
                  <a:gd name="T28" fmla="*/ 3102 w 7770"/>
                  <a:gd name="T29" fmla="*/ 7691 h 7770"/>
                  <a:gd name="T30" fmla="*/ 2639 w 7770"/>
                  <a:gd name="T31" fmla="*/ 7567 h 7770"/>
                  <a:gd name="T32" fmla="*/ 2201 w 7770"/>
                  <a:gd name="T33" fmla="*/ 7387 h 7770"/>
                  <a:gd name="T34" fmla="*/ 1790 w 7770"/>
                  <a:gd name="T35" fmla="*/ 7158 h 7770"/>
                  <a:gd name="T36" fmla="*/ 1413 w 7770"/>
                  <a:gd name="T37" fmla="*/ 6883 h 7770"/>
                  <a:gd name="T38" fmla="*/ 1072 w 7770"/>
                  <a:gd name="T39" fmla="*/ 6566 h 7770"/>
                  <a:gd name="T40" fmla="*/ 771 w 7770"/>
                  <a:gd name="T41" fmla="*/ 6210 h 7770"/>
                  <a:gd name="T42" fmla="*/ 513 w 7770"/>
                  <a:gd name="T43" fmla="*/ 5819 h 7770"/>
                  <a:gd name="T44" fmla="*/ 304 w 7770"/>
                  <a:gd name="T45" fmla="*/ 5397 h 7770"/>
                  <a:gd name="T46" fmla="*/ 146 w 7770"/>
                  <a:gd name="T47" fmla="*/ 4949 h 7770"/>
                  <a:gd name="T48" fmla="*/ 43 w 7770"/>
                  <a:gd name="T49" fmla="*/ 4478 h 7770"/>
                  <a:gd name="T50" fmla="*/ 0 w 7770"/>
                  <a:gd name="T51" fmla="*/ 3985 h 7770"/>
                  <a:gd name="T52" fmla="*/ 11 w 7770"/>
                  <a:gd name="T53" fmla="*/ 3586 h 7770"/>
                  <a:gd name="T54" fmla="*/ 79 w 7770"/>
                  <a:gd name="T55" fmla="*/ 3102 h 7770"/>
                  <a:gd name="T56" fmla="*/ 203 w 7770"/>
                  <a:gd name="T57" fmla="*/ 2639 h 7770"/>
                  <a:gd name="T58" fmla="*/ 383 w 7770"/>
                  <a:gd name="T59" fmla="*/ 2201 h 7770"/>
                  <a:gd name="T60" fmla="*/ 612 w 7770"/>
                  <a:gd name="T61" fmla="*/ 1790 h 7770"/>
                  <a:gd name="T62" fmla="*/ 887 w 7770"/>
                  <a:gd name="T63" fmla="*/ 1413 h 7770"/>
                  <a:gd name="T64" fmla="*/ 1204 w 7770"/>
                  <a:gd name="T65" fmla="*/ 1072 h 7770"/>
                  <a:gd name="T66" fmla="*/ 1560 w 7770"/>
                  <a:gd name="T67" fmla="*/ 771 h 7770"/>
                  <a:gd name="T68" fmla="*/ 1951 w 7770"/>
                  <a:gd name="T69" fmla="*/ 513 h 7770"/>
                  <a:gd name="T70" fmla="*/ 2373 w 7770"/>
                  <a:gd name="T71" fmla="*/ 304 h 7770"/>
                  <a:gd name="T72" fmla="*/ 2821 w 7770"/>
                  <a:gd name="T73" fmla="*/ 146 h 7770"/>
                  <a:gd name="T74" fmla="*/ 3292 w 7770"/>
                  <a:gd name="T75" fmla="*/ 43 h 7770"/>
                  <a:gd name="T76" fmla="*/ 3785 w 7770"/>
                  <a:gd name="T77" fmla="*/ 0 h 7770"/>
                  <a:gd name="T78" fmla="*/ 4184 w 7770"/>
                  <a:gd name="T79" fmla="*/ 11 h 7770"/>
                  <a:gd name="T80" fmla="*/ 4668 w 7770"/>
                  <a:gd name="T81" fmla="*/ 79 h 7770"/>
                  <a:gd name="T82" fmla="*/ 5131 w 7770"/>
                  <a:gd name="T83" fmla="*/ 203 h 7770"/>
                  <a:gd name="T84" fmla="*/ 5569 w 7770"/>
                  <a:gd name="T85" fmla="*/ 383 h 7770"/>
                  <a:gd name="T86" fmla="*/ 5980 w 7770"/>
                  <a:gd name="T87" fmla="*/ 612 h 7770"/>
                  <a:gd name="T88" fmla="*/ 6357 w 7770"/>
                  <a:gd name="T89" fmla="*/ 887 h 7770"/>
                  <a:gd name="T90" fmla="*/ 6698 w 7770"/>
                  <a:gd name="T91" fmla="*/ 1204 h 7770"/>
                  <a:gd name="T92" fmla="*/ 6999 w 7770"/>
                  <a:gd name="T93" fmla="*/ 1560 h 7770"/>
                  <a:gd name="T94" fmla="*/ 7257 w 7770"/>
                  <a:gd name="T95" fmla="*/ 1951 h 7770"/>
                  <a:gd name="T96" fmla="*/ 7466 w 7770"/>
                  <a:gd name="T97" fmla="*/ 2373 h 7770"/>
                  <a:gd name="T98" fmla="*/ 7624 w 7770"/>
                  <a:gd name="T99" fmla="*/ 2821 h 7770"/>
                  <a:gd name="T100" fmla="*/ 7727 w 7770"/>
                  <a:gd name="T101" fmla="*/ 3292 h 7770"/>
                  <a:gd name="T102" fmla="*/ 7770 w 7770"/>
                  <a:gd name="T103" fmla="*/ 3785 h 7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770" h="7770">
                    <a:moveTo>
                      <a:pt x="7770" y="3885"/>
                    </a:moveTo>
                    <a:lnTo>
                      <a:pt x="7770" y="3885"/>
                    </a:lnTo>
                    <a:lnTo>
                      <a:pt x="7770" y="3985"/>
                    </a:lnTo>
                    <a:lnTo>
                      <a:pt x="7765" y="4085"/>
                    </a:lnTo>
                    <a:lnTo>
                      <a:pt x="7759" y="4184"/>
                    </a:lnTo>
                    <a:lnTo>
                      <a:pt x="7751" y="4283"/>
                    </a:lnTo>
                    <a:lnTo>
                      <a:pt x="7740" y="4379"/>
                    </a:lnTo>
                    <a:lnTo>
                      <a:pt x="7727" y="4478"/>
                    </a:lnTo>
                    <a:lnTo>
                      <a:pt x="7711" y="4573"/>
                    </a:lnTo>
                    <a:lnTo>
                      <a:pt x="7691" y="4668"/>
                    </a:lnTo>
                    <a:lnTo>
                      <a:pt x="7672" y="4763"/>
                    </a:lnTo>
                    <a:lnTo>
                      <a:pt x="7648" y="4856"/>
                    </a:lnTo>
                    <a:lnTo>
                      <a:pt x="7624" y="4949"/>
                    </a:lnTo>
                    <a:lnTo>
                      <a:pt x="7596" y="5041"/>
                    </a:lnTo>
                    <a:lnTo>
                      <a:pt x="7567" y="5131"/>
                    </a:lnTo>
                    <a:lnTo>
                      <a:pt x="7535" y="5221"/>
                    </a:lnTo>
                    <a:lnTo>
                      <a:pt x="7501" y="5310"/>
                    </a:lnTo>
                    <a:lnTo>
                      <a:pt x="7466" y="5397"/>
                    </a:lnTo>
                    <a:lnTo>
                      <a:pt x="7427" y="5484"/>
                    </a:lnTo>
                    <a:lnTo>
                      <a:pt x="7387" y="5569"/>
                    </a:lnTo>
                    <a:lnTo>
                      <a:pt x="7345" y="5655"/>
                    </a:lnTo>
                    <a:lnTo>
                      <a:pt x="7302" y="5737"/>
                    </a:lnTo>
                    <a:lnTo>
                      <a:pt x="7257" y="5819"/>
                    </a:lnTo>
                    <a:lnTo>
                      <a:pt x="7208" y="5899"/>
                    </a:lnTo>
                    <a:lnTo>
                      <a:pt x="7158" y="5980"/>
                    </a:lnTo>
                    <a:lnTo>
                      <a:pt x="7107" y="6057"/>
                    </a:lnTo>
                    <a:lnTo>
                      <a:pt x="7054" y="6134"/>
                    </a:lnTo>
                    <a:lnTo>
                      <a:pt x="6999" y="6210"/>
                    </a:lnTo>
                    <a:lnTo>
                      <a:pt x="6943" y="6284"/>
                    </a:lnTo>
                    <a:lnTo>
                      <a:pt x="6883" y="6357"/>
                    </a:lnTo>
                    <a:lnTo>
                      <a:pt x="6824" y="6427"/>
                    </a:lnTo>
                    <a:lnTo>
                      <a:pt x="6761" y="6498"/>
                    </a:lnTo>
                    <a:lnTo>
                      <a:pt x="6698" y="6566"/>
                    </a:lnTo>
                    <a:lnTo>
                      <a:pt x="6634" y="6634"/>
                    </a:lnTo>
                    <a:lnTo>
                      <a:pt x="6566" y="6698"/>
                    </a:lnTo>
                    <a:lnTo>
                      <a:pt x="6498" y="6761"/>
                    </a:lnTo>
                    <a:lnTo>
                      <a:pt x="6427" y="6824"/>
                    </a:lnTo>
                    <a:lnTo>
                      <a:pt x="6357" y="6883"/>
                    </a:lnTo>
                    <a:lnTo>
                      <a:pt x="6284" y="6943"/>
                    </a:lnTo>
                    <a:lnTo>
                      <a:pt x="6210" y="6999"/>
                    </a:lnTo>
                    <a:lnTo>
                      <a:pt x="6134" y="7054"/>
                    </a:lnTo>
                    <a:lnTo>
                      <a:pt x="6057" y="7107"/>
                    </a:lnTo>
                    <a:lnTo>
                      <a:pt x="5980" y="7158"/>
                    </a:lnTo>
                    <a:lnTo>
                      <a:pt x="5899" y="7208"/>
                    </a:lnTo>
                    <a:lnTo>
                      <a:pt x="5819" y="7257"/>
                    </a:lnTo>
                    <a:lnTo>
                      <a:pt x="5737" y="7302"/>
                    </a:lnTo>
                    <a:lnTo>
                      <a:pt x="5655" y="7345"/>
                    </a:lnTo>
                    <a:lnTo>
                      <a:pt x="5569" y="7387"/>
                    </a:lnTo>
                    <a:lnTo>
                      <a:pt x="5484" y="7427"/>
                    </a:lnTo>
                    <a:lnTo>
                      <a:pt x="5397" y="7466"/>
                    </a:lnTo>
                    <a:lnTo>
                      <a:pt x="5310" y="7501"/>
                    </a:lnTo>
                    <a:lnTo>
                      <a:pt x="5221" y="7535"/>
                    </a:lnTo>
                    <a:lnTo>
                      <a:pt x="5131" y="7567"/>
                    </a:lnTo>
                    <a:lnTo>
                      <a:pt x="5041" y="7596"/>
                    </a:lnTo>
                    <a:lnTo>
                      <a:pt x="4949" y="7624"/>
                    </a:lnTo>
                    <a:lnTo>
                      <a:pt x="4856" y="7648"/>
                    </a:lnTo>
                    <a:lnTo>
                      <a:pt x="4763" y="7672"/>
                    </a:lnTo>
                    <a:lnTo>
                      <a:pt x="4668" y="7691"/>
                    </a:lnTo>
                    <a:lnTo>
                      <a:pt x="4573" y="7711"/>
                    </a:lnTo>
                    <a:lnTo>
                      <a:pt x="4478" y="7727"/>
                    </a:lnTo>
                    <a:lnTo>
                      <a:pt x="4379" y="7740"/>
                    </a:lnTo>
                    <a:lnTo>
                      <a:pt x="4283" y="7751"/>
                    </a:lnTo>
                    <a:lnTo>
                      <a:pt x="4184" y="7759"/>
                    </a:lnTo>
                    <a:lnTo>
                      <a:pt x="4085" y="7765"/>
                    </a:lnTo>
                    <a:lnTo>
                      <a:pt x="3985" y="7770"/>
                    </a:lnTo>
                    <a:lnTo>
                      <a:pt x="3885" y="7770"/>
                    </a:lnTo>
                    <a:lnTo>
                      <a:pt x="3885" y="7770"/>
                    </a:lnTo>
                    <a:lnTo>
                      <a:pt x="3785" y="7770"/>
                    </a:lnTo>
                    <a:lnTo>
                      <a:pt x="3685" y="7765"/>
                    </a:lnTo>
                    <a:lnTo>
                      <a:pt x="3586" y="7759"/>
                    </a:lnTo>
                    <a:lnTo>
                      <a:pt x="3487" y="7751"/>
                    </a:lnTo>
                    <a:lnTo>
                      <a:pt x="3391" y="7740"/>
                    </a:lnTo>
                    <a:lnTo>
                      <a:pt x="3292" y="7727"/>
                    </a:lnTo>
                    <a:lnTo>
                      <a:pt x="3197" y="7711"/>
                    </a:lnTo>
                    <a:lnTo>
                      <a:pt x="3102" y="7691"/>
                    </a:lnTo>
                    <a:lnTo>
                      <a:pt x="3007" y="7672"/>
                    </a:lnTo>
                    <a:lnTo>
                      <a:pt x="2914" y="7648"/>
                    </a:lnTo>
                    <a:lnTo>
                      <a:pt x="2821" y="7624"/>
                    </a:lnTo>
                    <a:lnTo>
                      <a:pt x="2729" y="7596"/>
                    </a:lnTo>
                    <a:lnTo>
                      <a:pt x="2639" y="7567"/>
                    </a:lnTo>
                    <a:lnTo>
                      <a:pt x="2549" y="7535"/>
                    </a:lnTo>
                    <a:lnTo>
                      <a:pt x="2460" y="7501"/>
                    </a:lnTo>
                    <a:lnTo>
                      <a:pt x="2373" y="7466"/>
                    </a:lnTo>
                    <a:lnTo>
                      <a:pt x="2286" y="7427"/>
                    </a:lnTo>
                    <a:lnTo>
                      <a:pt x="2201" y="7387"/>
                    </a:lnTo>
                    <a:lnTo>
                      <a:pt x="2115" y="7345"/>
                    </a:lnTo>
                    <a:lnTo>
                      <a:pt x="2033" y="7302"/>
                    </a:lnTo>
                    <a:lnTo>
                      <a:pt x="1951" y="7257"/>
                    </a:lnTo>
                    <a:lnTo>
                      <a:pt x="1871" y="7208"/>
                    </a:lnTo>
                    <a:lnTo>
                      <a:pt x="1790" y="7158"/>
                    </a:lnTo>
                    <a:lnTo>
                      <a:pt x="1713" y="7107"/>
                    </a:lnTo>
                    <a:lnTo>
                      <a:pt x="1636" y="7054"/>
                    </a:lnTo>
                    <a:lnTo>
                      <a:pt x="1560" y="6999"/>
                    </a:lnTo>
                    <a:lnTo>
                      <a:pt x="1486" y="6943"/>
                    </a:lnTo>
                    <a:lnTo>
                      <a:pt x="1413" y="6883"/>
                    </a:lnTo>
                    <a:lnTo>
                      <a:pt x="1343" y="6824"/>
                    </a:lnTo>
                    <a:lnTo>
                      <a:pt x="1272" y="6761"/>
                    </a:lnTo>
                    <a:lnTo>
                      <a:pt x="1204" y="6698"/>
                    </a:lnTo>
                    <a:lnTo>
                      <a:pt x="1136" y="6634"/>
                    </a:lnTo>
                    <a:lnTo>
                      <a:pt x="1072" y="6566"/>
                    </a:lnTo>
                    <a:lnTo>
                      <a:pt x="1009" y="6498"/>
                    </a:lnTo>
                    <a:lnTo>
                      <a:pt x="946" y="6427"/>
                    </a:lnTo>
                    <a:lnTo>
                      <a:pt x="887" y="6357"/>
                    </a:lnTo>
                    <a:lnTo>
                      <a:pt x="827" y="6284"/>
                    </a:lnTo>
                    <a:lnTo>
                      <a:pt x="771" y="6210"/>
                    </a:lnTo>
                    <a:lnTo>
                      <a:pt x="716" y="6134"/>
                    </a:lnTo>
                    <a:lnTo>
                      <a:pt x="663" y="6057"/>
                    </a:lnTo>
                    <a:lnTo>
                      <a:pt x="612" y="5980"/>
                    </a:lnTo>
                    <a:lnTo>
                      <a:pt x="562" y="5899"/>
                    </a:lnTo>
                    <a:lnTo>
                      <a:pt x="513" y="5819"/>
                    </a:lnTo>
                    <a:lnTo>
                      <a:pt x="468" y="5737"/>
                    </a:lnTo>
                    <a:lnTo>
                      <a:pt x="425" y="5655"/>
                    </a:lnTo>
                    <a:lnTo>
                      <a:pt x="383" y="5569"/>
                    </a:lnTo>
                    <a:lnTo>
                      <a:pt x="343" y="5484"/>
                    </a:lnTo>
                    <a:lnTo>
                      <a:pt x="304" y="5397"/>
                    </a:lnTo>
                    <a:lnTo>
                      <a:pt x="269" y="5310"/>
                    </a:lnTo>
                    <a:lnTo>
                      <a:pt x="235" y="5221"/>
                    </a:lnTo>
                    <a:lnTo>
                      <a:pt x="203" y="5131"/>
                    </a:lnTo>
                    <a:lnTo>
                      <a:pt x="174" y="5041"/>
                    </a:lnTo>
                    <a:lnTo>
                      <a:pt x="146" y="4949"/>
                    </a:lnTo>
                    <a:lnTo>
                      <a:pt x="122" y="4856"/>
                    </a:lnTo>
                    <a:lnTo>
                      <a:pt x="98" y="4763"/>
                    </a:lnTo>
                    <a:lnTo>
                      <a:pt x="79" y="4668"/>
                    </a:lnTo>
                    <a:lnTo>
                      <a:pt x="59" y="4573"/>
                    </a:lnTo>
                    <a:lnTo>
                      <a:pt x="43" y="4478"/>
                    </a:lnTo>
                    <a:lnTo>
                      <a:pt x="30" y="4379"/>
                    </a:lnTo>
                    <a:lnTo>
                      <a:pt x="19" y="4283"/>
                    </a:lnTo>
                    <a:lnTo>
                      <a:pt x="11" y="4184"/>
                    </a:lnTo>
                    <a:lnTo>
                      <a:pt x="5" y="4085"/>
                    </a:lnTo>
                    <a:lnTo>
                      <a:pt x="0" y="3985"/>
                    </a:lnTo>
                    <a:lnTo>
                      <a:pt x="0" y="3885"/>
                    </a:lnTo>
                    <a:lnTo>
                      <a:pt x="0" y="3885"/>
                    </a:lnTo>
                    <a:lnTo>
                      <a:pt x="0" y="3785"/>
                    </a:lnTo>
                    <a:lnTo>
                      <a:pt x="5" y="3685"/>
                    </a:lnTo>
                    <a:lnTo>
                      <a:pt x="11" y="3586"/>
                    </a:lnTo>
                    <a:lnTo>
                      <a:pt x="19" y="3487"/>
                    </a:lnTo>
                    <a:lnTo>
                      <a:pt x="30" y="3391"/>
                    </a:lnTo>
                    <a:lnTo>
                      <a:pt x="43" y="3292"/>
                    </a:lnTo>
                    <a:lnTo>
                      <a:pt x="59" y="3197"/>
                    </a:lnTo>
                    <a:lnTo>
                      <a:pt x="79" y="3102"/>
                    </a:lnTo>
                    <a:lnTo>
                      <a:pt x="98" y="3007"/>
                    </a:lnTo>
                    <a:lnTo>
                      <a:pt x="122" y="2914"/>
                    </a:lnTo>
                    <a:lnTo>
                      <a:pt x="146" y="2821"/>
                    </a:lnTo>
                    <a:lnTo>
                      <a:pt x="174" y="2729"/>
                    </a:lnTo>
                    <a:lnTo>
                      <a:pt x="203" y="2639"/>
                    </a:lnTo>
                    <a:lnTo>
                      <a:pt x="235" y="2549"/>
                    </a:lnTo>
                    <a:lnTo>
                      <a:pt x="269" y="2460"/>
                    </a:lnTo>
                    <a:lnTo>
                      <a:pt x="304" y="2373"/>
                    </a:lnTo>
                    <a:lnTo>
                      <a:pt x="343" y="2286"/>
                    </a:lnTo>
                    <a:lnTo>
                      <a:pt x="383" y="2201"/>
                    </a:lnTo>
                    <a:lnTo>
                      <a:pt x="425" y="2115"/>
                    </a:lnTo>
                    <a:lnTo>
                      <a:pt x="468" y="2033"/>
                    </a:lnTo>
                    <a:lnTo>
                      <a:pt x="513" y="1951"/>
                    </a:lnTo>
                    <a:lnTo>
                      <a:pt x="562" y="1871"/>
                    </a:lnTo>
                    <a:lnTo>
                      <a:pt x="612" y="1790"/>
                    </a:lnTo>
                    <a:lnTo>
                      <a:pt x="663" y="1713"/>
                    </a:lnTo>
                    <a:lnTo>
                      <a:pt x="716" y="1636"/>
                    </a:lnTo>
                    <a:lnTo>
                      <a:pt x="771" y="1560"/>
                    </a:lnTo>
                    <a:lnTo>
                      <a:pt x="827" y="1486"/>
                    </a:lnTo>
                    <a:lnTo>
                      <a:pt x="887" y="1413"/>
                    </a:lnTo>
                    <a:lnTo>
                      <a:pt x="946" y="1343"/>
                    </a:lnTo>
                    <a:lnTo>
                      <a:pt x="1009" y="1272"/>
                    </a:lnTo>
                    <a:lnTo>
                      <a:pt x="1072" y="1204"/>
                    </a:lnTo>
                    <a:lnTo>
                      <a:pt x="1136" y="1136"/>
                    </a:lnTo>
                    <a:lnTo>
                      <a:pt x="1204" y="1072"/>
                    </a:lnTo>
                    <a:lnTo>
                      <a:pt x="1272" y="1009"/>
                    </a:lnTo>
                    <a:lnTo>
                      <a:pt x="1343" y="946"/>
                    </a:lnTo>
                    <a:lnTo>
                      <a:pt x="1413" y="887"/>
                    </a:lnTo>
                    <a:lnTo>
                      <a:pt x="1486" y="827"/>
                    </a:lnTo>
                    <a:lnTo>
                      <a:pt x="1560" y="771"/>
                    </a:lnTo>
                    <a:lnTo>
                      <a:pt x="1636" y="716"/>
                    </a:lnTo>
                    <a:lnTo>
                      <a:pt x="1713" y="663"/>
                    </a:lnTo>
                    <a:lnTo>
                      <a:pt x="1790" y="612"/>
                    </a:lnTo>
                    <a:lnTo>
                      <a:pt x="1871" y="562"/>
                    </a:lnTo>
                    <a:lnTo>
                      <a:pt x="1951" y="513"/>
                    </a:lnTo>
                    <a:lnTo>
                      <a:pt x="2033" y="468"/>
                    </a:lnTo>
                    <a:lnTo>
                      <a:pt x="2115" y="425"/>
                    </a:lnTo>
                    <a:lnTo>
                      <a:pt x="2201" y="383"/>
                    </a:lnTo>
                    <a:lnTo>
                      <a:pt x="2286" y="343"/>
                    </a:lnTo>
                    <a:lnTo>
                      <a:pt x="2373" y="304"/>
                    </a:lnTo>
                    <a:lnTo>
                      <a:pt x="2460" y="269"/>
                    </a:lnTo>
                    <a:lnTo>
                      <a:pt x="2549" y="235"/>
                    </a:lnTo>
                    <a:lnTo>
                      <a:pt x="2639" y="203"/>
                    </a:lnTo>
                    <a:lnTo>
                      <a:pt x="2729" y="174"/>
                    </a:lnTo>
                    <a:lnTo>
                      <a:pt x="2821" y="146"/>
                    </a:lnTo>
                    <a:lnTo>
                      <a:pt x="2914" y="122"/>
                    </a:lnTo>
                    <a:lnTo>
                      <a:pt x="3007" y="98"/>
                    </a:lnTo>
                    <a:lnTo>
                      <a:pt x="3102" y="79"/>
                    </a:lnTo>
                    <a:lnTo>
                      <a:pt x="3197" y="59"/>
                    </a:lnTo>
                    <a:lnTo>
                      <a:pt x="3292" y="43"/>
                    </a:lnTo>
                    <a:lnTo>
                      <a:pt x="3391" y="30"/>
                    </a:lnTo>
                    <a:lnTo>
                      <a:pt x="3487" y="19"/>
                    </a:lnTo>
                    <a:lnTo>
                      <a:pt x="3586" y="11"/>
                    </a:lnTo>
                    <a:lnTo>
                      <a:pt x="3685" y="5"/>
                    </a:lnTo>
                    <a:lnTo>
                      <a:pt x="3785" y="0"/>
                    </a:lnTo>
                    <a:lnTo>
                      <a:pt x="3885" y="0"/>
                    </a:lnTo>
                    <a:lnTo>
                      <a:pt x="3885" y="0"/>
                    </a:lnTo>
                    <a:lnTo>
                      <a:pt x="3985" y="0"/>
                    </a:lnTo>
                    <a:lnTo>
                      <a:pt x="4085" y="5"/>
                    </a:lnTo>
                    <a:lnTo>
                      <a:pt x="4184" y="11"/>
                    </a:lnTo>
                    <a:lnTo>
                      <a:pt x="4283" y="19"/>
                    </a:lnTo>
                    <a:lnTo>
                      <a:pt x="4379" y="30"/>
                    </a:lnTo>
                    <a:lnTo>
                      <a:pt x="4478" y="43"/>
                    </a:lnTo>
                    <a:lnTo>
                      <a:pt x="4573" y="59"/>
                    </a:lnTo>
                    <a:lnTo>
                      <a:pt x="4668" y="79"/>
                    </a:lnTo>
                    <a:lnTo>
                      <a:pt x="4763" y="98"/>
                    </a:lnTo>
                    <a:lnTo>
                      <a:pt x="4856" y="122"/>
                    </a:lnTo>
                    <a:lnTo>
                      <a:pt x="4949" y="146"/>
                    </a:lnTo>
                    <a:lnTo>
                      <a:pt x="5041" y="174"/>
                    </a:lnTo>
                    <a:lnTo>
                      <a:pt x="5131" y="203"/>
                    </a:lnTo>
                    <a:lnTo>
                      <a:pt x="5221" y="235"/>
                    </a:lnTo>
                    <a:lnTo>
                      <a:pt x="5310" y="269"/>
                    </a:lnTo>
                    <a:lnTo>
                      <a:pt x="5397" y="304"/>
                    </a:lnTo>
                    <a:lnTo>
                      <a:pt x="5484" y="343"/>
                    </a:lnTo>
                    <a:lnTo>
                      <a:pt x="5569" y="383"/>
                    </a:lnTo>
                    <a:lnTo>
                      <a:pt x="5655" y="425"/>
                    </a:lnTo>
                    <a:lnTo>
                      <a:pt x="5737" y="468"/>
                    </a:lnTo>
                    <a:lnTo>
                      <a:pt x="5819" y="513"/>
                    </a:lnTo>
                    <a:lnTo>
                      <a:pt x="5899" y="562"/>
                    </a:lnTo>
                    <a:lnTo>
                      <a:pt x="5980" y="612"/>
                    </a:lnTo>
                    <a:lnTo>
                      <a:pt x="6057" y="663"/>
                    </a:lnTo>
                    <a:lnTo>
                      <a:pt x="6134" y="716"/>
                    </a:lnTo>
                    <a:lnTo>
                      <a:pt x="6210" y="771"/>
                    </a:lnTo>
                    <a:lnTo>
                      <a:pt x="6284" y="827"/>
                    </a:lnTo>
                    <a:lnTo>
                      <a:pt x="6357" y="887"/>
                    </a:lnTo>
                    <a:lnTo>
                      <a:pt x="6427" y="946"/>
                    </a:lnTo>
                    <a:lnTo>
                      <a:pt x="6498" y="1009"/>
                    </a:lnTo>
                    <a:lnTo>
                      <a:pt x="6566" y="1072"/>
                    </a:lnTo>
                    <a:lnTo>
                      <a:pt x="6634" y="1136"/>
                    </a:lnTo>
                    <a:lnTo>
                      <a:pt x="6698" y="1204"/>
                    </a:lnTo>
                    <a:lnTo>
                      <a:pt x="6761" y="1272"/>
                    </a:lnTo>
                    <a:lnTo>
                      <a:pt x="6824" y="1343"/>
                    </a:lnTo>
                    <a:lnTo>
                      <a:pt x="6883" y="1413"/>
                    </a:lnTo>
                    <a:lnTo>
                      <a:pt x="6943" y="1486"/>
                    </a:lnTo>
                    <a:lnTo>
                      <a:pt x="6999" y="1560"/>
                    </a:lnTo>
                    <a:lnTo>
                      <a:pt x="7054" y="1636"/>
                    </a:lnTo>
                    <a:lnTo>
                      <a:pt x="7107" y="1713"/>
                    </a:lnTo>
                    <a:lnTo>
                      <a:pt x="7158" y="1790"/>
                    </a:lnTo>
                    <a:lnTo>
                      <a:pt x="7208" y="1871"/>
                    </a:lnTo>
                    <a:lnTo>
                      <a:pt x="7257" y="1951"/>
                    </a:lnTo>
                    <a:lnTo>
                      <a:pt x="7302" y="2033"/>
                    </a:lnTo>
                    <a:lnTo>
                      <a:pt x="7345" y="2115"/>
                    </a:lnTo>
                    <a:lnTo>
                      <a:pt x="7387" y="2201"/>
                    </a:lnTo>
                    <a:lnTo>
                      <a:pt x="7427" y="2286"/>
                    </a:lnTo>
                    <a:lnTo>
                      <a:pt x="7466" y="2373"/>
                    </a:lnTo>
                    <a:lnTo>
                      <a:pt x="7501" y="2460"/>
                    </a:lnTo>
                    <a:lnTo>
                      <a:pt x="7535" y="2549"/>
                    </a:lnTo>
                    <a:lnTo>
                      <a:pt x="7567" y="2639"/>
                    </a:lnTo>
                    <a:lnTo>
                      <a:pt x="7596" y="2729"/>
                    </a:lnTo>
                    <a:lnTo>
                      <a:pt x="7624" y="2821"/>
                    </a:lnTo>
                    <a:lnTo>
                      <a:pt x="7648" y="2914"/>
                    </a:lnTo>
                    <a:lnTo>
                      <a:pt x="7672" y="3007"/>
                    </a:lnTo>
                    <a:lnTo>
                      <a:pt x="7691" y="3102"/>
                    </a:lnTo>
                    <a:lnTo>
                      <a:pt x="7711" y="3197"/>
                    </a:lnTo>
                    <a:lnTo>
                      <a:pt x="7727" y="3292"/>
                    </a:lnTo>
                    <a:lnTo>
                      <a:pt x="7740" y="3391"/>
                    </a:lnTo>
                    <a:lnTo>
                      <a:pt x="7751" y="3487"/>
                    </a:lnTo>
                    <a:lnTo>
                      <a:pt x="7759" y="3586"/>
                    </a:lnTo>
                    <a:lnTo>
                      <a:pt x="7765" y="3685"/>
                    </a:lnTo>
                    <a:lnTo>
                      <a:pt x="7770" y="3785"/>
                    </a:lnTo>
                    <a:lnTo>
                      <a:pt x="7770" y="3885"/>
                    </a:lnTo>
                    <a:lnTo>
                      <a:pt x="7770" y="3885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3">
                <a:extLst>
                  <a:ext uri="{FF2B5EF4-FFF2-40B4-BE49-F238E27FC236}">
                    <a16:creationId xmlns:a16="http://schemas.microsoft.com/office/drawing/2014/main" id="{23409AFF-EDCF-364C-2461-A3E38B1FA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444" y="1017144"/>
                <a:ext cx="4849112" cy="4849112"/>
              </a:xfrm>
              <a:custGeom>
                <a:avLst/>
                <a:gdLst>
                  <a:gd name="T0" fmla="*/ 8627 w 8640"/>
                  <a:gd name="T1" fmla="*/ 4652 h 8640"/>
                  <a:gd name="T2" fmla="*/ 8551 w 8640"/>
                  <a:gd name="T3" fmla="*/ 5191 h 8640"/>
                  <a:gd name="T4" fmla="*/ 8413 w 8640"/>
                  <a:gd name="T5" fmla="*/ 5705 h 8640"/>
                  <a:gd name="T6" fmla="*/ 8213 w 8640"/>
                  <a:gd name="T7" fmla="*/ 6193 h 8640"/>
                  <a:gd name="T8" fmla="*/ 7959 w 8640"/>
                  <a:gd name="T9" fmla="*/ 6648 h 8640"/>
                  <a:gd name="T10" fmla="*/ 7653 w 8640"/>
                  <a:gd name="T11" fmla="*/ 7069 h 8640"/>
                  <a:gd name="T12" fmla="*/ 7300 w 8640"/>
                  <a:gd name="T13" fmla="*/ 7447 h 8640"/>
                  <a:gd name="T14" fmla="*/ 6904 w 8640"/>
                  <a:gd name="T15" fmla="*/ 7782 h 8640"/>
                  <a:gd name="T16" fmla="*/ 6470 w 8640"/>
                  <a:gd name="T17" fmla="*/ 8067 h 8640"/>
                  <a:gd name="T18" fmla="*/ 6001 w 8640"/>
                  <a:gd name="T19" fmla="*/ 8300 h 8640"/>
                  <a:gd name="T20" fmla="*/ 5502 w 8640"/>
                  <a:gd name="T21" fmla="*/ 8476 h 8640"/>
                  <a:gd name="T22" fmla="*/ 4979 w 8640"/>
                  <a:gd name="T23" fmla="*/ 8590 h 8640"/>
                  <a:gd name="T24" fmla="*/ 4431 w 8640"/>
                  <a:gd name="T25" fmla="*/ 8638 h 8640"/>
                  <a:gd name="T26" fmla="*/ 3988 w 8640"/>
                  <a:gd name="T27" fmla="*/ 8627 h 8640"/>
                  <a:gd name="T28" fmla="*/ 3449 w 8640"/>
                  <a:gd name="T29" fmla="*/ 8551 h 8640"/>
                  <a:gd name="T30" fmla="*/ 2935 w 8640"/>
                  <a:gd name="T31" fmla="*/ 8413 h 8640"/>
                  <a:gd name="T32" fmla="*/ 2447 w 8640"/>
                  <a:gd name="T33" fmla="*/ 8213 h 8640"/>
                  <a:gd name="T34" fmla="*/ 1992 w 8640"/>
                  <a:gd name="T35" fmla="*/ 7959 h 8640"/>
                  <a:gd name="T36" fmla="*/ 1571 w 8640"/>
                  <a:gd name="T37" fmla="*/ 7653 h 8640"/>
                  <a:gd name="T38" fmla="*/ 1193 w 8640"/>
                  <a:gd name="T39" fmla="*/ 7300 h 8640"/>
                  <a:gd name="T40" fmla="*/ 858 w 8640"/>
                  <a:gd name="T41" fmla="*/ 6904 h 8640"/>
                  <a:gd name="T42" fmla="*/ 573 w 8640"/>
                  <a:gd name="T43" fmla="*/ 6470 h 8640"/>
                  <a:gd name="T44" fmla="*/ 340 w 8640"/>
                  <a:gd name="T45" fmla="*/ 6001 h 8640"/>
                  <a:gd name="T46" fmla="*/ 164 w 8640"/>
                  <a:gd name="T47" fmla="*/ 5502 h 8640"/>
                  <a:gd name="T48" fmla="*/ 50 w 8640"/>
                  <a:gd name="T49" fmla="*/ 4979 h 8640"/>
                  <a:gd name="T50" fmla="*/ 2 w 8640"/>
                  <a:gd name="T51" fmla="*/ 4431 h 8640"/>
                  <a:gd name="T52" fmla="*/ 13 w 8640"/>
                  <a:gd name="T53" fmla="*/ 3988 h 8640"/>
                  <a:gd name="T54" fmla="*/ 89 w 8640"/>
                  <a:gd name="T55" fmla="*/ 3449 h 8640"/>
                  <a:gd name="T56" fmla="*/ 227 w 8640"/>
                  <a:gd name="T57" fmla="*/ 2935 h 8640"/>
                  <a:gd name="T58" fmla="*/ 427 w 8640"/>
                  <a:gd name="T59" fmla="*/ 2447 h 8640"/>
                  <a:gd name="T60" fmla="*/ 681 w 8640"/>
                  <a:gd name="T61" fmla="*/ 1992 h 8640"/>
                  <a:gd name="T62" fmla="*/ 987 w 8640"/>
                  <a:gd name="T63" fmla="*/ 1571 h 8640"/>
                  <a:gd name="T64" fmla="*/ 1340 w 8640"/>
                  <a:gd name="T65" fmla="*/ 1193 h 8640"/>
                  <a:gd name="T66" fmla="*/ 1736 w 8640"/>
                  <a:gd name="T67" fmla="*/ 858 h 8640"/>
                  <a:gd name="T68" fmla="*/ 2170 w 8640"/>
                  <a:gd name="T69" fmla="*/ 573 h 8640"/>
                  <a:gd name="T70" fmla="*/ 2639 w 8640"/>
                  <a:gd name="T71" fmla="*/ 340 h 8640"/>
                  <a:gd name="T72" fmla="*/ 3138 w 8640"/>
                  <a:gd name="T73" fmla="*/ 164 h 8640"/>
                  <a:gd name="T74" fmla="*/ 3661 w 8640"/>
                  <a:gd name="T75" fmla="*/ 50 h 8640"/>
                  <a:gd name="T76" fmla="*/ 4209 w 8640"/>
                  <a:gd name="T77" fmla="*/ 2 h 8640"/>
                  <a:gd name="T78" fmla="*/ 4652 w 8640"/>
                  <a:gd name="T79" fmla="*/ 13 h 8640"/>
                  <a:gd name="T80" fmla="*/ 5191 w 8640"/>
                  <a:gd name="T81" fmla="*/ 89 h 8640"/>
                  <a:gd name="T82" fmla="*/ 5705 w 8640"/>
                  <a:gd name="T83" fmla="*/ 227 h 8640"/>
                  <a:gd name="T84" fmla="*/ 6193 w 8640"/>
                  <a:gd name="T85" fmla="*/ 427 h 8640"/>
                  <a:gd name="T86" fmla="*/ 6648 w 8640"/>
                  <a:gd name="T87" fmla="*/ 681 h 8640"/>
                  <a:gd name="T88" fmla="*/ 7069 w 8640"/>
                  <a:gd name="T89" fmla="*/ 987 h 8640"/>
                  <a:gd name="T90" fmla="*/ 7447 w 8640"/>
                  <a:gd name="T91" fmla="*/ 1340 h 8640"/>
                  <a:gd name="T92" fmla="*/ 7782 w 8640"/>
                  <a:gd name="T93" fmla="*/ 1736 h 8640"/>
                  <a:gd name="T94" fmla="*/ 8067 w 8640"/>
                  <a:gd name="T95" fmla="*/ 2170 h 8640"/>
                  <a:gd name="T96" fmla="*/ 8300 w 8640"/>
                  <a:gd name="T97" fmla="*/ 2639 h 8640"/>
                  <a:gd name="T98" fmla="*/ 8476 w 8640"/>
                  <a:gd name="T99" fmla="*/ 3138 h 8640"/>
                  <a:gd name="T100" fmla="*/ 8590 w 8640"/>
                  <a:gd name="T101" fmla="*/ 3661 h 8640"/>
                  <a:gd name="T102" fmla="*/ 8638 w 8640"/>
                  <a:gd name="T103" fmla="*/ 4209 h 8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640" h="8640">
                    <a:moveTo>
                      <a:pt x="8640" y="4320"/>
                    </a:moveTo>
                    <a:lnTo>
                      <a:pt x="8640" y="4320"/>
                    </a:lnTo>
                    <a:lnTo>
                      <a:pt x="8638" y="4431"/>
                    </a:lnTo>
                    <a:lnTo>
                      <a:pt x="8634" y="4542"/>
                    </a:lnTo>
                    <a:lnTo>
                      <a:pt x="8627" y="4652"/>
                    </a:lnTo>
                    <a:lnTo>
                      <a:pt x="8617" y="4761"/>
                    </a:lnTo>
                    <a:lnTo>
                      <a:pt x="8605" y="4871"/>
                    </a:lnTo>
                    <a:lnTo>
                      <a:pt x="8590" y="4979"/>
                    </a:lnTo>
                    <a:lnTo>
                      <a:pt x="8572" y="5085"/>
                    </a:lnTo>
                    <a:lnTo>
                      <a:pt x="8551" y="5191"/>
                    </a:lnTo>
                    <a:lnTo>
                      <a:pt x="8529" y="5296"/>
                    </a:lnTo>
                    <a:lnTo>
                      <a:pt x="8503" y="5399"/>
                    </a:lnTo>
                    <a:lnTo>
                      <a:pt x="8476" y="5502"/>
                    </a:lnTo>
                    <a:lnTo>
                      <a:pt x="8445" y="5605"/>
                    </a:lnTo>
                    <a:lnTo>
                      <a:pt x="8413" y="5705"/>
                    </a:lnTo>
                    <a:lnTo>
                      <a:pt x="8378" y="5805"/>
                    </a:lnTo>
                    <a:lnTo>
                      <a:pt x="8341" y="5904"/>
                    </a:lnTo>
                    <a:lnTo>
                      <a:pt x="8300" y="6001"/>
                    </a:lnTo>
                    <a:lnTo>
                      <a:pt x="8258" y="6098"/>
                    </a:lnTo>
                    <a:lnTo>
                      <a:pt x="8213" y="6193"/>
                    </a:lnTo>
                    <a:lnTo>
                      <a:pt x="8167" y="6286"/>
                    </a:lnTo>
                    <a:lnTo>
                      <a:pt x="8118" y="6379"/>
                    </a:lnTo>
                    <a:lnTo>
                      <a:pt x="8067" y="6470"/>
                    </a:lnTo>
                    <a:lnTo>
                      <a:pt x="8014" y="6560"/>
                    </a:lnTo>
                    <a:lnTo>
                      <a:pt x="7959" y="6648"/>
                    </a:lnTo>
                    <a:lnTo>
                      <a:pt x="7903" y="6735"/>
                    </a:lnTo>
                    <a:lnTo>
                      <a:pt x="7843" y="6821"/>
                    </a:lnTo>
                    <a:lnTo>
                      <a:pt x="7782" y="6904"/>
                    </a:lnTo>
                    <a:lnTo>
                      <a:pt x="7719" y="6986"/>
                    </a:lnTo>
                    <a:lnTo>
                      <a:pt x="7653" y="7069"/>
                    </a:lnTo>
                    <a:lnTo>
                      <a:pt x="7587" y="7147"/>
                    </a:lnTo>
                    <a:lnTo>
                      <a:pt x="7518" y="7225"/>
                    </a:lnTo>
                    <a:lnTo>
                      <a:pt x="7447" y="7300"/>
                    </a:lnTo>
                    <a:lnTo>
                      <a:pt x="7374" y="7374"/>
                    </a:lnTo>
                    <a:lnTo>
                      <a:pt x="7300" y="7447"/>
                    </a:lnTo>
                    <a:lnTo>
                      <a:pt x="7225" y="7518"/>
                    </a:lnTo>
                    <a:lnTo>
                      <a:pt x="7147" y="7587"/>
                    </a:lnTo>
                    <a:lnTo>
                      <a:pt x="7069" y="7653"/>
                    </a:lnTo>
                    <a:lnTo>
                      <a:pt x="6986" y="7719"/>
                    </a:lnTo>
                    <a:lnTo>
                      <a:pt x="6904" y="7782"/>
                    </a:lnTo>
                    <a:lnTo>
                      <a:pt x="6821" y="7843"/>
                    </a:lnTo>
                    <a:lnTo>
                      <a:pt x="6735" y="7903"/>
                    </a:lnTo>
                    <a:lnTo>
                      <a:pt x="6648" y="7959"/>
                    </a:lnTo>
                    <a:lnTo>
                      <a:pt x="6560" y="8014"/>
                    </a:lnTo>
                    <a:lnTo>
                      <a:pt x="6470" y="8067"/>
                    </a:lnTo>
                    <a:lnTo>
                      <a:pt x="6379" y="8118"/>
                    </a:lnTo>
                    <a:lnTo>
                      <a:pt x="6286" y="8167"/>
                    </a:lnTo>
                    <a:lnTo>
                      <a:pt x="6193" y="8213"/>
                    </a:lnTo>
                    <a:lnTo>
                      <a:pt x="6098" y="8258"/>
                    </a:lnTo>
                    <a:lnTo>
                      <a:pt x="6001" y="8300"/>
                    </a:lnTo>
                    <a:lnTo>
                      <a:pt x="5904" y="8341"/>
                    </a:lnTo>
                    <a:lnTo>
                      <a:pt x="5805" y="8378"/>
                    </a:lnTo>
                    <a:lnTo>
                      <a:pt x="5705" y="8413"/>
                    </a:lnTo>
                    <a:lnTo>
                      <a:pt x="5605" y="8445"/>
                    </a:lnTo>
                    <a:lnTo>
                      <a:pt x="5502" y="8476"/>
                    </a:lnTo>
                    <a:lnTo>
                      <a:pt x="5399" y="8503"/>
                    </a:lnTo>
                    <a:lnTo>
                      <a:pt x="5296" y="8529"/>
                    </a:lnTo>
                    <a:lnTo>
                      <a:pt x="5191" y="8551"/>
                    </a:lnTo>
                    <a:lnTo>
                      <a:pt x="5085" y="8572"/>
                    </a:lnTo>
                    <a:lnTo>
                      <a:pt x="4979" y="8590"/>
                    </a:lnTo>
                    <a:lnTo>
                      <a:pt x="4871" y="8605"/>
                    </a:lnTo>
                    <a:lnTo>
                      <a:pt x="4761" y="8617"/>
                    </a:lnTo>
                    <a:lnTo>
                      <a:pt x="4652" y="8627"/>
                    </a:lnTo>
                    <a:lnTo>
                      <a:pt x="4542" y="8634"/>
                    </a:lnTo>
                    <a:lnTo>
                      <a:pt x="4431" y="8638"/>
                    </a:lnTo>
                    <a:lnTo>
                      <a:pt x="4320" y="8640"/>
                    </a:lnTo>
                    <a:lnTo>
                      <a:pt x="4320" y="8640"/>
                    </a:lnTo>
                    <a:lnTo>
                      <a:pt x="4209" y="8638"/>
                    </a:lnTo>
                    <a:lnTo>
                      <a:pt x="4098" y="8634"/>
                    </a:lnTo>
                    <a:lnTo>
                      <a:pt x="3988" y="8627"/>
                    </a:lnTo>
                    <a:lnTo>
                      <a:pt x="3879" y="8617"/>
                    </a:lnTo>
                    <a:lnTo>
                      <a:pt x="3769" y="8605"/>
                    </a:lnTo>
                    <a:lnTo>
                      <a:pt x="3661" y="8590"/>
                    </a:lnTo>
                    <a:lnTo>
                      <a:pt x="3555" y="8572"/>
                    </a:lnTo>
                    <a:lnTo>
                      <a:pt x="3449" y="8551"/>
                    </a:lnTo>
                    <a:lnTo>
                      <a:pt x="3344" y="8529"/>
                    </a:lnTo>
                    <a:lnTo>
                      <a:pt x="3241" y="8503"/>
                    </a:lnTo>
                    <a:lnTo>
                      <a:pt x="3138" y="8476"/>
                    </a:lnTo>
                    <a:lnTo>
                      <a:pt x="3035" y="8445"/>
                    </a:lnTo>
                    <a:lnTo>
                      <a:pt x="2935" y="8413"/>
                    </a:lnTo>
                    <a:lnTo>
                      <a:pt x="2835" y="8378"/>
                    </a:lnTo>
                    <a:lnTo>
                      <a:pt x="2736" y="8341"/>
                    </a:lnTo>
                    <a:lnTo>
                      <a:pt x="2639" y="8300"/>
                    </a:lnTo>
                    <a:lnTo>
                      <a:pt x="2542" y="8258"/>
                    </a:lnTo>
                    <a:lnTo>
                      <a:pt x="2447" y="8213"/>
                    </a:lnTo>
                    <a:lnTo>
                      <a:pt x="2354" y="8167"/>
                    </a:lnTo>
                    <a:lnTo>
                      <a:pt x="2261" y="8118"/>
                    </a:lnTo>
                    <a:lnTo>
                      <a:pt x="2170" y="8067"/>
                    </a:lnTo>
                    <a:lnTo>
                      <a:pt x="2080" y="8014"/>
                    </a:lnTo>
                    <a:lnTo>
                      <a:pt x="1992" y="7959"/>
                    </a:lnTo>
                    <a:lnTo>
                      <a:pt x="1905" y="7903"/>
                    </a:lnTo>
                    <a:lnTo>
                      <a:pt x="1819" y="7843"/>
                    </a:lnTo>
                    <a:lnTo>
                      <a:pt x="1736" y="7782"/>
                    </a:lnTo>
                    <a:lnTo>
                      <a:pt x="1654" y="7719"/>
                    </a:lnTo>
                    <a:lnTo>
                      <a:pt x="1571" y="7653"/>
                    </a:lnTo>
                    <a:lnTo>
                      <a:pt x="1493" y="7587"/>
                    </a:lnTo>
                    <a:lnTo>
                      <a:pt x="1415" y="7518"/>
                    </a:lnTo>
                    <a:lnTo>
                      <a:pt x="1340" y="7447"/>
                    </a:lnTo>
                    <a:lnTo>
                      <a:pt x="1266" y="7374"/>
                    </a:lnTo>
                    <a:lnTo>
                      <a:pt x="1193" y="7300"/>
                    </a:lnTo>
                    <a:lnTo>
                      <a:pt x="1122" y="7225"/>
                    </a:lnTo>
                    <a:lnTo>
                      <a:pt x="1053" y="7147"/>
                    </a:lnTo>
                    <a:lnTo>
                      <a:pt x="987" y="7069"/>
                    </a:lnTo>
                    <a:lnTo>
                      <a:pt x="921" y="6986"/>
                    </a:lnTo>
                    <a:lnTo>
                      <a:pt x="858" y="6904"/>
                    </a:lnTo>
                    <a:lnTo>
                      <a:pt x="797" y="6821"/>
                    </a:lnTo>
                    <a:lnTo>
                      <a:pt x="737" y="6735"/>
                    </a:lnTo>
                    <a:lnTo>
                      <a:pt x="681" y="6648"/>
                    </a:lnTo>
                    <a:lnTo>
                      <a:pt x="626" y="6560"/>
                    </a:lnTo>
                    <a:lnTo>
                      <a:pt x="573" y="6470"/>
                    </a:lnTo>
                    <a:lnTo>
                      <a:pt x="522" y="6379"/>
                    </a:lnTo>
                    <a:lnTo>
                      <a:pt x="473" y="6286"/>
                    </a:lnTo>
                    <a:lnTo>
                      <a:pt x="427" y="6193"/>
                    </a:lnTo>
                    <a:lnTo>
                      <a:pt x="382" y="6098"/>
                    </a:lnTo>
                    <a:lnTo>
                      <a:pt x="340" y="6001"/>
                    </a:lnTo>
                    <a:lnTo>
                      <a:pt x="299" y="5904"/>
                    </a:lnTo>
                    <a:lnTo>
                      <a:pt x="262" y="5805"/>
                    </a:lnTo>
                    <a:lnTo>
                      <a:pt x="227" y="5705"/>
                    </a:lnTo>
                    <a:lnTo>
                      <a:pt x="195" y="5605"/>
                    </a:lnTo>
                    <a:lnTo>
                      <a:pt x="164" y="5502"/>
                    </a:lnTo>
                    <a:lnTo>
                      <a:pt x="137" y="5399"/>
                    </a:lnTo>
                    <a:lnTo>
                      <a:pt x="111" y="5296"/>
                    </a:lnTo>
                    <a:lnTo>
                      <a:pt x="89" y="5191"/>
                    </a:lnTo>
                    <a:lnTo>
                      <a:pt x="68" y="5085"/>
                    </a:lnTo>
                    <a:lnTo>
                      <a:pt x="50" y="4979"/>
                    </a:lnTo>
                    <a:lnTo>
                      <a:pt x="35" y="4871"/>
                    </a:lnTo>
                    <a:lnTo>
                      <a:pt x="23" y="4761"/>
                    </a:lnTo>
                    <a:lnTo>
                      <a:pt x="13" y="4652"/>
                    </a:lnTo>
                    <a:lnTo>
                      <a:pt x="6" y="4542"/>
                    </a:lnTo>
                    <a:lnTo>
                      <a:pt x="2" y="4431"/>
                    </a:lnTo>
                    <a:lnTo>
                      <a:pt x="0" y="4320"/>
                    </a:lnTo>
                    <a:lnTo>
                      <a:pt x="0" y="4320"/>
                    </a:lnTo>
                    <a:lnTo>
                      <a:pt x="2" y="4209"/>
                    </a:lnTo>
                    <a:lnTo>
                      <a:pt x="6" y="4098"/>
                    </a:lnTo>
                    <a:lnTo>
                      <a:pt x="13" y="3988"/>
                    </a:lnTo>
                    <a:lnTo>
                      <a:pt x="23" y="3879"/>
                    </a:lnTo>
                    <a:lnTo>
                      <a:pt x="35" y="3769"/>
                    </a:lnTo>
                    <a:lnTo>
                      <a:pt x="50" y="3661"/>
                    </a:lnTo>
                    <a:lnTo>
                      <a:pt x="68" y="3555"/>
                    </a:lnTo>
                    <a:lnTo>
                      <a:pt x="89" y="3449"/>
                    </a:lnTo>
                    <a:lnTo>
                      <a:pt x="111" y="3344"/>
                    </a:lnTo>
                    <a:lnTo>
                      <a:pt x="137" y="3241"/>
                    </a:lnTo>
                    <a:lnTo>
                      <a:pt x="164" y="3138"/>
                    </a:lnTo>
                    <a:lnTo>
                      <a:pt x="195" y="3035"/>
                    </a:lnTo>
                    <a:lnTo>
                      <a:pt x="227" y="2935"/>
                    </a:lnTo>
                    <a:lnTo>
                      <a:pt x="262" y="2835"/>
                    </a:lnTo>
                    <a:lnTo>
                      <a:pt x="299" y="2736"/>
                    </a:lnTo>
                    <a:lnTo>
                      <a:pt x="340" y="2639"/>
                    </a:lnTo>
                    <a:lnTo>
                      <a:pt x="382" y="2542"/>
                    </a:lnTo>
                    <a:lnTo>
                      <a:pt x="427" y="2447"/>
                    </a:lnTo>
                    <a:lnTo>
                      <a:pt x="473" y="2354"/>
                    </a:lnTo>
                    <a:lnTo>
                      <a:pt x="522" y="2261"/>
                    </a:lnTo>
                    <a:lnTo>
                      <a:pt x="573" y="2170"/>
                    </a:lnTo>
                    <a:lnTo>
                      <a:pt x="626" y="2080"/>
                    </a:lnTo>
                    <a:lnTo>
                      <a:pt x="681" y="1992"/>
                    </a:lnTo>
                    <a:lnTo>
                      <a:pt x="737" y="1905"/>
                    </a:lnTo>
                    <a:lnTo>
                      <a:pt x="797" y="1819"/>
                    </a:lnTo>
                    <a:lnTo>
                      <a:pt x="858" y="1736"/>
                    </a:lnTo>
                    <a:lnTo>
                      <a:pt x="921" y="1654"/>
                    </a:lnTo>
                    <a:lnTo>
                      <a:pt x="987" y="1571"/>
                    </a:lnTo>
                    <a:lnTo>
                      <a:pt x="1053" y="1493"/>
                    </a:lnTo>
                    <a:lnTo>
                      <a:pt x="1122" y="1415"/>
                    </a:lnTo>
                    <a:lnTo>
                      <a:pt x="1193" y="1340"/>
                    </a:lnTo>
                    <a:lnTo>
                      <a:pt x="1266" y="1266"/>
                    </a:lnTo>
                    <a:lnTo>
                      <a:pt x="1340" y="1193"/>
                    </a:lnTo>
                    <a:lnTo>
                      <a:pt x="1415" y="1122"/>
                    </a:lnTo>
                    <a:lnTo>
                      <a:pt x="1493" y="1053"/>
                    </a:lnTo>
                    <a:lnTo>
                      <a:pt x="1571" y="987"/>
                    </a:lnTo>
                    <a:lnTo>
                      <a:pt x="1654" y="921"/>
                    </a:lnTo>
                    <a:lnTo>
                      <a:pt x="1736" y="858"/>
                    </a:lnTo>
                    <a:lnTo>
                      <a:pt x="1819" y="797"/>
                    </a:lnTo>
                    <a:lnTo>
                      <a:pt x="1905" y="737"/>
                    </a:lnTo>
                    <a:lnTo>
                      <a:pt x="1992" y="681"/>
                    </a:lnTo>
                    <a:lnTo>
                      <a:pt x="2080" y="626"/>
                    </a:lnTo>
                    <a:lnTo>
                      <a:pt x="2170" y="573"/>
                    </a:lnTo>
                    <a:lnTo>
                      <a:pt x="2261" y="522"/>
                    </a:lnTo>
                    <a:lnTo>
                      <a:pt x="2354" y="473"/>
                    </a:lnTo>
                    <a:lnTo>
                      <a:pt x="2447" y="427"/>
                    </a:lnTo>
                    <a:lnTo>
                      <a:pt x="2542" y="382"/>
                    </a:lnTo>
                    <a:lnTo>
                      <a:pt x="2639" y="340"/>
                    </a:lnTo>
                    <a:lnTo>
                      <a:pt x="2736" y="299"/>
                    </a:lnTo>
                    <a:lnTo>
                      <a:pt x="2835" y="262"/>
                    </a:lnTo>
                    <a:lnTo>
                      <a:pt x="2935" y="227"/>
                    </a:lnTo>
                    <a:lnTo>
                      <a:pt x="3035" y="195"/>
                    </a:lnTo>
                    <a:lnTo>
                      <a:pt x="3138" y="164"/>
                    </a:lnTo>
                    <a:lnTo>
                      <a:pt x="3241" y="137"/>
                    </a:lnTo>
                    <a:lnTo>
                      <a:pt x="3344" y="111"/>
                    </a:lnTo>
                    <a:lnTo>
                      <a:pt x="3449" y="89"/>
                    </a:lnTo>
                    <a:lnTo>
                      <a:pt x="3555" y="68"/>
                    </a:lnTo>
                    <a:lnTo>
                      <a:pt x="3661" y="50"/>
                    </a:lnTo>
                    <a:lnTo>
                      <a:pt x="3769" y="35"/>
                    </a:lnTo>
                    <a:lnTo>
                      <a:pt x="3879" y="23"/>
                    </a:lnTo>
                    <a:lnTo>
                      <a:pt x="3988" y="13"/>
                    </a:lnTo>
                    <a:lnTo>
                      <a:pt x="4098" y="6"/>
                    </a:lnTo>
                    <a:lnTo>
                      <a:pt x="4209" y="2"/>
                    </a:lnTo>
                    <a:lnTo>
                      <a:pt x="4320" y="0"/>
                    </a:lnTo>
                    <a:lnTo>
                      <a:pt x="4320" y="0"/>
                    </a:lnTo>
                    <a:lnTo>
                      <a:pt x="4431" y="2"/>
                    </a:lnTo>
                    <a:lnTo>
                      <a:pt x="4542" y="6"/>
                    </a:lnTo>
                    <a:lnTo>
                      <a:pt x="4652" y="13"/>
                    </a:lnTo>
                    <a:lnTo>
                      <a:pt x="4761" y="23"/>
                    </a:lnTo>
                    <a:lnTo>
                      <a:pt x="4871" y="35"/>
                    </a:lnTo>
                    <a:lnTo>
                      <a:pt x="4979" y="50"/>
                    </a:lnTo>
                    <a:lnTo>
                      <a:pt x="5085" y="68"/>
                    </a:lnTo>
                    <a:lnTo>
                      <a:pt x="5191" y="89"/>
                    </a:lnTo>
                    <a:lnTo>
                      <a:pt x="5296" y="111"/>
                    </a:lnTo>
                    <a:lnTo>
                      <a:pt x="5399" y="137"/>
                    </a:lnTo>
                    <a:lnTo>
                      <a:pt x="5502" y="164"/>
                    </a:lnTo>
                    <a:lnTo>
                      <a:pt x="5605" y="195"/>
                    </a:lnTo>
                    <a:lnTo>
                      <a:pt x="5705" y="227"/>
                    </a:lnTo>
                    <a:lnTo>
                      <a:pt x="5805" y="262"/>
                    </a:lnTo>
                    <a:lnTo>
                      <a:pt x="5904" y="299"/>
                    </a:lnTo>
                    <a:lnTo>
                      <a:pt x="6001" y="340"/>
                    </a:lnTo>
                    <a:lnTo>
                      <a:pt x="6098" y="382"/>
                    </a:lnTo>
                    <a:lnTo>
                      <a:pt x="6193" y="427"/>
                    </a:lnTo>
                    <a:lnTo>
                      <a:pt x="6286" y="473"/>
                    </a:lnTo>
                    <a:lnTo>
                      <a:pt x="6379" y="522"/>
                    </a:lnTo>
                    <a:lnTo>
                      <a:pt x="6470" y="573"/>
                    </a:lnTo>
                    <a:lnTo>
                      <a:pt x="6560" y="626"/>
                    </a:lnTo>
                    <a:lnTo>
                      <a:pt x="6648" y="681"/>
                    </a:lnTo>
                    <a:lnTo>
                      <a:pt x="6735" y="737"/>
                    </a:lnTo>
                    <a:lnTo>
                      <a:pt x="6821" y="797"/>
                    </a:lnTo>
                    <a:lnTo>
                      <a:pt x="6904" y="858"/>
                    </a:lnTo>
                    <a:lnTo>
                      <a:pt x="6986" y="921"/>
                    </a:lnTo>
                    <a:lnTo>
                      <a:pt x="7069" y="987"/>
                    </a:lnTo>
                    <a:lnTo>
                      <a:pt x="7147" y="1053"/>
                    </a:lnTo>
                    <a:lnTo>
                      <a:pt x="7225" y="1122"/>
                    </a:lnTo>
                    <a:lnTo>
                      <a:pt x="7300" y="1193"/>
                    </a:lnTo>
                    <a:lnTo>
                      <a:pt x="7374" y="1266"/>
                    </a:lnTo>
                    <a:lnTo>
                      <a:pt x="7447" y="1340"/>
                    </a:lnTo>
                    <a:lnTo>
                      <a:pt x="7518" y="1415"/>
                    </a:lnTo>
                    <a:lnTo>
                      <a:pt x="7587" y="1493"/>
                    </a:lnTo>
                    <a:lnTo>
                      <a:pt x="7653" y="1571"/>
                    </a:lnTo>
                    <a:lnTo>
                      <a:pt x="7719" y="1654"/>
                    </a:lnTo>
                    <a:lnTo>
                      <a:pt x="7782" y="1736"/>
                    </a:lnTo>
                    <a:lnTo>
                      <a:pt x="7843" y="1819"/>
                    </a:lnTo>
                    <a:lnTo>
                      <a:pt x="7903" y="1905"/>
                    </a:lnTo>
                    <a:lnTo>
                      <a:pt x="7959" y="1992"/>
                    </a:lnTo>
                    <a:lnTo>
                      <a:pt x="8014" y="2080"/>
                    </a:lnTo>
                    <a:lnTo>
                      <a:pt x="8067" y="2170"/>
                    </a:lnTo>
                    <a:lnTo>
                      <a:pt x="8118" y="2261"/>
                    </a:lnTo>
                    <a:lnTo>
                      <a:pt x="8167" y="2354"/>
                    </a:lnTo>
                    <a:lnTo>
                      <a:pt x="8213" y="2447"/>
                    </a:lnTo>
                    <a:lnTo>
                      <a:pt x="8258" y="2542"/>
                    </a:lnTo>
                    <a:lnTo>
                      <a:pt x="8300" y="2639"/>
                    </a:lnTo>
                    <a:lnTo>
                      <a:pt x="8341" y="2736"/>
                    </a:lnTo>
                    <a:lnTo>
                      <a:pt x="8378" y="2835"/>
                    </a:lnTo>
                    <a:lnTo>
                      <a:pt x="8413" y="2935"/>
                    </a:lnTo>
                    <a:lnTo>
                      <a:pt x="8445" y="3035"/>
                    </a:lnTo>
                    <a:lnTo>
                      <a:pt x="8476" y="3138"/>
                    </a:lnTo>
                    <a:lnTo>
                      <a:pt x="8503" y="3241"/>
                    </a:lnTo>
                    <a:lnTo>
                      <a:pt x="8529" y="3344"/>
                    </a:lnTo>
                    <a:lnTo>
                      <a:pt x="8551" y="3449"/>
                    </a:lnTo>
                    <a:lnTo>
                      <a:pt x="8572" y="3555"/>
                    </a:lnTo>
                    <a:lnTo>
                      <a:pt x="8590" y="3661"/>
                    </a:lnTo>
                    <a:lnTo>
                      <a:pt x="8605" y="3769"/>
                    </a:lnTo>
                    <a:lnTo>
                      <a:pt x="8617" y="3879"/>
                    </a:lnTo>
                    <a:lnTo>
                      <a:pt x="8627" y="3988"/>
                    </a:lnTo>
                    <a:lnTo>
                      <a:pt x="8634" y="4098"/>
                    </a:lnTo>
                    <a:lnTo>
                      <a:pt x="8638" y="4209"/>
                    </a:lnTo>
                    <a:lnTo>
                      <a:pt x="8640" y="4320"/>
                    </a:lnTo>
                    <a:lnTo>
                      <a:pt x="8640" y="4320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170CBD8-D71A-11E2-C9D9-8DC3C2C64F5A}"/>
                </a:ext>
              </a:extLst>
            </p:cNvPr>
            <p:cNvSpPr txBox="1"/>
            <p:nvPr/>
          </p:nvSpPr>
          <p:spPr>
            <a:xfrm rot="1500000">
              <a:off x="8638263" y="3895142"/>
              <a:ext cx="238700" cy="10464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7C0B93-7405-BCA7-FE30-1809CAB61E09}"/>
                </a:ext>
              </a:extLst>
            </p:cNvPr>
            <p:cNvSpPr txBox="1"/>
            <p:nvPr/>
          </p:nvSpPr>
          <p:spPr>
            <a:xfrm rot="1500000">
              <a:off x="8699640" y="3752451"/>
              <a:ext cx="238700" cy="10464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279815-E446-321F-0592-DE53149DB781}"/>
                </a:ext>
              </a:extLst>
            </p:cNvPr>
            <p:cNvSpPr txBox="1"/>
            <p:nvPr/>
          </p:nvSpPr>
          <p:spPr>
            <a:xfrm rot="1500000">
              <a:off x="8746938" y="3597717"/>
              <a:ext cx="238700" cy="10464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6FB9AC0-4D90-5F37-C107-7C410E1B79B7}"/>
                </a:ext>
              </a:extLst>
            </p:cNvPr>
            <p:cNvSpPr txBox="1"/>
            <p:nvPr/>
          </p:nvSpPr>
          <p:spPr>
            <a:xfrm rot="1500000">
              <a:off x="8808531" y="3449826"/>
              <a:ext cx="238700" cy="10464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Arial" charset="0"/>
                  <a:cs typeface="Arial" charset="0"/>
                </a:rPr>
                <a:t>40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20CC96-6985-B972-62F0-AED133E59011}"/>
                </a:ext>
              </a:extLst>
            </p:cNvPr>
            <p:cNvSpPr txBox="1"/>
            <p:nvPr/>
          </p:nvSpPr>
          <p:spPr>
            <a:xfrm rot="1500000">
              <a:off x="8872479" y="3307201"/>
              <a:ext cx="238700" cy="10464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Arial" charset="0"/>
                  <a:cs typeface="Arial" charset="0"/>
                </a:rPr>
                <a:t>50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190D77-B22A-E873-FCC5-46DE4EF42998}"/>
                </a:ext>
              </a:extLst>
            </p:cNvPr>
            <p:cNvSpPr txBox="1"/>
            <p:nvPr/>
          </p:nvSpPr>
          <p:spPr>
            <a:xfrm rot="1500000">
              <a:off x="8939754" y="3157767"/>
              <a:ext cx="238700" cy="10464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Arial" charset="0"/>
                  <a:cs typeface="Arial" charset="0"/>
                </a:rPr>
                <a:t>60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8F29380-BC16-0348-6067-A7FECD2AB9CC}"/>
                </a:ext>
              </a:extLst>
            </p:cNvPr>
            <p:cNvSpPr txBox="1"/>
            <p:nvPr/>
          </p:nvSpPr>
          <p:spPr>
            <a:xfrm rot="1500000">
              <a:off x="9008003" y="3022814"/>
              <a:ext cx="238700" cy="10464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Arial" charset="0"/>
                  <a:cs typeface="Arial" charset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6B95FC-76CC-7C88-36B9-315D65D58032}"/>
                </a:ext>
              </a:extLst>
            </p:cNvPr>
            <p:cNvSpPr txBox="1"/>
            <p:nvPr/>
          </p:nvSpPr>
          <p:spPr>
            <a:xfrm rot="1500000">
              <a:off x="9078175" y="2880863"/>
              <a:ext cx="238700" cy="10464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35A443-1F63-FD43-A0D0-2FD2AF1908E8}"/>
                </a:ext>
              </a:extLst>
            </p:cNvPr>
            <p:cNvSpPr txBox="1"/>
            <p:nvPr/>
          </p:nvSpPr>
          <p:spPr>
            <a:xfrm rot="1500000">
              <a:off x="9143951" y="2732228"/>
              <a:ext cx="238700" cy="10464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Arial" charset="0"/>
                  <a:cs typeface="Arial" charset="0"/>
                </a:rPr>
                <a:t>90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E9D393-5A64-EB2A-64E0-59D5991B6873}"/>
                </a:ext>
              </a:extLst>
            </p:cNvPr>
            <p:cNvSpPr txBox="1"/>
            <p:nvPr/>
          </p:nvSpPr>
          <p:spPr>
            <a:xfrm rot="1500000">
              <a:off x="9201022" y="2564876"/>
              <a:ext cx="297570" cy="10464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800" b="1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Arial" charset="0"/>
                  <a:cs typeface="Arial" charset="0"/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05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633E6-847F-95CE-0FA5-B0944E87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88825" cy="56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8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66A1D-1F85-27F2-7B42-833FFE49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5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4A052D-53BD-DCDE-E2D2-147076DAE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44221"/>
              </p:ext>
            </p:extLst>
          </p:nvPr>
        </p:nvGraphicFramePr>
        <p:xfrm>
          <a:off x="989012" y="285750"/>
          <a:ext cx="8686800" cy="634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4716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1C88-74AE-CB40-EFD7-BB6F7D53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required as per Recruiters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94A1-8FE0-E17D-6714-FC65719BE5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MOVING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57053-5AFE-936C-8448-46278C696B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Business growth is essential for any company that wants to remain competitive and successful in the long term. </a:t>
            </a:r>
          </a:p>
          <a:p>
            <a:r>
              <a:rPr lang="en-US" dirty="0"/>
              <a:t>With the right strategy, resources, and team in place, businesses can achieve the growth they need to reach their full potential and thrive in today's competitive marketplace.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656D141-8581-4728-37D2-13755A6746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ANALYTICAL SKILLS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2DF97C1-34C4-C2C2-248F-C7FE850659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BC52590-561F-85F3-8F27-5A9F3FC57E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3B1E55F-3394-4193-F28B-3C8F9127B3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69842FB-E1C6-B9CD-AFC3-C55D6FC150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9295266-AE02-CD28-5F35-4C6E420337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AI ML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8D63DDB-A445-A5B5-6FA9-9841390301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23399CF7-69F5-259D-BDF6-0FF411E01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7813644" y="4905606"/>
            <a:ext cx="2878230" cy="1723794"/>
          </a:xfrm>
          <a:custGeom>
            <a:avLst/>
            <a:gdLst/>
            <a:ahLst/>
            <a:cxnLst>
              <a:cxn ang="0">
                <a:pos x="349" y="0"/>
              </a:cxn>
              <a:cxn ang="0">
                <a:pos x="0" y="610"/>
              </a:cxn>
              <a:cxn ang="0">
                <a:pos x="1666" y="1358"/>
              </a:cxn>
              <a:cxn ang="0">
                <a:pos x="1666" y="1356"/>
              </a:cxn>
              <a:cxn ang="0">
                <a:pos x="1666" y="591"/>
              </a:cxn>
              <a:cxn ang="0">
                <a:pos x="1666" y="591"/>
              </a:cxn>
              <a:cxn ang="0">
                <a:pos x="349" y="0"/>
              </a:cxn>
            </a:cxnLst>
            <a:rect l="0" t="0" r="r" b="b"/>
            <a:pathLst>
              <a:path w="1666" h="1358">
                <a:moveTo>
                  <a:pt x="349" y="0"/>
                </a:moveTo>
                <a:lnTo>
                  <a:pt x="0" y="610"/>
                </a:lnTo>
                <a:lnTo>
                  <a:pt x="1666" y="1358"/>
                </a:lnTo>
                <a:lnTo>
                  <a:pt x="1666" y="1356"/>
                </a:lnTo>
                <a:lnTo>
                  <a:pt x="1666" y="591"/>
                </a:lnTo>
                <a:lnTo>
                  <a:pt x="1666" y="591"/>
                </a:lnTo>
                <a:lnTo>
                  <a:pt x="349" y="0"/>
                </a:lnTo>
                <a:close/>
              </a:path>
            </a:pathLst>
          </a:custGeom>
          <a:solidFill>
            <a:schemeClr val="accent2"/>
          </a:solidFill>
          <a:ln w="254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000000"/>
              </a:solidFill>
              <a:latin typeface="Arial Narrow" pitchFamily="112" charset="0"/>
            </a:endParaRPr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42075B17-F116-B22F-169B-3B4776DF1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457763" y="4062274"/>
            <a:ext cx="2232095" cy="1510542"/>
          </a:xfrm>
          <a:custGeom>
            <a:avLst/>
            <a:gdLst/>
            <a:ahLst/>
            <a:cxnLst>
              <a:cxn ang="0">
                <a:pos x="349" y="0"/>
              </a:cxn>
              <a:cxn ang="0">
                <a:pos x="0" y="610"/>
              </a:cxn>
              <a:cxn ang="0">
                <a:pos x="1292" y="1189"/>
              </a:cxn>
              <a:cxn ang="0">
                <a:pos x="1292" y="1189"/>
              </a:cxn>
              <a:cxn ang="0">
                <a:pos x="1292" y="424"/>
              </a:cxn>
              <a:cxn ang="0">
                <a:pos x="1292" y="424"/>
              </a:cxn>
              <a:cxn ang="0">
                <a:pos x="349" y="0"/>
              </a:cxn>
            </a:cxnLst>
            <a:rect l="0" t="0" r="r" b="b"/>
            <a:pathLst>
              <a:path w="1292" h="1189">
                <a:moveTo>
                  <a:pt x="349" y="0"/>
                </a:moveTo>
                <a:lnTo>
                  <a:pt x="0" y="610"/>
                </a:lnTo>
                <a:lnTo>
                  <a:pt x="1292" y="1189"/>
                </a:lnTo>
                <a:lnTo>
                  <a:pt x="1292" y="1189"/>
                </a:lnTo>
                <a:lnTo>
                  <a:pt x="1292" y="424"/>
                </a:lnTo>
                <a:lnTo>
                  <a:pt x="1292" y="424"/>
                </a:lnTo>
                <a:lnTo>
                  <a:pt x="349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000000"/>
              </a:solidFill>
              <a:latin typeface="Arial Narrow" pitchFamily="112" charset="0"/>
            </a:endParaRPr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D3ABB867-DEAB-E546-CAA5-795FF1AF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103898" y="3234651"/>
            <a:ext cx="1585963" cy="1294747"/>
          </a:xfrm>
          <a:custGeom>
            <a:avLst/>
            <a:gdLst/>
            <a:ahLst/>
            <a:cxnLst>
              <a:cxn ang="0">
                <a:pos x="347" y="0"/>
              </a:cxn>
              <a:cxn ang="0">
                <a:pos x="0" y="609"/>
              </a:cxn>
              <a:cxn ang="0">
                <a:pos x="918" y="1022"/>
              </a:cxn>
              <a:cxn ang="0">
                <a:pos x="918" y="1022"/>
              </a:cxn>
              <a:cxn ang="0">
                <a:pos x="918" y="256"/>
              </a:cxn>
              <a:cxn ang="0">
                <a:pos x="918" y="256"/>
              </a:cxn>
              <a:cxn ang="0">
                <a:pos x="347" y="0"/>
              </a:cxn>
            </a:cxnLst>
            <a:rect l="0" t="0" r="r" b="b"/>
            <a:pathLst>
              <a:path w="918" h="1022">
                <a:moveTo>
                  <a:pt x="347" y="0"/>
                </a:moveTo>
                <a:lnTo>
                  <a:pt x="0" y="609"/>
                </a:lnTo>
                <a:lnTo>
                  <a:pt x="918" y="1022"/>
                </a:lnTo>
                <a:lnTo>
                  <a:pt x="918" y="1022"/>
                </a:lnTo>
                <a:lnTo>
                  <a:pt x="918" y="256"/>
                </a:lnTo>
                <a:lnTo>
                  <a:pt x="918" y="256"/>
                </a:lnTo>
                <a:lnTo>
                  <a:pt x="347" y="0"/>
                </a:lnTo>
                <a:close/>
              </a:path>
            </a:pathLst>
          </a:custGeom>
          <a:solidFill>
            <a:schemeClr val="accent4"/>
          </a:solidFill>
          <a:ln w="254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000000"/>
              </a:solidFill>
              <a:latin typeface="Arial Narrow" pitchFamily="112" charset="0"/>
            </a:endParaRPr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D877E709-5EF9-B3FA-A612-A1E6DC214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10689854" y="1967826"/>
            <a:ext cx="943285" cy="15181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97"/>
              </a:cxn>
              <a:cxn ang="0">
                <a:pos x="545" y="953"/>
              </a:cxn>
              <a:cxn ang="0">
                <a:pos x="0" y="0"/>
              </a:cxn>
            </a:cxnLst>
            <a:rect l="0" t="0" r="r" b="b"/>
            <a:pathLst>
              <a:path w="545" h="1197">
                <a:moveTo>
                  <a:pt x="0" y="0"/>
                </a:moveTo>
                <a:lnTo>
                  <a:pt x="0" y="1197"/>
                </a:lnTo>
                <a:lnTo>
                  <a:pt x="545" y="9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7" name="Freeform 30">
            <a:extLst>
              <a:ext uri="{FF2B5EF4-FFF2-40B4-BE49-F238E27FC236}">
                <a16:creationId xmlns:a16="http://schemas.microsoft.com/office/drawing/2014/main" id="{42CB737F-0670-BB18-4696-556DFE4A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750026" y="1967826"/>
            <a:ext cx="939828" cy="1518155"/>
          </a:xfrm>
          <a:custGeom>
            <a:avLst/>
            <a:gdLst/>
            <a:ahLst/>
            <a:cxnLst>
              <a:cxn ang="0">
                <a:pos x="0" y="953"/>
              </a:cxn>
              <a:cxn ang="0">
                <a:pos x="544" y="1197"/>
              </a:cxn>
              <a:cxn ang="0">
                <a:pos x="544" y="1197"/>
              </a:cxn>
              <a:cxn ang="0">
                <a:pos x="544" y="0"/>
              </a:cxn>
              <a:cxn ang="0">
                <a:pos x="0" y="953"/>
              </a:cxn>
            </a:cxnLst>
            <a:rect l="0" t="0" r="r" b="b"/>
            <a:pathLst>
              <a:path w="544" h="1197">
                <a:moveTo>
                  <a:pt x="0" y="953"/>
                </a:moveTo>
                <a:lnTo>
                  <a:pt x="544" y="1197"/>
                </a:lnTo>
                <a:lnTo>
                  <a:pt x="544" y="1197"/>
                </a:lnTo>
                <a:lnTo>
                  <a:pt x="544" y="0"/>
                </a:lnTo>
                <a:lnTo>
                  <a:pt x="0" y="953"/>
                </a:lnTo>
                <a:close/>
              </a:path>
            </a:pathLst>
          </a:custGeom>
          <a:solidFill>
            <a:schemeClr val="accent6"/>
          </a:solidFill>
          <a:ln w="254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000000"/>
              </a:solidFill>
              <a:latin typeface="Arial Narrow" pitchFamily="112" charset="0"/>
            </a:endParaRP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36ACA4F3-1435-72F4-D1ED-34E625CF5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87828" y="5160729"/>
            <a:ext cx="1499409" cy="1466133"/>
          </a:xfrm>
          <a:custGeom>
            <a:avLst/>
            <a:gdLst>
              <a:gd name="connsiteX0" fmla="*/ 1499409 w 1499409"/>
              <a:gd name="connsiteY0" fmla="*/ 0 h 1466133"/>
              <a:gd name="connsiteX1" fmla="*/ 1499409 w 1499409"/>
              <a:gd name="connsiteY1" fmla="*/ 972130 h 1466133"/>
              <a:gd name="connsiteX2" fmla="*/ 0 w 1499409"/>
              <a:gd name="connsiteY2" fmla="*/ 1466133 h 1466133"/>
              <a:gd name="connsiteX3" fmla="*/ 0 w 1499409"/>
              <a:gd name="connsiteY3" fmla="*/ 495071 h 146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9409" h="1466133">
                <a:moveTo>
                  <a:pt x="1499409" y="0"/>
                </a:moveTo>
                <a:lnTo>
                  <a:pt x="1499409" y="972130"/>
                </a:lnTo>
                <a:lnTo>
                  <a:pt x="0" y="1466133"/>
                </a:lnTo>
                <a:lnTo>
                  <a:pt x="0" y="49507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81AF56AF-78E7-1FF8-BF74-B4EC552EC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89860" y="4105844"/>
            <a:ext cx="1497378" cy="1466972"/>
          </a:xfrm>
          <a:custGeom>
            <a:avLst/>
            <a:gdLst>
              <a:gd name="connsiteX0" fmla="*/ 1497378 w 1497378"/>
              <a:gd name="connsiteY0" fmla="*/ 0 h 1466972"/>
              <a:gd name="connsiteX1" fmla="*/ 1497378 w 1497378"/>
              <a:gd name="connsiteY1" fmla="*/ 973516 h 1466972"/>
              <a:gd name="connsiteX2" fmla="*/ 0 w 1497378"/>
              <a:gd name="connsiteY2" fmla="*/ 1466972 h 1466972"/>
              <a:gd name="connsiteX3" fmla="*/ 0 w 1497378"/>
              <a:gd name="connsiteY3" fmla="*/ 495093 h 14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78" h="1466972">
                <a:moveTo>
                  <a:pt x="1497378" y="0"/>
                </a:moveTo>
                <a:lnTo>
                  <a:pt x="1497378" y="973516"/>
                </a:lnTo>
                <a:lnTo>
                  <a:pt x="0" y="1466972"/>
                </a:lnTo>
                <a:lnTo>
                  <a:pt x="0" y="49509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65F0FA77-F012-BBFA-C8C8-D5396D55B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89862" y="3234652"/>
            <a:ext cx="1498963" cy="1294747"/>
          </a:xfrm>
          <a:custGeom>
            <a:avLst/>
            <a:gdLst>
              <a:gd name="connsiteX0" fmla="*/ 986476 w 1498963"/>
              <a:gd name="connsiteY0" fmla="*/ 0 h 1294747"/>
              <a:gd name="connsiteX1" fmla="*/ 1498963 w 1498963"/>
              <a:gd name="connsiteY1" fmla="*/ 659560 h 1294747"/>
              <a:gd name="connsiteX2" fmla="*/ 1498963 w 1498963"/>
              <a:gd name="connsiteY2" fmla="*/ 800229 h 1294747"/>
              <a:gd name="connsiteX3" fmla="*/ 0 w 1498963"/>
              <a:gd name="connsiteY3" fmla="*/ 1294747 h 1294747"/>
              <a:gd name="connsiteX4" fmla="*/ 0 w 1498963"/>
              <a:gd name="connsiteY4" fmla="*/ 324320 h 129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963" h="1294747">
                <a:moveTo>
                  <a:pt x="986476" y="0"/>
                </a:moveTo>
                <a:lnTo>
                  <a:pt x="1498963" y="659560"/>
                </a:lnTo>
                <a:lnTo>
                  <a:pt x="1498963" y="800229"/>
                </a:lnTo>
                <a:lnTo>
                  <a:pt x="0" y="1294747"/>
                </a:lnTo>
                <a:lnTo>
                  <a:pt x="0" y="32432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5D517-0F0E-9FC5-07E2-4FF5ED46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1331" y="2848679"/>
            <a:ext cx="791929" cy="7919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69C991-9B19-6D8A-EE21-B10C5BF04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59554" y="3640608"/>
            <a:ext cx="775142" cy="8132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9C017C9-BD7F-4245-5B03-76713E742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40274" y="5197632"/>
            <a:ext cx="1718415" cy="9257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146F2A9-F723-FFE7-3824-1CCBFB573690}"/>
              </a:ext>
            </a:extLst>
          </p:cNvPr>
          <p:cNvSpPr txBox="1"/>
          <p:nvPr/>
        </p:nvSpPr>
        <p:spPr>
          <a:xfrm>
            <a:off x="6176365" y="6566611"/>
            <a:ext cx="787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803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CCF485-C9B7-3384-7119-A75ED16D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07" y="4516154"/>
            <a:ext cx="3693107" cy="1954227"/>
          </a:xfrm>
        </p:spPr>
        <p:txBody>
          <a:bodyPr>
            <a:noAutofit/>
          </a:bodyPr>
          <a:lstStyle/>
          <a:p>
            <a:r>
              <a:rPr lang="en-US" sz="4000" dirty="0"/>
              <a:t>Conclusion/Way Forward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9E1FB-5796-CEDC-39D9-EE0E5366EE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Market reversal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754A0-950F-E401-90DE-64082441F5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There are more opportunity in data engineering job (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haddop</a:t>
            </a:r>
            <a:r>
              <a:rPr lang="en-US" dirty="0"/>
              <a:t> clustering big data </a:t>
            </a:r>
            <a:r>
              <a:rPr lang="en-US" dirty="0" err="1"/>
              <a:t>spark.and</a:t>
            </a:r>
            <a:r>
              <a:rPr lang="en-US" dirty="0"/>
              <a:t> decline in data analytical jobs earlier there was more job in this field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E5862A-8A13-15E7-AC81-2619773ABF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Less opportunity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90060D-307B-696C-1391-A02767A071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For fresher we have confined to  few jobs data science domain.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34727-BC55-A1BE-8DFE-7F44687B14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Acquiring skillset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964E3A-6D4B-7F62-34B8-BE80B1CC2B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F723DF-783A-6135-23E4-D016DA67ED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30659" y="2972749"/>
            <a:ext cx="2828045" cy="391581"/>
          </a:xfrm>
        </p:spPr>
        <p:txBody>
          <a:bodyPr/>
          <a:lstStyle/>
          <a:p>
            <a:r>
              <a:rPr lang="en-US" dirty="0"/>
              <a:t>Adding this skillset in our resume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DC4AAA8-BA39-8AE9-1C5F-8842FA9F61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Internal trans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2766D-A236-151E-40B8-71B66F8249E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315F52-699F-F6FB-2CE6-C2EDA041B2B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2720DD8-A56C-59E5-AD8F-7FA2C097152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grpSp>
        <p:nvGrpSpPr>
          <p:cNvPr id="168" name="Graphic 45">
            <a:extLst>
              <a:ext uri="{FF2B5EF4-FFF2-40B4-BE49-F238E27FC236}">
                <a16:creationId xmlns:a16="http://schemas.microsoft.com/office/drawing/2014/main" id="{456BF3CD-DE69-E709-BBE2-AC3E8AE8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2832" y="1008061"/>
            <a:ext cx="3507582" cy="3030539"/>
            <a:chOff x="510933" y="1672664"/>
            <a:chExt cx="5869437" cy="5071175"/>
          </a:xfrm>
        </p:grpSpPr>
        <p:grpSp>
          <p:nvGrpSpPr>
            <p:cNvPr id="169" name="Graphic 45">
              <a:extLst>
                <a:ext uri="{FF2B5EF4-FFF2-40B4-BE49-F238E27FC236}">
                  <a16:creationId xmlns:a16="http://schemas.microsoft.com/office/drawing/2014/main" id="{9ED5CF29-5BBB-3464-E31E-5B3E38953E6E}"/>
                </a:ext>
              </a:extLst>
            </p:cNvPr>
            <p:cNvGrpSpPr/>
            <p:nvPr/>
          </p:nvGrpSpPr>
          <p:grpSpPr>
            <a:xfrm>
              <a:off x="510933" y="1672664"/>
              <a:ext cx="5869437" cy="4982133"/>
              <a:chOff x="510933" y="1672664"/>
              <a:chExt cx="5869437" cy="4982133"/>
            </a:xfrm>
          </p:grpSpPr>
          <p:sp>
            <p:nvSpPr>
              <p:cNvPr id="216" name="Freeform 48">
                <a:extLst>
                  <a:ext uri="{FF2B5EF4-FFF2-40B4-BE49-F238E27FC236}">
                    <a16:creationId xmlns:a16="http://schemas.microsoft.com/office/drawing/2014/main" id="{3545B8F5-6890-61EE-1AB5-C37F94DA2134}"/>
                  </a:ext>
                </a:extLst>
              </p:cNvPr>
              <p:cNvSpPr/>
              <p:nvPr/>
            </p:nvSpPr>
            <p:spPr>
              <a:xfrm>
                <a:off x="3198709" y="3158551"/>
                <a:ext cx="3181661" cy="3181661"/>
              </a:xfrm>
              <a:custGeom>
                <a:avLst/>
                <a:gdLst>
                  <a:gd name="connsiteX0" fmla="*/ 3181413 w 3181661"/>
                  <a:gd name="connsiteY0" fmla="*/ 1590831 h 3181661"/>
                  <a:gd name="connsiteX1" fmla="*/ 2387614 w 3181661"/>
                  <a:gd name="connsiteY1" fmla="*/ 2967794 h 3181661"/>
                  <a:gd name="connsiteX2" fmla="*/ 1590831 w 3181661"/>
                  <a:gd name="connsiteY2" fmla="*/ 3181662 h 3181661"/>
                  <a:gd name="connsiteX3" fmla="*/ 1490114 w 3181661"/>
                  <a:gd name="connsiteY3" fmla="*/ 3178429 h 3181661"/>
                  <a:gd name="connsiteX4" fmla="*/ 0 w 3181661"/>
                  <a:gd name="connsiteY4" fmla="*/ 1591080 h 3181661"/>
                  <a:gd name="connsiteX5" fmla="*/ 241223 w 3181661"/>
                  <a:gd name="connsiteY5" fmla="*/ 748539 h 3181661"/>
                  <a:gd name="connsiteX6" fmla="*/ 276536 w 3181661"/>
                  <a:gd name="connsiteY6" fmla="*/ 694325 h 3181661"/>
                  <a:gd name="connsiteX7" fmla="*/ 333982 w 3181661"/>
                  <a:gd name="connsiteY7" fmla="*/ 615493 h 3181661"/>
                  <a:gd name="connsiteX8" fmla="*/ 335972 w 3181661"/>
                  <a:gd name="connsiteY8" fmla="*/ 612757 h 3181661"/>
                  <a:gd name="connsiteX9" fmla="*/ 1590831 w 3181661"/>
                  <a:gd name="connsiteY9" fmla="*/ 0 h 3181661"/>
                  <a:gd name="connsiteX10" fmla="*/ 3181662 w 3181661"/>
                  <a:gd name="connsiteY10" fmla="*/ 1590831 h 318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81661" h="3181661">
                    <a:moveTo>
                      <a:pt x="3181413" y="1590831"/>
                    </a:moveTo>
                    <a:cubicBezTo>
                      <a:pt x="3181413" y="2178969"/>
                      <a:pt x="2862103" y="2692501"/>
                      <a:pt x="2387614" y="2967794"/>
                    </a:cubicBezTo>
                    <a:cubicBezTo>
                      <a:pt x="2153354" y="3103824"/>
                      <a:pt x="1881294" y="3181662"/>
                      <a:pt x="1590831" y="3181662"/>
                    </a:cubicBezTo>
                    <a:cubicBezTo>
                      <a:pt x="1557010" y="3181662"/>
                      <a:pt x="1523189" y="3180667"/>
                      <a:pt x="1490114" y="3178429"/>
                    </a:cubicBezTo>
                    <a:cubicBezTo>
                      <a:pt x="658266" y="3126454"/>
                      <a:pt x="0" y="2435610"/>
                      <a:pt x="0" y="1591080"/>
                    </a:cubicBezTo>
                    <a:cubicBezTo>
                      <a:pt x="0" y="1281468"/>
                      <a:pt x="88531" y="992995"/>
                      <a:pt x="241223" y="748539"/>
                    </a:cubicBezTo>
                    <a:cubicBezTo>
                      <a:pt x="252663" y="730136"/>
                      <a:pt x="264351" y="712231"/>
                      <a:pt x="276536" y="694325"/>
                    </a:cubicBezTo>
                    <a:cubicBezTo>
                      <a:pt x="294939" y="667468"/>
                      <a:pt x="313839" y="641107"/>
                      <a:pt x="333982" y="615493"/>
                    </a:cubicBezTo>
                    <a:lnTo>
                      <a:pt x="335972" y="612757"/>
                    </a:lnTo>
                    <a:cubicBezTo>
                      <a:pt x="627181" y="239731"/>
                      <a:pt x="1080780" y="0"/>
                      <a:pt x="1590831" y="0"/>
                    </a:cubicBezTo>
                    <a:cubicBezTo>
                      <a:pt x="2469431" y="0"/>
                      <a:pt x="3181662" y="712479"/>
                      <a:pt x="3181662" y="1590831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7" name="Freeform 49">
                <a:extLst>
                  <a:ext uri="{FF2B5EF4-FFF2-40B4-BE49-F238E27FC236}">
                    <a16:creationId xmlns:a16="http://schemas.microsoft.com/office/drawing/2014/main" id="{AA70C792-948F-100E-BC11-4FA5893D5081}"/>
                  </a:ext>
                </a:extLst>
              </p:cNvPr>
              <p:cNvSpPr/>
              <p:nvPr/>
            </p:nvSpPr>
            <p:spPr>
              <a:xfrm>
                <a:off x="3375523" y="1672664"/>
                <a:ext cx="2862351" cy="2255562"/>
              </a:xfrm>
              <a:custGeom>
                <a:avLst/>
                <a:gdLst>
                  <a:gd name="connsiteX0" fmla="*/ 1144195 w 2862351"/>
                  <a:gd name="connsiteY0" fmla="*/ 0 h 2255562"/>
                  <a:gd name="connsiteX1" fmla="*/ 0 w 2862351"/>
                  <a:gd name="connsiteY1" fmla="*/ 436440 h 2255562"/>
                  <a:gd name="connsiteX2" fmla="*/ 1132506 w 2862351"/>
                  <a:gd name="connsiteY2" fmla="*/ 1510506 h 2255562"/>
                  <a:gd name="connsiteX3" fmla="*/ 1414017 w 2862351"/>
                  <a:gd name="connsiteY3" fmla="*/ 1485638 h 2255562"/>
                  <a:gd name="connsiteX4" fmla="*/ 2776805 w 2862351"/>
                  <a:gd name="connsiteY4" fmla="*/ 2255563 h 2255562"/>
                  <a:gd name="connsiteX5" fmla="*/ 2862352 w 2862351"/>
                  <a:gd name="connsiteY5" fmla="*/ 1718157 h 2255562"/>
                  <a:gd name="connsiteX6" fmla="*/ 1144195 w 2862351"/>
                  <a:gd name="connsiteY6" fmla="*/ 0 h 225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62351" h="2255562">
                    <a:moveTo>
                      <a:pt x="1144195" y="0"/>
                    </a:moveTo>
                    <a:cubicBezTo>
                      <a:pt x="704770" y="0"/>
                      <a:pt x="303643" y="164877"/>
                      <a:pt x="0" y="436440"/>
                    </a:cubicBezTo>
                    <a:cubicBezTo>
                      <a:pt x="501844" y="635139"/>
                      <a:pt x="908194" y="1022340"/>
                      <a:pt x="1132506" y="1510506"/>
                    </a:cubicBezTo>
                    <a:cubicBezTo>
                      <a:pt x="1223773" y="1494093"/>
                      <a:pt x="1318025" y="1485638"/>
                      <a:pt x="1414017" y="1485638"/>
                    </a:cubicBezTo>
                    <a:cubicBezTo>
                      <a:pt x="1992207" y="1485638"/>
                      <a:pt x="2498278" y="1794254"/>
                      <a:pt x="2776805" y="2255563"/>
                    </a:cubicBezTo>
                    <a:cubicBezTo>
                      <a:pt x="2832510" y="2086458"/>
                      <a:pt x="2862352" y="1905914"/>
                      <a:pt x="2862352" y="1718157"/>
                    </a:cubicBezTo>
                    <a:cubicBezTo>
                      <a:pt x="2862352" y="769179"/>
                      <a:pt x="2093172" y="0"/>
                      <a:pt x="114419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8" name="Freeform 50">
                <a:extLst>
                  <a:ext uri="{FF2B5EF4-FFF2-40B4-BE49-F238E27FC236}">
                    <a16:creationId xmlns:a16="http://schemas.microsoft.com/office/drawing/2014/main" id="{6058924E-1A7B-BA25-DF2A-5D458376B7C1}"/>
                  </a:ext>
                </a:extLst>
              </p:cNvPr>
              <p:cNvSpPr/>
              <p:nvPr/>
            </p:nvSpPr>
            <p:spPr>
              <a:xfrm>
                <a:off x="4416514" y="3158302"/>
                <a:ext cx="1735813" cy="1950925"/>
              </a:xfrm>
              <a:custGeom>
                <a:avLst/>
                <a:gdLst>
                  <a:gd name="connsiteX0" fmla="*/ 373026 w 1735813"/>
                  <a:gd name="connsiteY0" fmla="*/ 0 h 1950925"/>
                  <a:gd name="connsiteX1" fmla="*/ 91515 w 1735813"/>
                  <a:gd name="connsiteY1" fmla="*/ 24868 h 1950925"/>
                  <a:gd name="connsiteX2" fmla="*/ 281759 w 1735813"/>
                  <a:gd name="connsiteY2" fmla="*/ 898246 h 1950925"/>
                  <a:gd name="connsiteX3" fmla="*/ 0 w 1735813"/>
                  <a:gd name="connsiteY3" fmla="*/ 1947941 h 1950925"/>
                  <a:gd name="connsiteX4" fmla="*/ 103204 w 1735813"/>
                  <a:gd name="connsiteY4" fmla="*/ 1950925 h 1950925"/>
                  <a:gd name="connsiteX5" fmla="*/ 1735814 w 1735813"/>
                  <a:gd name="connsiteY5" fmla="*/ 769925 h 1950925"/>
                  <a:gd name="connsiteX6" fmla="*/ 373026 w 1735813"/>
                  <a:gd name="connsiteY6" fmla="*/ 0 h 195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813" h="1950925">
                    <a:moveTo>
                      <a:pt x="373026" y="0"/>
                    </a:moveTo>
                    <a:cubicBezTo>
                      <a:pt x="277034" y="0"/>
                      <a:pt x="183031" y="8455"/>
                      <a:pt x="91515" y="24868"/>
                    </a:cubicBezTo>
                    <a:cubicBezTo>
                      <a:pt x="213619" y="290712"/>
                      <a:pt x="281759" y="586397"/>
                      <a:pt x="281759" y="898246"/>
                    </a:cubicBezTo>
                    <a:cubicBezTo>
                      <a:pt x="281759" y="1280722"/>
                      <a:pt x="179301" y="1639324"/>
                      <a:pt x="0" y="1947941"/>
                    </a:cubicBezTo>
                    <a:cubicBezTo>
                      <a:pt x="34070" y="1949931"/>
                      <a:pt x="68388" y="1950925"/>
                      <a:pt x="103204" y="1950925"/>
                    </a:cubicBezTo>
                    <a:cubicBezTo>
                      <a:pt x="864425" y="1950925"/>
                      <a:pt x="1510257" y="1455796"/>
                      <a:pt x="1735814" y="769925"/>
                    </a:cubicBezTo>
                    <a:cubicBezTo>
                      <a:pt x="1457288" y="308617"/>
                      <a:pt x="951216" y="0"/>
                      <a:pt x="373026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Freeform 51">
                <a:extLst>
                  <a:ext uri="{FF2B5EF4-FFF2-40B4-BE49-F238E27FC236}">
                    <a16:creationId xmlns:a16="http://schemas.microsoft.com/office/drawing/2014/main" id="{F3BC6FDC-66EF-CBE4-4EDB-848CCD6F4328}"/>
                  </a:ext>
                </a:extLst>
              </p:cNvPr>
              <p:cNvSpPr/>
              <p:nvPr/>
            </p:nvSpPr>
            <p:spPr>
              <a:xfrm>
                <a:off x="510933" y="1962630"/>
                <a:ext cx="3146348" cy="4187588"/>
              </a:xfrm>
              <a:custGeom>
                <a:avLst/>
                <a:gdLst>
                  <a:gd name="connsiteX0" fmla="*/ 2093670 w 3146348"/>
                  <a:gd name="connsiteY0" fmla="*/ 0 h 4187588"/>
                  <a:gd name="connsiteX1" fmla="*/ 0 w 3146348"/>
                  <a:gd name="connsiteY1" fmla="*/ 2093919 h 4187588"/>
                  <a:gd name="connsiteX2" fmla="*/ 2093670 w 3146348"/>
                  <a:gd name="connsiteY2" fmla="*/ 4187588 h 4187588"/>
                  <a:gd name="connsiteX3" fmla="*/ 3146349 w 3146348"/>
                  <a:gd name="connsiteY3" fmla="*/ 3904089 h 4187588"/>
                  <a:gd name="connsiteX4" fmla="*/ 2687776 w 3146348"/>
                  <a:gd name="connsiteY4" fmla="*/ 2786752 h 4187588"/>
                  <a:gd name="connsiteX5" fmla="*/ 2705681 w 3146348"/>
                  <a:gd name="connsiteY5" fmla="*/ 2548016 h 4187588"/>
                  <a:gd name="connsiteX6" fmla="*/ 2290876 w 3146348"/>
                  <a:gd name="connsiteY6" fmla="*/ 1428192 h 4187588"/>
                  <a:gd name="connsiteX7" fmla="*/ 2864839 w 3146348"/>
                  <a:gd name="connsiteY7" fmla="*/ 146475 h 4187588"/>
                  <a:gd name="connsiteX8" fmla="*/ 2093919 w 3146348"/>
                  <a:gd name="connsiteY8" fmla="*/ 0 h 418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6348" h="4187588">
                    <a:moveTo>
                      <a:pt x="2093670" y="0"/>
                    </a:moveTo>
                    <a:cubicBezTo>
                      <a:pt x="937290" y="0"/>
                      <a:pt x="0" y="937290"/>
                      <a:pt x="0" y="2093919"/>
                    </a:cubicBezTo>
                    <a:cubicBezTo>
                      <a:pt x="0" y="3250548"/>
                      <a:pt x="937290" y="4187588"/>
                      <a:pt x="2093670" y="4187588"/>
                    </a:cubicBezTo>
                    <a:cubicBezTo>
                      <a:pt x="2477389" y="4187588"/>
                      <a:pt x="2836986" y="4084385"/>
                      <a:pt x="3146349" y="3904089"/>
                    </a:cubicBezTo>
                    <a:cubicBezTo>
                      <a:pt x="2862849" y="3616859"/>
                      <a:pt x="2687776" y="3222198"/>
                      <a:pt x="2687776" y="2786752"/>
                    </a:cubicBezTo>
                    <a:cubicBezTo>
                      <a:pt x="2687776" y="2705681"/>
                      <a:pt x="2693744" y="2625853"/>
                      <a:pt x="2705681" y="2548016"/>
                    </a:cubicBezTo>
                    <a:cubicBezTo>
                      <a:pt x="2447050" y="2247357"/>
                      <a:pt x="2290876" y="1856177"/>
                      <a:pt x="2290876" y="1428192"/>
                    </a:cubicBezTo>
                    <a:cubicBezTo>
                      <a:pt x="2290876" y="918638"/>
                      <a:pt x="2512702" y="461060"/>
                      <a:pt x="2864839" y="146475"/>
                    </a:cubicBezTo>
                    <a:cubicBezTo>
                      <a:pt x="2626351" y="51975"/>
                      <a:pt x="2366228" y="0"/>
                      <a:pt x="2093919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 52">
                <a:extLst>
                  <a:ext uri="{FF2B5EF4-FFF2-40B4-BE49-F238E27FC236}">
                    <a16:creationId xmlns:a16="http://schemas.microsoft.com/office/drawing/2014/main" id="{8E729252-805B-0738-9A5D-6CB0E59E3B9E}"/>
                  </a:ext>
                </a:extLst>
              </p:cNvPr>
              <p:cNvSpPr/>
              <p:nvPr/>
            </p:nvSpPr>
            <p:spPr>
              <a:xfrm>
                <a:off x="3198460" y="4510396"/>
                <a:ext cx="1218053" cy="1356322"/>
              </a:xfrm>
              <a:custGeom>
                <a:avLst/>
                <a:gdLst>
                  <a:gd name="connsiteX0" fmla="*/ 17905 w 1218053"/>
                  <a:gd name="connsiteY0" fmla="*/ 249 h 1356322"/>
                  <a:gd name="connsiteX1" fmla="*/ 0 w 1218053"/>
                  <a:gd name="connsiteY1" fmla="*/ 238985 h 1356322"/>
                  <a:gd name="connsiteX2" fmla="*/ 458573 w 1218053"/>
                  <a:gd name="connsiteY2" fmla="*/ 1356322 h 1356322"/>
                  <a:gd name="connsiteX3" fmla="*/ 1218054 w 1218053"/>
                  <a:gd name="connsiteY3" fmla="*/ 595598 h 1356322"/>
                  <a:gd name="connsiteX4" fmla="*/ 17905 w 1218053"/>
                  <a:gd name="connsiteY4" fmla="*/ 0 h 135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053" h="1356322">
                    <a:moveTo>
                      <a:pt x="17905" y="249"/>
                    </a:moveTo>
                    <a:cubicBezTo>
                      <a:pt x="6217" y="78087"/>
                      <a:pt x="0" y="157666"/>
                      <a:pt x="0" y="238985"/>
                    </a:cubicBezTo>
                    <a:cubicBezTo>
                      <a:pt x="0" y="674431"/>
                      <a:pt x="175074" y="1069092"/>
                      <a:pt x="458573" y="1356322"/>
                    </a:cubicBezTo>
                    <a:cubicBezTo>
                      <a:pt x="772909" y="1173042"/>
                      <a:pt x="1035271" y="910432"/>
                      <a:pt x="1218054" y="595598"/>
                    </a:cubicBezTo>
                    <a:cubicBezTo>
                      <a:pt x="738591" y="567248"/>
                      <a:pt x="312098" y="342189"/>
                      <a:pt x="17905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 53">
                <a:extLst>
                  <a:ext uri="{FF2B5EF4-FFF2-40B4-BE49-F238E27FC236}">
                    <a16:creationId xmlns:a16="http://schemas.microsoft.com/office/drawing/2014/main" id="{7AD18890-6DF8-FC6B-6B32-47AB1843ADFD}"/>
                  </a:ext>
                </a:extLst>
              </p:cNvPr>
              <p:cNvSpPr/>
              <p:nvPr/>
            </p:nvSpPr>
            <p:spPr>
              <a:xfrm>
                <a:off x="2801561" y="2108607"/>
                <a:ext cx="1706468" cy="2402037"/>
              </a:xfrm>
              <a:custGeom>
                <a:avLst/>
                <a:gdLst>
                  <a:gd name="connsiteX0" fmla="*/ 573963 w 1706468"/>
                  <a:gd name="connsiteY0" fmla="*/ 497 h 2402037"/>
                  <a:gd name="connsiteX1" fmla="*/ 0 w 1706468"/>
                  <a:gd name="connsiteY1" fmla="*/ 1282214 h 2402037"/>
                  <a:gd name="connsiteX2" fmla="*/ 414805 w 1706468"/>
                  <a:gd name="connsiteY2" fmla="*/ 2402038 h 2402037"/>
                  <a:gd name="connsiteX3" fmla="*/ 638372 w 1706468"/>
                  <a:gd name="connsiteY3" fmla="*/ 1797985 h 2402037"/>
                  <a:gd name="connsiteX4" fmla="*/ 673685 w 1706468"/>
                  <a:gd name="connsiteY4" fmla="*/ 1743772 h 2402037"/>
                  <a:gd name="connsiteX5" fmla="*/ 731131 w 1706468"/>
                  <a:gd name="connsiteY5" fmla="*/ 1664939 h 2402037"/>
                  <a:gd name="connsiteX6" fmla="*/ 733120 w 1706468"/>
                  <a:gd name="connsiteY6" fmla="*/ 1662203 h 2402037"/>
                  <a:gd name="connsiteX7" fmla="*/ 1706469 w 1706468"/>
                  <a:gd name="connsiteY7" fmla="*/ 1074066 h 2402037"/>
                  <a:gd name="connsiteX8" fmla="*/ 573963 w 1706468"/>
                  <a:gd name="connsiteY8" fmla="*/ 0 h 240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6468" h="2402037">
                    <a:moveTo>
                      <a:pt x="573963" y="497"/>
                    </a:moveTo>
                    <a:cubicBezTo>
                      <a:pt x="221826" y="315083"/>
                      <a:pt x="0" y="772910"/>
                      <a:pt x="0" y="1282214"/>
                    </a:cubicBezTo>
                    <a:cubicBezTo>
                      <a:pt x="0" y="1709951"/>
                      <a:pt x="156173" y="2101130"/>
                      <a:pt x="414805" y="2402038"/>
                    </a:cubicBezTo>
                    <a:cubicBezTo>
                      <a:pt x="447880" y="2182948"/>
                      <a:pt x="525469" y="1978529"/>
                      <a:pt x="638372" y="1797985"/>
                    </a:cubicBezTo>
                    <a:cubicBezTo>
                      <a:pt x="649811" y="1779582"/>
                      <a:pt x="661499" y="1761677"/>
                      <a:pt x="673685" y="1743772"/>
                    </a:cubicBezTo>
                    <a:cubicBezTo>
                      <a:pt x="692087" y="1716914"/>
                      <a:pt x="710987" y="1690553"/>
                      <a:pt x="731131" y="1664939"/>
                    </a:cubicBezTo>
                    <a:lnTo>
                      <a:pt x="733120" y="1662203"/>
                    </a:lnTo>
                    <a:cubicBezTo>
                      <a:pt x="969370" y="1359555"/>
                      <a:pt x="1312802" y="1144443"/>
                      <a:pt x="1706469" y="1074066"/>
                    </a:cubicBezTo>
                    <a:cubicBezTo>
                      <a:pt x="1482156" y="585899"/>
                      <a:pt x="1075558" y="198947"/>
                      <a:pt x="573963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 54">
                <a:extLst>
                  <a:ext uri="{FF2B5EF4-FFF2-40B4-BE49-F238E27FC236}">
                    <a16:creationId xmlns:a16="http://schemas.microsoft.com/office/drawing/2014/main" id="{7762F7AF-0DD7-D485-8A54-658D3E176018}"/>
                  </a:ext>
                </a:extLst>
              </p:cNvPr>
              <p:cNvSpPr/>
              <p:nvPr/>
            </p:nvSpPr>
            <p:spPr>
              <a:xfrm>
                <a:off x="3216366" y="3183170"/>
                <a:ext cx="1481907" cy="1923570"/>
              </a:xfrm>
              <a:custGeom>
                <a:avLst/>
                <a:gdLst>
                  <a:gd name="connsiteX0" fmla="*/ 1291664 w 1481907"/>
                  <a:gd name="connsiteY0" fmla="*/ 0 h 1923570"/>
                  <a:gd name="connsiteX1" fmla="*/ 318315 w 1481907"/>
                  <a:gd name="connsiteY1" fmla="*/ 588138 h 1923570"/>
                  <a:gd name="connsiteX2" fmla="*/ 316326 w 1481907"/>
                  <a:gd name="connsiteY2" fmla="*/ 590873 h 1923570"/>
                  <a:gd name="connsiteX3" fmla="*/ 258880 w 1481907"/>
                  <a:gd name="connsiteY3" fmla="*/ 669706 h 1923570"/>
                  <a:gd name="connsiteX4" fmla="*/ 223567 w 1481907"/>
                  <a:gd name="connsiteY4" fmla="*/ 723919 h 1923570"/>
                  <a:gd name="connsiteX5" fmla="*/ 0 w 1481907"/>
                  <a:gd name="connsiteY5" fmla="*/ 1327972 h 1923570"/>
                  <a:gd name="connsiteX6" fmla="*/ 1200149 w 1481907"/>
                  <a:gd name="connsiteY6" fmla="*/ 1923570 h 1923570"/>
                  <a:gd name="connsiteX7" fmla="*/ 1481908 w 1481907"/>
                  <a:gd name="connsiteY7" fmla="*/ 873875 h 1923570"/>
                  <a:gd name="connsiteX8" fmla="*/ 1291664 w 1481907"/>
                  <a:gd name="connsiteY8" fmla="*/ 497 h 19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1907" h="1923570">
                    <a:moveTo>
                      <a:pt x="1291664" y="0"/>
                    </a:moveTo>
                    <a:cubicBezTo>
                      <a:pt x="897997" y="70378"/>
                      <a:pt x="554565" y="285240"/>
                      <a:pt x="318315" y="588138"/>
                    </a:cubicBezTo>
                    <a:lnTo>
                      <a:pt x="316326" y="590873"/>
                    </a:lnTo>
                    <a:cubicBezTo>
                      <a:pt x="296182" y="616487"/>
                      <a:pt x="277283" y="642599"/>
                      <a:pt x="258880" y="669706"/>
                    </a:cubicBezTo>
                    <a:cubicBezTo>
                      <a:pt x="246695" y="687362"/>
                      <a:pt x="235006" y="705516"/>
                      <a:pt x="223567" y="723919"/>
                    </a:cubicBezTo>
                    <a:cubicBezTo>
                      <a:pt x="110664" y="904215"/>
                      <a:pt x="33075" y="1108633"/>
                      <a:pt x="0" y="1327972"/>
                    </a:cubicBezTo>
                    <a:cubicBezTo>
                      <a:pt x="294193" y="1670161"/>
                      <a:pt x="720686" y="1894971"/>
                      <a:pt x="1200149" y="1923570"/>
                    </a:cubicBezTo>
                    <a:cubicBezTo>
                      <a:pt x="1379201" y="1614953"/>
                      <a:pt x="1481908" y="1256351"/>
                      <a:pt x="1481908" y="873875"/>
                    </a:cubicBezTo>
                    <a:cubicBezTo>
                      <a:pt x="1481908" y="562274"/>
                      <a:pt x="1413768" y="266340"/>
                      <a:pt x="1291664" y="497"/>
                    </a:cubicBezTo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 55">
                <a:extLst>
                  <a:ext uri="{FF2B5EF4-FFF2-40B4-BE49-F238E27FC236}">
                    <a16:creationId xmlns:a16="http://schemas.microsoft.com/office/drawing/2014/main" id="{B21B3408-A9AB-475A-56A6-0067BF3847F5}"/>
                  </a:ext>
                </a:extLst>
              </p:cNvPr>
              <p:cNvSpPr/>
              <p:nvPr/>
            </p:nvSpPr>
            <p:spPr>
              <a:xfrm>
                <a:off x="5410006" y="6500614"/>
                <a:ext cx="674430" cy="82314"/>
              </a:xfrm>
              <a:custGeom>
                <a:avLst/>
                <a:gdLst>
                  <a:gd name="connsiteX0" fmla="*/ 337215 w 674430"/>
                  <a:gd name="connsiteY0" fmla="*/ 0 h 82314"/>
                  <a:gd name="connsiteX1" fmla="*/ 0 w 674430"/>
                  <a:gd name="connsiteY1" fmla="*/ 41033 h 82314"/>
                  <a:gd name="connsiteX2" fmla="*/ 337215 w 674430"/>
                  <a:gd name="connsiteY2" fmla="*/ 82315 h 82314"/>
                  <a:gd name="connsiteX3" fmla="*/ 674431 w 674430"/>
                  <a:gd name="connsiteY3" fmla="*/ 41033 h 82314"/>
                  <a:gd name="connsiteX4" fmla="*/ 337215 w 674430"/>
                  <a:gd name="connsiteY4" fmla="*/ 0 h 8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430" h="82314">
                    <a:moveTo>
                      <a:pt x="337215" y="0"/>
                    </a:moveTo>
                    <a:cubicBezTo>
                      <a:pt x="150951" y="0"/>
                      <a:pt x="0" y="18403"/>
                      <a:pt x="0" y="41033"/>
                    </a:cubicBezTo>
                    <a:cubicBezTo>
                      <a:pt x="0" y="63663"/>
                      <a:pt x="150951" y="82315"/>
                      <a:pt x="337215" y="82315"/>
                    </a:cubicBezTo>
                    <a:cubicBezTo>
                      <a:pt x="523480" y="82315"/>
                      <a:pt x="674431" y="63912"/>
                      <a:pt x="674431" y="41033"/>
                    </a:cubicBezTo>
                    <a:cubicBezTo>
                      <a:pt x="674431" y="18154"/>
                      <a:pt x="523480" y="0"/>
                      <a:pt x="337215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 56">
                <a:extLst>
                  <a:ext uri="{FF2B5EF4-FFF2-40B4-BE49-F238E27FC236}">
                    <a16:creationId xmlns:a16="http://schemas.microsoft.com/office/drawing/2014/main" id="{D6F9457E-E64E-0D0B-6E35-D99C439C59F9}"/>
                  </a:ext>
                </a:extLst>
              </p:cNvPr>
              <p:cNvSpPr/>
              <p:nvPr/>
            </p:nvSpPr>
            <p:spPr>
              <a:xfrm>
                <a:off x="3093267" y="6405617"/>
                <a:ext cx="1342644" cy="147718"/>
              </a:xfrm>
              <a:custGeom>
                <a:avLst/>
                <a:gdLst>
                  <a:gd name="connsiteX0" fmla="*/ 671446 w 1342644"/>
                  <a:gd name="connsiteY0" fmla="*/ 0 h 147718"/>
                  <a:gd name="connsiteX1" fmla="*/ 0 w 1342644"/>
                  <a:gd name="connsiteY1" fmla="*/ 73859 h 147718"/>
                  <a:gd name="connsiteX2" fmla="*/ 671446 w 1342644"/>
                  <a:gd name="connsiteY2" fmla="*/ 147718 h 147718"/>
                  <a:gd name="connsiteX3" fmla="*/ 1342644 w 1342644"/>
                  <a:gd name="connsiteY3" fmla="*/ 73859 h 147718"/>
                  <a:gd name="connsiteX4" fmla="*/ 671446 w 1342644"/>
                  <a:gd name="connsiteY4" fmla="*/ 0 h 14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644" h="147718">
                    <a:moveTo>
                      <a:pt x="671446" y="0"/>
                    </a:moveTo>
                    <a:cubicBezTo>
                      <a:pt x="300908" y="0"/>
                      <a:pt x="0" y="33075"/>
                      <a:pt x="0" y="73859"/>
                    </a:cubicBezTo>
                    <a:cubicBezTo>
                      <a:pt x="0" y="114643"/>
                      <a:pt x="300659" y="147718"/>
                      <a:pt x="671446" y="147718"/>
                    </a:cubicBezTo>
                    <a:cubicBezTo>
                      <a:pt x="1042234" y="147718"/>
                      <a:pt x="1342644" y="114643"/>
                      <a:pt x="1342644" y="73859"/>
                    </a:cubicBezTo>
                    <a:cubicBezTo>
                      <a:pt x="1342644" y="33075"/>
                      <a:pt x="1042234" y="0"/>
                      <a:pt x="671446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 57">
                <a:extLst>
                  <a:ext uri="{FF2B5EF4-FFF2-40B4-BE49-F238E27FC236}">
                    <a16:creationId xmlns:a16="http://schemas.microsoft.com/office/drawing/2014/main" id="{009196F4-74FB-0711-33A1-CE080B5CC218}"/>
                  </a:ext>
                </a:extLst>
              </p:cNvPr>
              <p:cNvSpPr/>
              <p:nvPr/>
            </p:nvSpPr>
            <p:spPr>
              <a:xfrm>
                <a:off x="4424472" y="6392436"/>
                <a:ext cx="922119" cy="92261"/>
              </a:xfrm>
              <a:custGeom>
                <a:avLst/>
                <a:gdLst>
                  <a:gd name="connsiteX0" fmla="*/ 461060 w 922119"/>
                  <a:gd name="connsiteY0" fmla="*/ 0 h 92261"/>
                  <a:gd name="connsiteX1" fmla="*/ 0 w 922119"/>
                  <a:gd name="connsiteY1" fmla="*/ 46255 h 92261"/>
                  <a:gd name="connsiteX2" fmla="*/ 461060 w 922119"/>
                  <a:gd name="connsiteY2" fmla="*/ 92262 h 92261"/>
                  <a:gd name="connsiteX3" fmla="*/ 922120 w 922119"/>
                  <a:gd name="connsiteY3" fmla="*/ 46255 h 92261"/>
                  <a:gd name="connsiteX4" fmla="*/ 461060 w 922119"/>
                  <a:gd name="connsiteY4" fmla="*/ 0 h 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119" h="92261">
                    <a:moveTo>
                      <a:pt x="461060" y="0"/>
                    </a:moveTo>
                    <a:cubicBezTo>
                      <a:pt x="206408" y="0"/>
                      <a:pt x="0" y="20641"/>
                      <a:pt x="0" y="46255"/>
                    </a:cubicBezTo>
                    <a:cubicBezTo>
                      <a:pt x="0" y="71870"/>
                      <a:pt x="206408" y="92262"/>
                      <a:pt x="461060" y="92262"/>
                    </a:cubicBezTo>
                    <a:cubicBezTo>
                      <a:pt x="715712" y="92262"/>
                      <a:pt x="922120" y="71621"/>
                      <a:pt x="922120" y="46255"/>
                    </a:cubicBezTo>
                    <a:cubicBezTo>
                      <a:pt x="922120" y="20889"/>
                      <a:pt x="715712" y="0"/>
                      <a:pt x="461060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 58">
                <a:extLst>
                  <a:ext uri="{FF2B5EF4-FFF2-40B4-BE49-F238E27FC236}">
                    <a16:creationId xmlns:a16="http://schemas.microsoft.com/office/drawing/2014/main" id="{BCB4E6D1-0685-8512-FE18-7BB8F58233D3}"/>
                  </a:ext>
                </a:extLst>
              </p:cNvPr>
              <p:cNvSpPr/>
              <p:nvPr/>
            </p:nvSpPr>
            <p:spPr>
              <a:xfrm>
                <a:off x="539532" y="6375277"/>
                <a:ext cx="2373439" cy="279520"/>
              </a:xfrm>
              <a:custGeom>
                <a:avLst/>
                <a:gdLst>
                  <a:gd name="connsiteX0" fmla="*/ 1186720 w 2373439"/>
                  <a:gd name="connsiteY0" fmla="*/ 0 h 279520"/>
                  <a:gd name="connsiteX1" fmla="*/ 0 w 2373439"/>
                  <a:gd name="connsiteY1" fmla="*/ 139760 h 279520"/>
                  <a:gd name="connsiteX2" fmla="*/ 1186720 w 2373439"/>
                  <a:gd name="connsiteY2" fmla="*/ 279521 h 279520"/>
                  <a:gd name="connsiteX3" fmla="*/ 2373439 w 2373439"/>
                  <a:gd name="connsiteY3" fmla="*/ 139760 h 279520"/>
                  <a:gd name="connsiteX4" fmla="*/ 1186720 w 2373439"/>
                  <a:gd name="connsiteY4" fmla="*/ 0 h 27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3439" h="279520">
                    <a:moveTo>
                      <a:pt x="1186720" y="0"/>
                    </a:moveTo>
                    <a:cubicBezTo>
                      <a:pt x="531189" y="0"/>
                      <a:pt x="0" y="62420"/>
                      <a:pt x="0" y="139760"/>
                    </a:cubicBezTo>
                    <a:cubicBezTo>
                      <a:pt x="0" y="217101"/>
                      <a:pt x="531189" y="279521"/>
                      <a:pt x="1186720" y="279521"/>
                    </a:cubicBezTo>
                    <a:cubicBezTo>
                      <a:pt x="1842250" y="279521"/>
                      <a:pt x="2373439" y="217101"/>
                      <a:pt x="2373439" y="139760"/>
                    </a:cubicBezTo>
                    <a:cubicBezTo>
                      <a:pt x="2373439" y="62420"/>
                      <a:pt x="1842002" y="0"/>
                      <a:pt x="1186720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 59">
                <a:extLst>
                  <a:ext uri="{FF2B5EF4-FFF2-40B4-BE49-F238E27FC236}">
                    <a16:creationId xmlns:a16="http://schemas.microsoft.com/office/drawing/2014/main" id="{E8B443C0-1E24-C9F4-579C-27EA37032ECD}"/>
                  </a:ext>
                </a:extLst>
              </p:cNvPr>
              <p:cNvSpPr/>
              <p:nvPr/>
            </p:nvSpPr>
            <p:spPr>
              <a:xfrm>
                <a:off x="959808" y="3518396"/>
                <a:ext cx="695817" cy="695817"/>
              </a:xfrm>
              <a:custGeom>
                <a:avLst/>
                <a:gdLst>
                  <a:gd name="connsiteX0" fmla="*/ 347909 w 695817"/>
                  <a:gd name="connsiteY0" fmla="*/ 0 h 695817"/>
                  <a:gd name="connsiteX1" fmla="*/ 0 w 695817"/>
                  <a:gd name="connsiteY1" fmla="*/ 347909 h 695817"/>
                  <a:gd name="connsiteX2" fmla="*/ 347909 w 695817"/>
                  <a:gd name="connsiteY2" fmla="*/ 695818 h 695817"/>
                  <a:gd name="connsiteX3" fmla="*/ 695818 w 695817"/>
                  <a:gd name="connsiteY3" fmla="*/ 347909 h 695817"/>
                  <a:gd name="connsiteX4" fmla="*/ 347909 w 695817"/>
                  <a:gd name="connsiteY4" fmla="*/ 0 h 695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817" h="695817">
                    <a:moveTo>
                      <a:pt x="347909" y="0"/>
                    </a:moveTo>
                    <a:cubicBezTo>
                      <a:pt x="155925" y="0"/>
                      <a:pt x="0" y="155676"/>
                      <a:pt x="0" y="347909"/>
                    </a:cubicBezTo>
                    <a:cubicBezTo>
                      <a:pt x="0" y="540142"/>
                      <a:pt x="155676" y="695818"/>
                      <a:pt x="347909" y="695818"/>
                    </a:cubicBezTo>
                    <a:cubicBezTo>
                      <a:pt x="540141" y="695818"/>
                      <a:pt x="695818" y="540142"/>
                      <a:pt x="695818" y="347909"/>
                    </a:cubicBezTo>
                    <a:cubicBezTo>
                      <a:pt x="695818" y="155676"/>
                      <a:pt x="540141" y="0"/>
                      <a:pt x="347909" y="0"/>
                    </a:cubicBezTo>
                  </a:path>
                </a:pathLst>
              </a:custGeom>
              <a:solidFill>
                <a:schemeClr val="accent6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 60">
                <a:extLst>
                  <a:ext uri="{FF2B5EF4-FFF2-40B4-BE49-F238E27FC236}">
                    <a16:creationId xmlns:a16="http://schemas.microsoft.com/office/drawing/2014/main" id="{48DCEC20-D34B-27AB-F70F-ED601FC99CDB}"/>
                  </a:ext>
                </a:extLst>
              </p:cNvPr>
              <p:cNvSpPr/>
              <p:nvPr/>
            </p:nvSpPr>
            <p:spPr>
              <a:xfrm>
                <a:off x="3230541" y="2841230"/>
                <a:ext cx="450118" cy="569237"/>
              </a:xfrm>
              <a:custGeom>
                <a:avLst/>
                <a:gdLst>
                  <a:gd name="connsiteX0" fmla="*/ 225059 w 450118"/>
                  <a:gd name="connsiteY0" fmla="*/ 0 h 569237"/>
                  <a:gd name="connsiteX1" fmla="*/ 0 w 450118"/>
                  <a:gd name="connsiteY1" fmla="*/ 225059 h 569237"/>
                  <a:gd name="connsiteX2" fmla="*/ 89526 w 450118"/>
                  <a:gd name="connsiteY2" fmla="*/ 225059 h 569237"/>
                  <a:gd name="connsiteX3" fmla="*/ 89526 w 450118"/>
                  <a:gd name="connsiteY3" fmla="*/ 569237 h 569237"/>
                  <a:gd name="connsiteX4" fmla="*/ 360592 w 450118"/>
                  <a:gd name="connsiteY4" fmla="*/ 569237 h 569237"/>
                  <a:gd name="connsiteX5" fmla="*/ 360592 w 450118"/>
                  <a:gd name="connsiteY5" fmla="*/ 225059 h 569237"/>
                  <a:gd name="connsiteX6" fmla="*/ 450118 w 450118"/>
                  <a:gd name="connsiteY6" fmla="*/ 225059 h 569237"/>
                  <a:gd name="connsiteX7" fmla="*/ 225059 w 450118"/>
                  <a:gd name="connsiteY7" fmla="*/ 0 h 56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0118" h="569237">
                    <a:moveTo>
                      <a:pt x="225059" y="0"/>
                    </a:moveTo>
                    <a:lnTo>
                      <a:pt x="0" y="225059"/>
                    </a:lnTo>
                    <a:lnTo>
                      <a:pt x="89526" y="225059"/>
                    </a:lnTo>
                    <a:lnTo>
                      <a:pt x="89526" y="569237"/>
                    </a:lnTo>
                    <a:lnTo>
                      <a:pt x="360592" y="569237"/>
                    </a:lnTo>
                    <a:lnTo>
                      <a:pt x="360592" y="225059"/>
                    </a:lnTo>
                    <a:lnTo>
                      <a:pt x="450118" y="225059"/>
                    </a:lnTo>
                    <a:lnTo>
                      <a:pt x="225059" y="0"/>
                    </a:lnTo>
                  </a:path>
                </a:pathLst>
              </a:custGeom>
              <a:solidFill>
                <a:schemeClr val="bg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0" name="Graphic 45">
              <a:extLst>
                <a:ext uri="{FF2B5EF4-FFF2-40B4-BE49-F238E27FC236}">
                  <a16:creationId xmlns:a16="http://schemas.microsoft.com/office/drawing/2014/main" id="{4CF67601-7037-EEDB-9377-533457412C16}"/>
                </a:ext>
              </a:extLst>
            </p:cNvPr>
            <p:cNvGrpSpPr/>
            <p:nvPr/>
          </p:nvGrpSpPr>
          <p:grpSpPr>
            <a:xfrm>
              <a:off x="2148020" y="2139693"/>
              <a:ext cx="3746423" cy="4205990"/>
              <a:chOff x="2148020" y="2139693"/>
              <a:chExt cx="3746423" cy="4205990"/>
            </a:xfrm>
          </p:grpSpPr>
          <p:sp>
            <p:nvSpPr>
              <p:cNvPr id="212" name="Freeform 62">
                <a:extLst>
                  <a:ext uri="{FF2B5EF4-FFF2-40B4-BE49-F238E27FC236}">
                    <a16:creationId xmlns:a16="http://schemas.microsoft.com/office/drawing/2014/main" id="{4C47E2CB-30FA-8F43-4D7A-60B118C404DE}"/>
                  </a:ext>
                </a:extLst>
              </p:cNvPr>
              <p:cNvSpPr/>
              <p:nvPr/>
            </p:nvSpPr>
            <p:spPr>
              <a:xfrm>
                <a:off x="2267388" y="4194817"/>
                <a:ext cx="890785" cy="2134702"/>
              </a:xfrm>
              <a:custGeom>
                <a:avLst/>
                <a:gdLst>
                  <a:gd name="connsiteX0" fmla="*/ 0 w 890785"/>
                  <a:gd name="connsiteY0" fmla="*/ 0 h 2134702"/>
                  <a:gd name="connsiteX1" fmla="*/ 890786 w 890785"/>
                  <a:gd name="connsiteY1" fmla="*/ 0 h 2134702"/>
                  <a:gd name="connsiteX2" fmla="*/ 890786 w 890785"/>
                  <a:gd name="connsiteY2" fmla="*/ 2134703 h 2134702"/>
                  <a:gd name="connsiteX3" fmla="*/ 0 w 890785"/>
                  <a:gd name="connsiteY3" fmla="*/ 2134703 h 213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2134702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2134703"/>
                    </a:lnTo>
                    <a:lnTo>
                      <a:pt x="0" y="2134703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3" name="Freeform 63">
                <a:extLst>
                  <a:ext uri="{FF2B5EF4-FFF2-40B4-BE49-F238E27FC236}">
                    <a16:creationId xmlns:a16="http://schemas.microsoft.com/office/drawing/2014/main" id="{F8B2C19B-FB76-1838-AB28-B220BBA4FA5C}"/>
                  </a:ext>
                </a:extLst>
              </p:cNvPr>
              <p:cNvSpPr/>
              <p:nvPr/>
            </p:nvSpPr>
            <p:spPr>
              <a:xfrm>
                <a:off x="3635647" y="3319698"/>
                <a:ext cx="890785" cy="3009821"/>
              </a:xfrm>
              <a:custGeom>
                <a:avLst/>
                <a:gdLst>
                  <a:gd name="connsiteX0" fmla="*/ 0 w 890785"/>
                  <a:gd name="connsiteY0" fmla="*/ 0 h 3009821"/>
                  <a:gd name="connsiteX1" fmla="*/ 890786 w 890785"/>
                  <a:gd name="connsiteY1" fmla="*/ 0 h 3009821"/>
                  <a:gd name="connsiteX2" fmla="*/ 890786 w 890785"/>
                  <a:gd name="connsiteY2" fmla="*/ 3009822 h 3009821"/>
                  <a:gd name="connsiteX3" fmla="*/ 0 w 890785"/>
                  <a:gd name="connsiteY3" fmla="*/ 3009822 h 300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3009821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3009822"/>
                    </a:lnTo>
                    <a:lnTo>
                      <a:pt x="0" y="30098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4" name="Freeform 64">
                <a:extLst>
                  <a:ext uri="{FF2B5EF4-FFF2-40B4-BE49-F238E27FC236}">
                    <a16:creationId xmlns:a16="http://schemas.microsoft.com/office/drawing/2014/main" id="{D362518B-42FC-F5F8-9EAF-101A0E232A1F}"/>
                  </a:ext>
                </a:extLst>
              </p:cNvPr>
              <p:cNvSpPr/>
              <p:nvPr/>
            </p:nvSpPr>
            <p:spPr>
              <a:xfrm>
                <a:off x="5003657" y="2139693"/>
                <a:ext cx="890785" cy="4189826"/>
              </a:xfrm>
              <a:custGeom>
                <a:avLst/>
                <a:gdLst>
                  <a:gd name="connsiteX0" fmla="*/ 0 w 890785"/>
                  <a:gd name="connsiteY0" fmla="*/ 0 h 4189826"/>
                  <a:gd name="connsiteX1" fmla="*/ 890786 w 890785"/>
                  <a:gd name="connsiteY1" fmla="*/ 0 h 4189826"/>
                  <a:gd name="connsiteX2" fmla="*/ 890786 w 890785"/>
                  <a:gd name="connsiteY2" fmla="*/ 4189827 h 4189826"/>
                  <a:gd name="connsiteX3" fmla="*/ 0 w 890785"/>
                  <a:gd name="connsiteY3" fmla="*/ 4189827 h 418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4189826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4189827"/>
                    </a:lnTo>
                    <a:lnTo>
                      <a:pt x="0" y="418982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5" name="Freeform 65">
                <a:extLst>
                  <a:ext uri="{FF2B5EF4-FFF2-40B4-BE49-F238E27FC236}">
                    <a16:creationId xmlns:a16="http://schemas.microsoft.com/office/drawing/2014/main" id="{26909827-3156-3A9B-D701-94C05648AF61}"/>
                  </a:ext>
                </a:extLst>
              </p:cNvPr>
              <p:cNvSpPr/>
              <p:nvPr/>
            </p:nvSpPr>
            <p:spPr>
              <a:xfrm>
                <a:off x="2148020" y="6293957"/>
                <a:ext cx="3708871" cy="51726"/>
              </a:xfrm>
              <a:custGeom>
                <a:avLst/>
                <a:gdLst>
                  <a:gd name="connsiteX0" fmla="*/ 0 w 3708871"/>
                  <a:gd name="connsiteY0" fmla="*/ 0 h 51726"/>
                  <a:gd name="connsiteX1" fmla="*/ 3708872 w 3708871"/>
                  <a:gd name="connsiteY1" fmla="*/ 0 h 51726"/>
                  <a:gd name="connsiteX2" fmla="*/ 3708872 w 3708871"/>
                  <a:gd name="connsiteY2" fmla="*/ 51726 h 51726"/>
                  <a:gd name="connsiteX3" fmla="*/ 0 w 3708871"/>
                  <a:gd name="connsiteY3" fmla="*/ 51726 h 5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8871" h="51726">
                    <a:moveTo>
                      <a:pt x="0" y="0"/>
                    </a:moveTo>
                    <a:lnTo>
                      <a:pt x="3708872" y="0"/>
                    </a:lnTo>
                    <a:lnTo>
                      <a:pt x="3708872" y="51726"/>
                    </a:lnTo>
                    <a:lnTo>
                      <a:pt x="0" y="51726"/>
                    </a:lnTo>
                    <a:close/>
                  </a:path>
                </a:pathLst>
              </a:custGeom>
              <a:solidFill>
                <a:srgbClr val="2A2B7C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1" name="Graphic 45">
              <a:extLst>
                <a:ext uri="{FF2B5EF4-FFF2-40B4-BE49-F238E27FC236}">
                  <a16:creationId xmlns:a16="http://schemas.microsoft.com/office/drawing/2014/main" id="{CD29344B-4348-F848-6EAD-DA1C2A2DFB43}"/>
                </a:ext>
              </a:extLst>
            </p:cNvPr>
            <p:cNvGrpSpPr/>
            <p:nvPr/>
          </p:nvGrpSpPr>
          <p:grpSpPr>
            <a:xfrm>
              <a:off x="5061351" y="4713322"/>
              <a:ext cx="1254253" cy="1842250"/>
              <a:chOff x="5061351" y="4713322"/>
              <a:chExt cx="1254253" cy="1842250"/>
            </a:xfrm>
          </p:grpSpPr>
          <p:sp>
            <p:nvSpPr>
              <p:cNvPr id="203" name="Freeform 67">
                <a:extLst>
                  <a:ext uri="{FF2B5EF4-FFF2-40B4-BE49-F238E27FC236}">
                    <a16:creationId xmlns:a16="http://schemas.microsoft.com/office/drawing/2014/main" id="{4F77112E-D2CF-43F9-1870-5289CF418CF6}"/>
                  </a:ext>
                </a:extLst>
              </p:cNvPr>
              <p:cNvSpPr/>
              <p:nvPr/>
            </p:nvSpPr>
            <p:spPr>
              <a:xfrm>
                <a:off x="5441532" y="4713322"/>
                <a:ext cx="470068" cy="1465245"/>
              </a:xfrm>
              <a:custGeom>
                <a:avLst/>
                <a:gdLst>
                  <a:gd name="connsiteX0" fmla="*/ 360152 w 470068"/>
                  <a:gd name="connsiteY0" fmla="*/ 1274257 h 1465245"/>
                  <a:gd name="connsiteX1" fmla="*/ 462609 w 470068"/>
                  <a:gd name="connsiteY1" fmla="*/ 988519 h 1465245"/>
                  <a:gd name="connsiteX2" fmla="*/ 390989 w 470068"/>
                  <a:gd name="connsiteY2" fmla="*/ 855224 h 1465245"/>
                  <a:gd name="connsiteX3" fmla="*/ 394719 w 470068"/>
                  <a:gd name="connsiteY3" fmla="*/ 723919 h 1465245"/>
                  <a:gd name="connsiteX4" fmla="*/ 279329 w 470068"/>
                  <a:gd name="connsiteY4" fmla="*/ 462055 h 1465245"/>
                  <a:gd name="connsiteX5" fmla="*/ 210693 w 470068"/>
                  <a:gd name="connsiteY5" fmla="*/ 233763 h 1465245"/>
                  <a:gd name="connsiteX6" fmla="*/ 62974 w 470068"/>
                  <a:gd name="connsiteY6" fmla="*/ 0 h 1465245"/>
                  <a:gd name="connsiteX7" fmla="*/ 70932 w 470068"/>
                  <a:gd name="connsiteY7" fmla="*/ 540390 h 1465245"/>
                  <a:gd name="connsiteX8" fmla="*/ 17714 w 470068"/>
                  <a:gd name="connsiteY8" fmla="*/ 762962 h 1465245"/>
                  <a:gd name="connsiteX9" fmla="*/ 96547 w 470068"/>
                  <a:gd name="connsiteY9" fmla="*/ 865918 h 1465245"/>
                  <a:gd name="connsiteX10" fmla="*/ 72922 w 470068"/>
                  <a:gd name="connsiteY10" fmla="*/ 966137 h 1465245"/>
                  <a:gd name="connsiteX11" fmla="*/ 370596 w 470068"/>
                  <a:gd name="connsiteY11" fmla="*/ 1465246 h 1465245"/>
                  <a:gd name="connsiteX12" fmla="*/ 359903 w 470068"/>
                  <a:gd name="connsiteY12" fmla="*/ 1274257 h 146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0068" h="1465245">
                    <a:moveTo>
                      <a:pt x="360152" y="1274257"/>
                    </a:moveTo>
                    <a:cubicBezTo>
                      <a:pt x="412375" y="1172047"/>
                      <a:pt x="495436" y="1121565"/>
                      <a:pt x="462609" y="988519"/>
                    </a:cubicBezTo>
                    <a:cubicBezTo>
                      <a:pt x="449429" y="935300"/>
                      <a:pt x="409640" y="902225"/>
                      <a:pt x="390989" y="855224"/>
                    </a:cubicBezTo>
                    <a:cubicBezTo>
                      <a:pt x="367861" y="796783"/>
                      <a:pt x="387258" y="785344"/>
                      <a:pt x="394719" y="723919"/>
                    </a:cubicBezTo>
                    <a:cubicBezTo>
                      <a:pt x="411381" y="590873"/>
                      <a:pt x="327574" y="563269"/>
                      <a:pt x="279329" y="462055"/>
                    </a:cubicBezTo>
                    <a:cubicBezTo>
                      <a:pt x="245757" y="391429"/>
                      <a:pt x="255705" y="308617"/>
                      <a:pt x="210693" y="233763"/>
                    </a:cubicBezTo>
                    <a:cubicBezTo>
                      <a:pt x="164935" y="157914"/>
                      <a:pt x="79885" y="90272"/>
                      <a:pt x="62974" y="0"/>
                    </a:cubicBezTo>
                    <a:cubicBezTo>
                      <a:pt x="50540" y="159904"/>
                      <a:pt x="-51171" y="405603"/>
                      <a:pt x="70932" y="540390"/>
                    </a:cubicBezTo>
                    <a:cubicBezTo>
                      <a:pt x="-2678" y="589878"/>
                      <a:pt x="-16356" y="686865"/>
                      <a:pt x="17714" y="762962"/>
                    </a:cubicBezTo>
                    <a:cubicBezTo>
                      <a:pt x="33879" y="799270"/>
                      <a:pt x="87097" y="827620"/>
                      <a:pt x="96547" y="865918"/>
                    </a:cubicBezTo>
                    <a:cubicBezTo>
                      <a:pt x="109478" y="918390"/>
                      <a:pt x="77149" y="920130"/>
                      <a:pt x="72922" y="966137"/>
                    </a:cubicBezTo>
                    <a:cubicBezTo>
                      <a:pt x="59493" y="1111866"/>
                      <a:pt x="482256" y="1319268"/>
                      <a:pt x="370596" y="1465246"/>
                    </a:cubicBezTo>
                    <a:lnTo>
                      <a:pt x="359903" y="1274257"/>
                    </a:lnTo>
                    <a:close/>
                  </a:path>
                </a:pathLst>
              </a:custGeom>
              <a:solidFill>
                <a:schemeClr val="accent6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04" name="Graphic 45">
                <a:extLst>
                  <a:ext uri="{FF2B5EF4-FFF2-40B4-BE49-F238E27FC236}">
                    <a16:creationId xmlns:a16="http://schemas.microsoft.com/office/drawing/2014/main" id="{20902BCA-464E-3DF1-22D7-63487413FB65}"/>
                  </a:ext>
                </a:extLst>
              </p:cNvPr>
              <p:cNvGrpSpPr/>
              <p:nvPr/>
            </p:nvGrpSpPr>
            <p:grpSpPr>
              <a:xfrm>
                <a:off x="5440843" y="4713571"/>
                <a:ext cx="395655" cy="1365274"/>
                <a:chOff x="5440843" y="4713571"/>
                <a:chExt cx="395655" cy="1365274"/>
              </a:xfrm>
              <a:solidFill>
                <a:srgbClr val="FFFFFF"/>
              </a:solidFill>
            </p:grpSpPr>
            <p:sp>
              <p:nvSpPr>
                <p:cNvPr id="210" name="Freeform 69">
                  <a:extLst>
                    <a:ext uri="{FF2B5EF4-FFF2-40B4-BE49-F238E27FC236}">
                      <a16:creationId xmlns:a16="http://schemas.microsoft.com/office/drawing/2014/main" id="{F66A2E4A-E1DF-200B-AB9F-4003DBA158B9}"/>
                    </a:ext>
                  </a:extLst>
                </p:cNvPr>
                <p:cNvSpPr/>
                <p:nvPr/>
              </p:nvSpPr>
              <p:spPr>
                <a:xfrm>
                  <a:off x="5440843" y="4713571"/>
                  <a:ext cx="395655" cy="1318521"/>
                </a:xfrm>
                <a:custGeom>
                  <a:avLst/>
                  <a:gdLst>
                    <a:gd name="connsiteX0" fmla="*/ 115638 w 395655"/>
                    <a:gd name="connsiteY0" fmla="*/ 315082 h 1318521"/>
                    <a:gd name="connsiteX1" fmla="*/ 19646 w 395655"/>
                    <a:gd name="connsiteY1" fmla="*/ 261367 h 1318521"/>
                    <a:gd name="connsiteX2" fmla="*/ 21635 w 395655"/>
                    <a:gd name="connsiteY2" fmla="*/ 248186 h 1318521"/>
                    <a:gd name="connsiteX3" fmla="*/ 113400 w 395655"/>
                    <a:gd name="connsiteY3" fmla="*/ 301902 h 1318521"/>
                    <a:gd name="connsiteX4" fmla="*/ 104199 w 395655"/>
                    <a:gd name="connsiteY4" fmla="*/ 242467 h 1318521"/>
                    <a:gd name="connsiteX5" fmla="*/ 96241 w 395655"/>
                    <a:gd name="connsiteY5" fmla="*/ 190492 h 1318521"/>
                    <a:gd name="connsiteX6" fmla="*/ 87039 w 395655"/>
                    <a:gd name="connsiteY6" fmla="*/ 141998 h 1318521"/>
                    <a:gd name="connsiteX7" fmla="*/ 79081 w 395655"/>
                    <a:gd name="connsiteY7" fmla="*/ 101214 h 1318521"/>
                    <a:gd name="connsiteX8" fmla="*/ 73610 w 395655"/>
                    <a:gd name="connsiteY8" fmla="*/ 72367 h 1318521"/>
                    <a:gd name="connsiteX9" fmla="*/ 62668 w 395655"/>
                    <a:gd name="connsiteY9" fmla="*/ 7460 h 1318521"/>
                    <a:gd name="connsiteX10" fmla="*/ 63414 w 395655"/>
                    <a:gd name="connsiteY10" fmla="*/ 0 h 1318521"/>
                    <a:gd name="connsiteX11" fmla="*/ 81319 w 395655"/>
                    <a:gd name="connsiteY11" fmla="*/ 52223 h 1318521"/>
                    <a:gd name="connsiteX12" fmla="*/ 84801 w 395655"/>
                    <a:gd name="connsiteY12" fmla="*/ 70129 h 1318521"/>
                    <a:gd name="connsiteX13" fmla="*/ 90272 w 395655"/>
                    <a:gd name="connsiteY13" fmla="*/ 99225 h 1318521"/>
                    <a:gd name="connsiteX14" fmla="*/ 97982 w 395655"/>
                    <a:gd name="connsiteY14" fmla="*/ 139760 h 1318521"/>
                    <a:gd name="connsiteX15" fmla="*/ 107183 w 395655"/>
                    <a:gd name="connsiteY15" fmla="*/ 188751 h 1318521"/>
                    <a:gd name="connsiteX16" fmla="*/ 115140 w 395655"/>
                    <a:gd name="connsiteY16" fmla="*/ 240726 h 1318521"/>
                    <a:gd name="connsiteX17" fmla="*/ 137025 w 395655"/>
                    <a:gd name="connsiteY17" fmla="*/ 372777 h 1318521"/>
                    <a:gd name="connsiteX18" fmla="*/ 201931 w 395655"/>
                    <a:gd name="connsiteY18" fmla="*/ 219339 h 1318521"/>
                    <a:gd name="connsiteX19" fmla="*/ 210884 w 395655"/>
                    <a:gd name="connsiteY19" fmla="*/ 233514 h 1318521"/>
                    <a:gd name="connsiteX20" fmla="*/ 139263 w 395655"/>
                    <a:gd name="connsiteY20" fmla="*/ 384714 h 1318521"/>
                    <a:gd name="connsiteX21" fmla="*/ 142247 w 395655"/>
                    <a:gd name="connsiteY21" fmla="*/ 399386 h 1318521"/>
                    <a:gd name="connsiteX22" fmla="*/ 174576 w 395655"/>
                    <a:gd name="connsiteY22" fmla="*/ 526215 h 1318521"/>
                    <a:gd name="connsiteX23" fmla="*/ 254652 w 395655"/>
                    <a:gd name="connsiteY23" fmla="*/ 377005 h 1318521"/>
                    <a:gd name="connsiteX24" fmla="*/ 259377 w 395655"/>
                    <a:gd name="connsiteY24" fmla="*/ 400132 h 1318521"/>
                    <a:gd name="connsiteX25" fmla="*/ 178306 w 395655"/>
                    <a:gd name="connsiteY25" fmla="*/ 539395 h 1318521"/>
                    <a:gd name="connsiteX26" fmla="*/ 210635 w 395655"/>
                    <a:gd name="connsiteY26" fmla="*/ 646081 h 1318521"/>
                    <a:gd name="connsiteX27" fmla="*/ 212127 w 395655"/>
                    <a:gd name="connsiteY27" fmla="*/ 650557 h 1318521"/>
                    <a:gd name="connsiteX28" fmla="*/ 221329 w 395655"/>
                    <a:gd name="connsiteY28" fmla="*/ 680150 h 1318521"/>
                    <a:gd name="connsiteX29" fmla="*/ 251171 w 395655"/>
                    <a:gd name="connsiteY29" fmla="*/ 642599 h 1318521"/>
                    <a:gd name="connsiteX30" fmla="*/ 280515 w 395655"/>
                    <a:gd name="connsiteY30" fmla="*/ 606043 h 1318521"/>
                    <a:gd name="connsiteX31" fmla="*/ 315829 w 395655"/>
                    <a:gd name="connsiteY31" fmla="*/ 520495 h 1318521"/>
                    <a:gd name="connsiteX32" fmla="*/ 324533 w 395655"/>
                    <a:gd name="connsiteY32" fmla="*/ 531935 h 1318521"/>
                    <a:gd name="connsiteX33" fmla="*/ 290214 w 395655"/>
                    <a:gd name="connsiteY33" fmla="*/ 612260 h 1318521"/>
                    <a:gd name="connsiteX34" fmla="*/ 259626 w 395655"/>
                    <a:gd name="connsiteY34" fmla="*/ 650060 h 1318521"/>
                    <a:gd name="connsiteX35" fmla="*/ 227048 w 395655"/>
                    <a:gd name="connsiteY35" fmla="*/ 691590 h 1318521"/>
                    <a:gd name="connsiteX36" fmla="*/ 224064 w 395655"/>
                    <a:gd name="connsiteY36" fmla="*/ 689849 h 1318521"/>
                    <a:gd name="connsiteX37" fmla="*/ 263605 w 395655"/>
                    <a:gd name="connsiteY37" fmla="*/ 826377 h 1318521"/>
                    <a:gd name="connsiteX38" fmla="*/ 265594 w 395655"/>
                    <a:gd name="connsiteY38" fmla="*/ 833588 h 1318521"/>
                    <a:gd name="connsiteX39" fmla="*/ 305881 w 395655"/>
                    <a:gd name="connsiteY39" fmla="*/ 784100 h 1318521"/>
                    <a:gd name="connsiteX40" fmla="*/ 330003 w 395655"/>
                    <a:gd name="connsiteY40" fmla="*/ 756994 h 1318521"/>
                    <a:gd name="connsiteX41" fmla="*/ 391926 w 395655"/>
                    <a:gd name="connsiteY41" fmla="*/ 646578 h 1318521"/>
                    <a:gd name="connsiteX42" fmla="*/ 395656 w 395655"/>
                    <a:gd name="connsiteY42" fmla="*/ 668462 h 1318521"/>
                    <a:gd name="connsiteX43" fmla="*/ 339453 w 395655"/>
                    <a:gd name="connsiteY43" fmla="*/ 763708 h 1318521"/>
                    <a:gd name="connsiteX44" fmla="*/ 314088 w 395655"/>
                    <a:gd name="connsiteY44" fmla="*/ 792307 h 1318521"/>
                    <a:gd name="connsiteX45" fmla="*/ 270568 w 395655"/>
                    <a:gd name="connsiteY45" fmla="*/ 853234 h 1318521"/>
                    <a:gd name="connsiteX46" fmla="*/ 332242 w 395655"/>
                    <a:gd name="connsiteY46" fmla="*/ 1077796 h 1318521"/>
                    <a:gd name="connsiteX47" fmla="*/ 364073 w 395655"/>
                    <a:gd name="connsiteY47" fmla="*/ 1249388 h 1318521"/>
                    <a:gd name="connsiteX48" fmla="*/ 365814 w 395655"/>
                    <a:gd name="connsiteY48" fmla="*/ 1262568 h 1318521"/>
                    <a:gd name="connsiteX49" fmla="*/ 359846 w 395655"/>
                    <a:gd name="connsiteY49" fmla="*/ 1273759 h 1318521"/>
                    <a:gd name="connsiteX50" fmla="*/ 362332 w 395655"/>
                    <a:gd name="connsiteY50" fmla="*/ 1318522 h 1318521"/>
                    <a:gd name="connsiteX51" fmla="*/ 352634 w 395655"/>
                    <a:gd name="connsiteY51" fmla="*/ 1250880 h 1318521"/>
                    <a:gd name="connsiteX52" fmla="*/ 321300 w 395655"/>
                    <a:gd name="connsiteY52" fmla="*/ 1081029 h 1318521"/>
                    <a:gd name="connsiteX53" fmla="*/ 259377 w 395655"/>
                    <a:gd name="connsiteY53" fmla="*/ 855224 h 1318521"/>
                    <a:gd name="connsiteX54" fmla="*/ 258880 w 395655"/>
                    <a:gd name="connsiteY54" fmla="*/ 853980 h 1318521"/>
                    <a:gd name="connsiteX55" fmla="*/ 252414 w 395655"/>
                    <a:gd name="connsiteY55" fmla="*/ 829361 h 1318521"/>
                    <a:gd name="connsiteX56" fmla="*/ 238985 w 395655"/>
                    <a:gd name="connsiteY56" fmla="*/ 780619 h 1318521"/>
                    <a:gd name="connsiteX57" fmla="*/ 166121 w 395655"/>
                    <a:gd name="connsiteY57" fmla="*/ 766195 h 1318521"/>
                    <a:gd name="connsiteX58" fmla="*/ 108177 w 395655"/>
                    <a:gd name="connsiteY58" fmla="*/ 756496 h 1318521"/>
                    <a:gd name="connsiteX59" fmla="*/ 1243 w 395655"/>
                    <a:gd name="connsiteY59" fmla="*/ 703527 h 1318521"/>
                    <a:gd name="connsiteX60" fmla="*/ 0 w 395655"/>
                    <a:gd name="connsiteY60" fmla="*/ 688605 h 1318521"/>
                    <a:gd name="connsiteX61" fmla="*/ 110913 w 395655"/>
                    <a:gd name="connsiteY61" fmla="*/ 745305 h 1318521"/>
                    <a:gd name="connsiteX62" fmla="*/ 167613 w 395655"/>
                    <a:gd name="connsiteY62" fmla="*/ 754755 h 1318521"/>
                    <a:gd name="connsiteX63" fmla="*/ 235006 w 395655"/>
                    <a:gd name="connsiteY63" fmla="*/ 767190 h 1318521"/>
                    <a:gd name="connsiteX64" fmla="*/ 200688 w 395655"/>
                    <a:gd name="connsiteY64" fmla="*/ 653790 h 1318521"/>
                    <a:gd name="connsiteX65" fmla="*/ 160650 w 395655"/>
                    <a:gd name="connsiteY65" fmla="*/ 641853 h 1318521"/>
                    <a:gd name="connsiteX66" fmla="*/ 127077 w 395655"/>
                    <a:gd name="connsiteY66" fmla="*/ 633895 h 1318521"/>
                    <a:gd name="connsiteX67" fmla="*/ 30091 w 395655"/>
                    <a:gd name="connsiteY67" fmla="*/ 579433 h 1318521"/>
                    <a:gd name="connsiteX68" fmla="*/ 37054 w 395655"/>
                    <a:gd name="connsiteY68" fmla="*/ 570232 h 1318521"/>
                    <a:gd name="connsiteX69" fmla="*/ 131056 w 395655"/>
                    <a:gd name="connsiteY69" fmla="*/ 622953 h 1318521"/>
                    <a:gd name="connsiteX70" fmla="*/ 162639 w 395655"/>
                    <a:gd name="connsiteY70" fmla="*/ 630414 h 1318521"/>
                    <a:gd name="connsiteX71" fmla="*/ 195963 w 395655"/>
                    <a:gd name="connsiteY71" fmla="*/ 638372 h 1318521"/>
                    <a:gd name="connsiteX72" fmla="*/ 146226 w 395655"/>
                    <a:gd name="connsiteY72" fmla="*/ 467525 h 1318521"/>
                    <a:gd name="connsiteX73" fmla="*/ 133543 w 395655"/>
                    <a:gd name="connsiteY73" fmla="*/ 467028 h 1318521"/>
                    <a:gd name="connsiteX74" fmla="*/ 17159 w 395655"/>
                    <a:gd name="connsiteY74" fmla="*/ 425995 h 1318521"/>
                    <a:gd name="connsiteX75" fmla="*/ 14672 w 395655"/>
                    <a:gd name="connsiteY75" fmla="*/ 410577 h 1318521"/>
                    <a:gd name="connsiteX76" fmla="*/ 143490 w 395655"/>
                    <a:gd name="connsiteY76" fmla="*/ 455837 h 1318521"/>
                    <a:gd name="connsiteX77" fmla="*/ 130559 w 395655"/>
                    <a:gd name="connsiteY77" fmla="*/ 401376 h 1318521"/>
                    <a:gd name="connsiteX78" fmla="*/ 114394 w 395655"/>
                    <a:gd name="connsiteY78" fmla="*/ 314585 h 131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95655" h="1318521">
                      <a:moveTo>
                        <a:pt x="115638" y="315082"/>
                      </a:moveTo>
                      <a:cubicBezTo>
                        <a:pt x="77092" y="300907"/>
                        <a:pt x="47250" y="282753"/>
                        <a:pt x="19646" y="261367"/>
                      </a:cubicBezTo>
                      <a:cubicBezTo>
                        <a:pt x="20143" y="256890"/>
                        <a:pt x="20889" y="252663"/>
                        <a:pt x="21635" y="248186"/>
                      </a:cubicBezTo>
                      <a:cubicBezTo>
                        <a:pt x="50483" y="271563"/>
                        <a:pt x="78087" y="288225"/>
                        <a:pt x="113400" y="301902"/>
                      </a:cubicBezTo>
                      <a:cubicBezTo>
                        <a:pt x="110167" y="282007"/>
                        <a:pt x="107183" y="262113"/>
                        <a:pt x="104199" y="242467"/>
                      </a:cubicBezTo>
                      <a:cubicBezTo>
                        <a:pt x="101712" y="225059"/>
                        <a:pt x="98976" y="207651"/>
                        <a:pt x="96241" y="190492"/>
                      </a:cubicBezTo>
                      <a:cubicBezTo>
                        <a:pt x="93754" y="174327"/>
                        <a:pt x="90272" y="157914"/>
                        <a:pt x="87039" y="141998"/>
                      </a:cubicBezTo>
                      <a:cubicBezTo>
                        <a:pt x="84304" y="128570"/>
                        <a:pt x="81568" y="114643"/>
                        <a:pt x="79081" y="101214"/>
                      </a:cubicBezTo>
                      <a:cubicBezTo>
                        <a:pt x="77589" y="92759"/>
                        <a:pt x="75849" y="82811"/>
                        <a:pt x="73610" y="72367"/>
                      </a:cubicBezTo>
                      <a:cubicBezTo>
                        <a:pt x="69383" y="51229"/>
                        <a:pt x="64907" y="28350"/>
                        <a:pt x="62668" y="7460"/>
                      </a:cubicBezTo>
                      <a:cubicBezTo>
                        <a:pt x="62668" y="4974"/>
                        <a:pt x="63166" y="2487"/>
                        <a:pt x="63414" y="0"/>
                      </a:cubicBezTo>
                      <a:cubicBezTo>
                        <a:pt x="66896" y="18154"/>
                        <a:pt x="73113" y="35562"/>
                        <a:pt x="81319" y="52223"/>
                      </a:cubicBezTo>
                      <a:cubicBezTo>
                        <a:pt x="82563" y="58440"/>
                        <a:pt x="83558" y="64409"/>
                        <a:pt x="84801" y="70129"/>
                      </a:cubicBezTo>
                      <a:cubicBezTo>
                        <a:pt x="86790" y="80573"/>
                        <a:pt x="88780" y="90521"/>
                        <a:pt x="90272" y="99225"/>
                      </a:cubicBezTo>
                      <a:cubicBezTo>
                        <a:pt x="92510" y="112405"/>
                        <a:pt x="95246" y="126331"/>
                        <a:pt x="97982" y="139760"/>
                      </a:cubicBezTo>
                      <a:cubicBezTo>
                        <a:pt x="101214" y="155676"/>
                        <a:pt x="104696" y="172338"/>
                        <a:pt x="107183" y="188751"/>
                      </a:cubicBezTo>
                      <a:cubicBezTo>
                        <a:pt x="109918" y="206159"/>
                        <a:pt x="112654" y="223567"/>
                        <a:pt x="115140" y="240726"/>
                      </a:cubicBezTo>
                      <a:cubicBezTo>
                        <a:pt x="121606" y="283997"/>
                        <a:pt x="128321" y="328760"/>
                        <a:pt x="137025" y="372777"/>
                      </a:cubicBezTo>
                      <a:cubicBezTo>
                        <a:pt x="175819" y="348406"/>
                        <a:pt x="193476" y="279520"/>
                        <a:pt x="201931" y="219339"/>
                      </a:cubicBezTo>
                      <a:cubicBezTo>
                        <a:pt x="205164" y="224064"/>
                        <a:pt x="208148" y="228789"/>
                        <a:pt x="210884" y="233514"/>
                      </a:cubicBezTo>
                      <a:cubicBezTo>
                        <a:pt x="201185" y="294939"/>
                        <a:pt x="181290" y="361586"/>
                        <a:pt x="139263" y="384714"/>
                      </a:cubicBezTo>
                      <a:cubicBezTo>
                        <a:pt x="140258" y="389439"/>
                        <a:pt x="141252" y="394412"/>
                        <a:pt x="142247" y="399386"/>
                      </a:cubicBezTo>
                      <a:cubicBezTo>
                        <a:pt x="151697" y="442160"/>
                        <a:pt x="162639" y="484436"/>
                        <a:pt x="174576" y="526215"/>
                      </a:cubicBezTo>
                      <a:cubicBezTo>
                        <a:pt x="212127" y="482198"/>
                        <a:pt x="240228" y="429477"/>
                        <a:pt x="254652" y="377005"/>
                      </a:cubicBezTo>
                      <a:cubicBezTo>
                        <a:pt x="256145" y="384963"/>
                        <a:pt x="257637" y="392423"/>
                        <a:pt x="259377" y="400132"/>
                      </a:cubicBezTo>
                      <a:cubicBezTo>
                        <a:pt x="242467" y="449869"/>
                        <a:pt x="214365" y="498362"/>
                        <a:pt x="178306" y="539395"/>
                      </a:cubicBezTo>
                      <a:cubicBezTo>
                        <a:pt x="188751" y="575455"/>
                        <a:pt x="199693" y="611016"/>
                        <a:pt x="210635" y="646081"/>
                      </a:cubicBezTo>
                      <a:cubicBezTo>
                        <a:pt x="211381" y="648319"/>
                        <a:pt x="211630" y="649562"/>
                        <a:pt x="212127" y="650557"/>
                      </a:cubicBezTo>
                      <a:cubicBezTo>
                        <a:pt x="215111" y="660504"/>
                        <a:pt x="218344" y="670203"/>
                        <a:pt x="221329" y="680150"/>
                      </a:cubicBezTo>
                      <a:cubicBezTo>
                        <a:pt x="230281" y="666722"/>
                        <a:pt x="240726" y="654536"/>
                        <a:pt x="251171" y="642599"/>
                      </a:cubicBezTo>
                      <a:cubicBezTo>
                        <a:pt x="261367" y="630911"/>
                        <a:pt x="272060" y="618974"/>
                        <a:pt x="280515" y="606043"/>
                      </a:cubicBezTo>
                      <a:cubicBezTo>
                        <a:pt x="298918" y="578439"/>
                        <a:pt x="307622" y="550337"/>
                        <a:pt x="315829" y="520495"/>
                      </a:cubicBezTo>
                      <a:cubicBezTo>
                        <a:pt x="318813" y="524474"/>
                        <a:pt x="321548" y="528204"/>
                        <a:pt x="324533" y="531935"/>
                      </a:cubicBezTo>
                      <a:cubicBezTo>
                        <a:pt x="316823" y="558792"/>
                        <a:pt x="307622" y="585899"/>
                        <a:pt x="290214" y="612260"/>
                      </a:cubicBezTo>
                      <a:cubicBezTo>
                        <a:pt x="281261" y="625688"/>
                        <a:pt x="270319" y="638123"/>
                        <a:pt x="259626" y="650060"/>
                      </a:cubicBezTo>
                      <a:cubicBezTo>
                        <a:pt x="248186" y="663240"/>
                        <a:pt x="236001" y="676669"/>
                        <a:pt x="227048" y="691590"/>
                      </a:cubicBezTo>
                      <a:lnTo>
                        <a:pt x="224064" y="689849"/>
                      </a:lnTo>
                      <a:cubicBezTo>
                        <a:pt x="237742" y="734612"/>
                        <a:pt x="251419" y="780370"/>
                        <a:pt x="263605" y="826377"/>
                      </a:cubicBezTo>
                      <a:cubicBezTo>
                        <a:pt x="264351" y="828863"/>
                        <a:pt x="264848" y="831102"/>
                        <a:pt x="265594" y="833588"/>
                      </a:cubicBezTo>
                      <a:cubicBezTo>
                        <a:pt x="274547" y="816926"/>
                        <a:pt x="290712" y="799767"/>
                        <a:pt x="305881" y="784100"/>
                      </a:cubicBezTo>
                      <a:cubicBezTo>
                        <a:pt x="315580" y="774153"/>
                        <a:pt x="324781" y="764703"/>
                        <a:pt x="330003" y="756994"/>
                      </a:cubicBezTo>
                      <a:cubicBezTo>
                        <a:pt x="354126" y="722924"/>
                        <a:pt x="378248" y="684875"/>
                        <a:pt x="391926" y="646578"/>
                      </a:cubicBezTo>
                      <a:cubicBezTo>
                        <a:pt x="393667" y="653541"/>
                        <a:pt x="394910" y="660753"/>
                        <a:pt x="395656" y="668462"/>
                      </a:cubicBezTo>
                      <a:cubicBezTo>
                        <a:pt x="381232" y="702035"/>
                        <a:pt x="360094" y="734364"/>
                        <a:pt x="339453" y="763708"/>
                      </a:cubicBezTo>
                      <a:cubicBezTo>
                        <a:pt x="333485" y="772163"/>
                        <a:pt x="324035" y="781862"/>
                        <a:pt x="314088" y="792307"/>
                      </a:cubicBezTo>
                      <a:cubicBezTo>
                        <a:pt x="295685" y="811455"/>
                        <a:pt x="273055" y="834832"/>
                        <a:pt x="270568" y="853234"/>
                      </a:cubicBezTo>
                      <a:cubicBezTo>
                        <a:pt x="289965" y="926099"/>
                        <a:pt x="310606" y="1002942"/>
                        <a:pt x="332242" y="1077796"/>
                      </a:cubicBezTo>
                      <a:cubicBezTo>
                        <a:pt x="348655" y="1134247"/>
                        <a:pt x="356364" y="1192688"/>
                        <a:pt x="364073" y="1249388"/>
                      </a:cubicBezTo>
                      <a:cubicBezTo>
                        <a:pt x="364570" y="1253864"/>
                        <a:pt x="365317" y="1258092"/>
                        <a:pt x="365814" y="1262568"/>
                      </a:cubicBezTo>
                      <a:cubicBezTo>
                        <a:pt x="363824" y="1266298"/>
                        <a:pt x="361835" y="1270029"/>
                        <a:pt x="359846" y="1273759"/>
                      </a:cubicBezTo>
                      <a:lnTo>
                        <a:pt x="362332" y="1318522"/>
                      </a:lnTo>
                      <a:cubicBezTo>
                        <a:pt x="358851" y="1295892"/>
                        <a:pt x="355618" y="1273262"/>
                        <a:pt x="352634" y="1250880"/>
                      </a:cubicBezTo>
                      <a:cubicBezTo>
                        <a:pt x="345173" y="1194677"/>
                        <a:pt x="337464" y="1136734"/>
                        <a:pt x="321300" y="1081029"/>
                      </a:cubicBezTo>
                      <a:cubicBezTo>
                        <a:pt x="299415" y="1005677"/>
                        <a:pt x="278774" y="928586"/>
                        <a:pt x="259377" y="855224"/>
                      </a:cubicBezTo>
                      <a:cubicBezTo>
                        <a:pt x="258880" y="854726"/>
                        <a:pt x="258880" y="854478"/>
                        <a:pt x="258880" y="853980"/>
                      </a:cubicBezTo>
                      <a:cubicBezTo>
                        <a:pt x="256891" y="845774"/>
                        <a:pt x="254404" y="837567"/>
                        <a:pt x="252414" y="829361"/>
                      </a:cubicBezTo>
                      <a:cubicBezTo>
                        <a:pt x="248186" y="812947"/>
                        <a:pt x="243461" y="797032"/>
                        <a:pt x="238985" y="780619"/>
                      </a:cubicBezTo>
                      <a:cubicBezTo>
                        <a:pt x="217598" y="772909"/>
                        <a:pt x="191487" y="769677"/>
                        <a:pt x="166121" y="766195"/>
                      </a:cubicBezTo>
                      <a:cubicBezTo>
                        <a:pt x="146475" y="763708"/>
                        <a:pt x="126083" y="760973"/>
                        <a:pt x="108177" y="756496"/>
                      </a:cubicBezTo>
                      <a:cubicBezTo>
                        <a:pt x="63663" y="745057"/>
                        <a:pt x="32826" y="725162"/>
                        <a:pt x="1243" y="703527"/>
                      </a:cubicBezTo>
                      <a:cubicBezTo>
                        <a:pt x="497" y="698553"/>
                        <a:pt x="249" y="693579"/>
                        <a:pt x="0" y="688605"/>
                      </a:cubicBezTo>
                      <a:cubicBezTo>
                        <a:pt x="33324" y="711733"/>
                        <a:pt x="64658" y="733618"/>
                        <a:pt x="110913" y="745305"/>
                      </a:cubicBezTo>
                      <a:cubicBezTo>
                        <a:pt x="128321" y="749782"/>
                        <a:pt x="148215" y="752269"/>
                        <a:pt x="167613" y="754755"/>
                      </a:cubicBezTo>
                      <a:cubicBezTo>
                        <a:pt x="190741" y="757740"/>
                        <a:pt x="214365" y="760973"/>
                        <a:pt x="235006" y="767190"/>
                      </a:cubicBezTo>
                      <a:cubicBezTo>
                        <a:pt x="223816" y="728892"/>
                        <a:pt x="212376" y="690844"/>
                        <a:pt x="200688" y="653790"/>
                      </a:cubicBezTo>
                      <a:cubicBezTo>
                        <a:pt x="190492" y="647324"/>
                        <a:pt x="175322" y="644589"/>
                        <a:pt x="160650" y="641853"/>
                      </a:cubicBezTo>
                      <a:cubicBezTo>
                        <a:pt x="148961" y="639864"/>
                        <a:pt x="137025" y="637626"/>
                        <a:pt x="127077" y="633895"/>
                      </a:cubicBezTo>
                      <a:cubicBezTo>
                        <a:pt x="100966" y="624196"/>
                        <a:pt x="58440" y="608032"/>
                        <a:pt x="30091" y="579433"/>
                      </a:cubicBezTo>
                      <a:cubicBezTo>
                        <a:pt x="32329" y="576201"/>
                        <a:pt x="34567" y="573216"/>
                        <a:pt x="37054" y="570232"/>
                      </a:cubicBezTo>
                      <a:cubicBezTo>
                        <a:pt x="59435" y="593608"/>
                        <a:pt x="94749" y="609276"/>
                        <a:pt x="131056" y="622953"/>
                      </a:cubicBezTo>
                      <a:cubicBezTo>
                        <a:pt x="140009" y="626434"/>
                        <a:pt x="151448" y="628424"/>
                        <a:pt x="162639" y="630414"/>
                      </a:cubicBezTo>
                      <a:cubicBezTo>
                        <a:pt x="174079" y="632403"/>
                        <a:pt x="185767" y="634641"/>
                        <a:pt x="195963" y="638372"/>
                      </a:cubicBezTo>
                      <a:cubicBezTo>
                        <a:pt x="178804" y="582418"/>
                        <a:pt x="161396" y="525469"/>
                        <a:pt x="146226" y="467525"/>
                      </a:cubicBezTo>
                      <a:cubicBezTo>
                        <a:pt x="142247" y="467525"/>
                        <a:pt x="137771" y="467525"/>
                        <a:pt x="133543" y="467028"/>
                      </a:cubicBezTo>
                      <a:cubicBezTo>
                        <a:pt x="97982" y="464044"/>
                        <a:pt x="53218" y="448874"/>
                        <a:pt x="17159" y="425995"/>
                      </a:cubicBezTo>
                      <a:cubicBezTo>
                        <a:pt x="16413" y="421022"/>
                        <a:pt x="15418" y="415799"/>
                        <a:pt x="14672" y="410577"/>
                      </a:cubicBezTo>
                      <a:cubicBezTo>
                        <a:pt x="52969" y="436937"/>
                        <a:pt x="105939" y="455340"/>
                        <a:pt x="143490" y="455837"/>
                      </a:cubicBezTo>
                      <a:cubicBezTo>
                        <a:pt x="138766" y="437683"/>
                        <a:pt x="134538" y="419530"/>
                        <a:pt x="130559" y="401376"/>
                      </a:cubicBezTo>
                      <a:cubicBezTo>
                        <a:pt x="124342" y="372528"/>
                        <a:pt x="119119" y="343432"/>
                        <a:pt x="114394" y="3145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1" name="Freeform 70">
                  <a:extLst>
                    <a:ext uri="{FF2B5EF4-FFF2-40B4-BE49-F238E27FC236}">
                      <a16:creationId xmlns:a16="http://schemas.microsoft.com/office/drawing/2014/main" id="{51B1A5E7-3036-7C54-6368-158D2C97CDA9}"/>
                    </a:ext>
                  </a:extLst>
                </p:cNvPr>
                <p:cNvSpPr/>
                <p:nvPr/>
              </p:nvSpPr>
              <p:spPr>
                <a:xfrm>
                  <a:off x="5807652" y="6053977"/>
                  <a:ext cx="12185" cy="24868"/>
                </a:xfrm>
                <a:custGeom>
                  <a:avLst/>
                  <a:gdLst>
                    <a:gd name="connsiteX0" fmla="*/ 4725 w 12185"/>
                    <a:gd name="connsiteY0" fmla="*/ 24868 h 24868"/>
                    <a:gd name="connsiteX1" fmla="*/ 0 w 12185"/>
                    <a:gd name="connsiteY1" fmla="*/ 0 h 24868"/>
                    <a:gd name="connsiteX2" fmla="*/ 12185 w 12185"/>
                    <a:gd name="connsiteY2" fmla="*/ 23376 h 24868"/>
                    <a:gd name="connsiteX3" fmla="*/ 4725 w 12185"/>
                    <a:gd name="connsiteY3" fmla="*/ 24868 h 2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85" h="24868">
                      <a:moveTo>
                        <a:pt x="4725" y="24868"/>
                      </a:moveTo>
                      <a:cubicBezTo>
                        <a:pt x="2984" y="16662"/>
                        <a:pt x="1492" y="8455"/>
                        <a:pt x="0" y="0"/>
                      </a:cubicBezTo>
                      <a:cubicBezTo>
                        <a:pt x="4725" y="7709"/>
                        <a:pt x="8704" y="15418"/>
                        <a:pt x="12185" y="23376"/>
                      </a:cubicBezTo>
                      <a:lnTo>
                        <a:pt x="4725" y="248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05" name="Freeform 71">
                <a:extLst>
                  <a:ext uri="{FF2B5EF4-FFF2-40B4-BE49-F238E27FC236}">
                    <a16:creationId xmlns:a16="http://schemas.microsoft.com/office/drawing/2014/main" id="{6DFA4804-7108-CEE1-BDD8-55951EFE413C}"/>
                  </a:ext>
                </a:extLst>
              </p:cNvPr>
              <p:cNvSpPr/>
              <p:nvPr/>
            </p:nvSpPr>
            <p:spPr>
              <a:xfrm>
                <a:off x="5061351" y="5334038"/>
                <a:ext cx="724913" cy="742321"/>
              </a:xfrm>
              <a:custGeom>
                <a:avLst/>
                <a:gdLst>
                  <a:gd name="connsiteX0" fmla="*/ 0 w 724913"/>
                  <a:gd name="connsiteY0" fmla="*/ 0 h 742321"/>
                  <a:gd name="connsiteX1" fmla="*/ 383471 w 724913"/>
                  <a:gd name="connsiteY1" fmla="*/ 228789 h 742321"/>
                  <a:gd name="connsiteX2" fmla="*/ 564761 w 724913"/>
                  <a:gd name="connsiteY2" fmla="*/ 404111 h 742321"/>
                  <a:gd name="connsiteX3" fmla="*/ 625689 w 724913"/>
                  <a:gd name="connsiteY3" fmla="*/ 404111 h 742321"/>
                  <a:gd name="connsiteX4" fmla="*/ 660753 w 724913"/>
                  <a:gd name="connsiteY4" fmla="*/ 448377 h 742321"/>
                  <a:gd name="connsiteX5" fmla="*/ 692087 w 724913"/>
                  <a:gd name="connsiteY5" fmla="*/ 581423 h 742321"/>
                  <a:gd name="connsiteX6" fmla="*/ 724914 w 724913"/>
                  <a:gd name="connsiteY6" fmla="*/ 742321 h 742321"/>
                  <a:gd name="connsiteX7" fmla="*/ 355370 w 724913"/>
                  <a:gd name="connsiteY7" fmla="*/ 492891 h 742321"/>
                  <a:gd name="connsiteX8" fmla="*/ 166121 w 724913"/>
                  <a:gd name="connsiteY8" fmla="*/ 474738 h 742321"/>
                  <a:gd name="connsiteX9" fmla="*/ 222821 w 724913"/>
                  <a:gd name="connsiteY9" fmla="*/ 336718 h 742321"/>
                  <a:gd name="connsiteX10" fmla="*/ 69383 w 724913"/>
                  <a:gd name="connsiteY10" fmla="*/ 123844 h 742321"/>
                  <a:gd name="connsiteX11" fmla="*/ 33821 w 724913"/>
                  <a:gd name="connsiteY11" fmla="*/ 81319 h 742321"/>
                  <a:gd name="connsiteX12" fmla="*/ 0 w 724913"/>
                  <a:gd name="connsiteY12" fmla="*/ 497 h 74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24913" h="742321">
                    <a:moveTo>
                      <a:pt x="0" y="0"/>
                    </a:moveTo>
                    <a:cubicBezTo>
                      <a:pt x="110665" y="64658"/>
                      <a:pt x="425498" y="30588"/>
                      <a:pt x="383471" y="228789"/>
                    </a:cubicBezTo>
                    <a:cubicBezTo>
                      <a:pt x="528951" y="208894"/>
                      <a:pt x="573963" y="266092"/>
                      <a:pt x="564761" y="404111"/>
                    </a:cubicBezTo>
                    <a:cubicBezTo>
                      <a:pt x="565756" y="389190"/>
                      <a:pt x="618228" y="399386"/>
                      <a:pt x="625689" y="404111"/>
                    </a:cubicBezTo>
                    <a:cubicBezTo>
                      <a:pt x="638123" y="411572"/>
                      <a:pt x="653541" y="435694"/>
                      <a:pt x="660753" y="448377"/>
                    </a:cubicBezTo>
                    <a:cubicBezTo>
                      <a:pt x="683632" y="489410"/>
                      <a:pt x="686616" y="535914"/>
                      <a:pt x="692087" y="581423"/>
                    </a:cubicBezTo>
                    <a:cubicBezTo>
                      <a:pt x="698802" y="635885"/>
                      <a:pt x="710490" y="689849"/>
                      <a:pt x="724914" y="742321"/>
                    </a:cubicBezTo>
                    <a:cubicBezTo>
                      <a:pt x="631657" y="629170"/>
                      <a:pt x="296183" y="631408"/>
                      <a:pt x="355370" y="492891"/>
                    </a:cubicBezTo>
                    <a:cubicBezTo>
                      <a:pt x="303395" y="499606"/>
                      <a:pt x="207900" y="517014"/>
                      <a:pt x="166121" y="474738"/>
                    </a:cubicBezTo>
                    <a:cubicBezTo>
                      <a:pt x="112654" y="420524"/>
                      <a:pt x="175322" y="364073"/>
                      <a:pt x="222821" y="336718"/>
                    </a:cubicBezTo>
                    <a:cubicBezTo>
                      <a:pt x="20641" y="311352"/>
                      <a:pt x="41779" y="223318"/>
                      <a:pt x="69383" y="123844"/>
                    </a:cubicBezTo>
                    <a:lnTo>
                      <a:pt x="33821" y="81319"/>
                    </a:lnTo>
                    <a:cubicBezTo>
                      <a:pt x="17657" y="57197"/>
                      <a:pt x="5471" y="28101"/>
                      <a:pt x="0" y="49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 72">
                <a:extLst>
                  <a:ext uri="{FF2B5EF4-FFF2-40B4-BE49-F238E27FC236}">
                    <a16:creationId xmlns:a16="http://schemas.microsoft.com/office/drawing/2014/main" id="{A6D2D887-F7E9-0F8F-EF0B-7C4010DF971A}"/>
                  </a:ext>
                </a:extLst>
              </p:cNvPr>
              <p:cNvSpPr/>
              <p:nvPr/>
            </p:nvSpPr>
            <p:spPr>
              <a:xfrm>
                <a:off x="5778472" y="5131108"/>
                <a:ext cx="537133" cy="974595"/>
              </a:xfrm>
              <a:custGeom>
                <a:avLst/>
                <a:gdLst>
                  <a:gd name="connsiteX0" fmla="*/ 536246 w 537133"/>
                  <a:gd name="connsiteY0" fmla="*/ 426745 h 974595"/>
                  <a:gd name="connsiteX1" fmla="*/ 263440 w 537133"/>
                  <a:gd name="connsiteY1" fmla="*/ 533430 h 974595"/>
                  <a:gd name="connsiteX2" fmla="*/ 281345 w 537133"/>
                  <a:gd name="connsiteY2" fmla="*/ 433708 h 974595"/>
                  <a:gd name="connsiteX3" fmla="*/ 500436 w 537133"/>
                  <a:gd name="connsiteY3" fmla="*/ 301657 h 974595"/>
                  <a:gd name="connsiteX4" fmla="*/ 282589 w 537133"/>
                  <a:gd name="connsiteY4" fmla="*/ 425750 h 974595"/>
                  <a:gd name="connsiteX5" fmla="*/ 294774 w 537133"/>
                  <a:gd name="connsiteY5" fmla="*/ 329758 h 974595"/>
                  <a:gd name="connsiteX6" fmla="*/ 469350 w 537133"/>
                  <a:gd name="connsiteY6" fmla="*/ 205914 h 974595"/>
                  <a:gd name="connsiteX7" fmla="*/ 295272 w 537133"/>
                  <a:gd name="connsiteY7" fmla="*/ 324536 h 974595"/>
                  <a:gd name="connsiteX8" fmla="*/ 304224 w 537133"/>
                  <a:gd name="connsiteY8" fmla="*/ 210887 h 974595"/>
                  <a:gd name="connsiteX9" fmla="*/ 422847 w 537133"/>
                  <a:gd name="connsiteY9" fmla="*/ 112657 h 974595"/>
                  <a:gd name="connsiteX10" fmla="*/ 304970 w 537133"/>
                  <a:gd name="connsiteY10" fmla="*/ 200194 h 974595"/>
                  <a:gd name="connsiteX11" fmla="*/ 306711 w 537133"/>
                  <a:gd name="connsiteY11" fmla="*/ 156426 h 974595"/>
                  <a:gd name="connsiteX12" fmla="*/ 317404 w 537133"/>
                  <a:gd name="connsiteY12" fmla="*/ 4 h 974595"/>
                  <a:gd name="connsiteX13" fmla="*/ 297759 w 537133"/>
                  <a:gd name="connsiteY13" fmla="*/ 152944 h 974595"/>
                  <a:gd name="connsiteX14" fmla="*/ 293780 w 537133"/>
                  <a:gd name="connsiteY14" fmla="*/ 235756 h 974595"/>
                  <a:gd name="connsiteX15" fmla="*/ 219423 w 537133"/>
                  <a:gd name="connsiteY15" fmla="*/ 113652 h 974595"/>
                  <a:gd name="connsiteX16" fmla="*/ 293282 w 537133"/>
                  <a:gd name="connsiteY16" fmla="*/ 242222 h 974595"/>
                  <a:gd name="connsiteX17" fmla="*/ 282340 w 537133"/>
                  <a:gd name="connsiteY17" fmla="*/ 358854 h 974595"/>
                  <a:gd name="connsiteX18" fmla="*/ 150040 w 537133"/>
                  <a:gd name="connsiteY18" fmla="*/ 207655 h 974595"/>
                  <a:gd name="connsiteX19" fmla="*/ 281842 w 537133"/>
                  <a:gd name="connsiteY19" fmla="*/ 363331 h 974595"/>
                  <a:gd name="connsiteX20" fmla="*/ 263938 w 537133"/>
                  <a:gd name="connsiteY20" fmla="*/ 484689 h 974595"/>
                  <a:gd name="connsiteX21" fmla="*/ 142331 w 537133"/>
                  <a:gd name="connsiteY21" fmla="*/ 345425 h 974595"/>
                  <a:gd name="connsiteX22" fmla="*/ 262943 w 537133"/>
                  <a:gd name="connsiteY22" fmla="*/ 489662 h 974595"/>
                  <a:gd name="connsiteX23" fmla="*/ 250011 w 537133"/>
                  <a:gd name="connsiteY23" fmla="*/ 554569 h 974595"/>
                  <a:gd name="connsiteX24" fmla="*/ 101795 w 537133"/>
                  <a:gd name="connsiteY24" fmla="*/ 451862 h 974595"/>
                  <a:gd name="connsiteX25" fmla="*/ 248519 w 537133"/>
                  <a:gd name="connsiteY25" fmla="*/ 561283 h 974595"/>
                  <a:gd name="connsiteX26" fmla="*/ 218677 w 537133"/>
                  <a:gd name="connsiteY26" fmla="*/ 671948 h 974595"/>
                  <a:gd name="connsiteX27" fmla="*/ 62255 w 537133"/>
                  <a:gd name="connsiteY27" fmla="*/ 530446 h 974595"/>
                  <a:gd name="connsiteX28" fmla="*/ 217185 w 537133"/>
                  <a:gd name="connsiteY28" fmla="*/ 676673 h 974595"/>
                  <a:gd name="connsiteX29" fmla="*/ 179385 w 537133"/>
                  <a:gd name="connsiteY29" fmla="*/ 774654 h 974595"/>
                  <a:gd name="connsiteX30" fmla="*/ 56038 w 537133"/>
                  <a:gd name="connsiteY30" fmla="*/ 635888 h 974595"/>
                  <a:gd name="connsiteX31" fmla="*/ 176649 w 537133"/>
                  <a:gd name="connsiteY31" fmla="*/ 780622 h 974595"/>
                  <a:gd name="connsiteX32" fmla="*/ 126415 w 537133"/>
                  <a:gd name="connsiteY32" fmla="*/ 868905 h 974595"/>
                  <a:gd name="connsiteX33" fmla="*/ 17740 w 537133"/>
                  <a:gd name="connsiteY33" fmla="*/ 722679 h 974595"/>
                  <a:gd name="connsiteX34" fmla="*/ 124674 w 537133"/>
                  <a:gd name="connsiteY34" fmla="*/ 871641 h 974595"/>
                  <a:gd name="connsiteX35" fmla="*/ 27190 w 537133"/>
                  <a:gd name="connsiteY35" fmla="*/ 966887 h 974595"/>
                  <a:gd name="connsiteX36" fmla="*/ 31915 w 537133"/>
                  <a:gd name="connsiteY36" fmla="*/ 974596 h 974595"/>
                  <a:gd name="connsiteX37" fmla="*/ 184110 w 537133"/>
                  <a:gd name="connsiteY37" fmla="*/ 785098 h 974595"/>
                  <a:gd name="connsiteX38" fmla="*/ 415137 w 537133"/>
                  <a:gd name="connsiteY38" fmla="*/ 790072 h 974595"/>
                  <a:gd name="connsiteX39" fmla="*/ 191819 w 537133"/>
                  <a:gd name="connsiteY39" fmla="*/ 767940 h 974595"/>
                  <a:gd name="connsiteX40" fmla="*/ 214698 w 537133"/>
                  <a:gd name="connsiteY40" fmla="*/ 709996 h 974595"/>
                  <a:gd name="connsiteX41" fmla="*/ 499441 w 537133"/>
                  <a:gd name="connsiteY41" fmla="*/ 682641 h 974595"/>
                  <a:gd name="connsiteX42" fmla="*/ 216439 w 537133"/>
                  <a:gd name="connsiteY42" fmla="*/ 705520 h 974595"/>
                  <a:gd name="connsiteX43" fmla="*/ 246529 w 537133"/>
                  <a:gd name="connsiteY43" fmla="*/ 605549 h 974595"/>
                  <a:gd name="connsiteX44" fmla="*/ 495711 w 537133"/>
                  <a:gd name="connsiteY44" fmla="*/ 554320 h 974595"/>
                  <a:gd name="connsiteX45" fmla="*/ 246778 w 537133"/>
                  <a:gd name="connsiteY45" fmla="*/ 603808 h 974595"/>
                  <a:gd name="connsiteX46" fmla="*/ 256228 w 537133"/>
                  <a:gd name="connsiteY46" fmla="*/ 564516 h 974595"/>
                  <a:gd name="connsiteX47" fmla="*/ 256228 w 537133"/>
                  <a:gd name="connsiteY47" fmla="*/ 564516 h 974595"/>
                  <a:gd name="connsiteX48" fmla="*/ 261948 w 537133"/>
                  <a:gd name="connsiteY48" fmla="*/ 538404 h 974595"/>
                  <a:gd name="connsiteX49" fmla="*/ 535997 w 537133"/>
                  <a:gd name="connsiteY49" fmla="*/ 425999 h 97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37133" h="974595">
                    <a:moveTo>
                      <a:pt x="536246" y="426745"/>
                    </a:moveTo>
                    <a:cubicBezTo>
                      <a:pt x="516352" y="353135"/>
                      <a:pt x="308203" y="500604"/>
                      <a:pt x="263440" y="533430"/>
                    </a:cubicBezTo>
                    <a:cubicBezTo>
                      <a:pt x="270403" y="499609"/>
                      <a:pt x="276372" y="466286"/>
                      <a:pt x="281345" y="433708"/>
                    </a:cubicBezTo>
                    <a:cubicBezTo>
                      <a:pt x="325611" y="422518"/>
                      <a:pt x="537987" y="365320"/>
                      <a:pt x="500436" y="301657"/>
                    </a:cubicBezTo>
                    <a:cubicBezTo>
                      <a:pt x="464128" y="240232"/>
                      <a:pt x="320388" y="385712"/>
                      <a:pt x="282589" y="425750"/>
                    </a:cubicBezTo>
                    <a:cubicBezTo>
                      <a:pt x="287562" y="392427"/>
                      <a:pt x="291541" y="360098"/>
                      <a:pt x="294774" y="329758"/>
                    </a:cubicBezTo>
                    <a:cubicBezTo>
                      <a:pt x="324616" y="321055"/>
                      <a:pt x="490986" y="269826"/>
                      <a:pt x="469350" y="205914"/>
                    </a:cubicBezTo>
                    <a:cubicBezTo>
                      <a:pt x="448212" y="143743"/>
                      <a:pt x="323124" y="290715"/>
                      <a:pt x="295272" y="324536"/>
                    </a:cubicBezTo>
                    <a:cubicBezTo>
                      <a:pt x="299748" y="281762"/>
                      <a:pt x="302483" y="243216"/>
                      <a:pt x="304224" y="210887"/>
                    </a:cubicBezTo>
                    <a:cubicBezTo>
                      <a:pt x="334564" y="201189"/>
                      <a:pt x="465620" y="155928"/>
                      <a:pt x="422847" y="112657"/>
                    </a:cubicBezTo>
                    <a:cubicBezTo>
                      <a:pt x="383057" y="72619"/>
                      <a:pt x="324616" y="165378"/>
                      <a:pt x="304970" y="200194"/>
                    </a:cubicBezTo>
                    <a:cubicBezTo>
                      <a:pt x="305716" y="183532"/>
                      <a:pt x="306462" y="168860"/>
                      <a:pt x="306711" y="156426"/>
                    </a:cubicBezTo>
                    <a:cubicBezTo>
                      <a:pt x="322378" y="117134"/>
                      <a:pt x="365649" y="-742"/>
                      <a:pt x="317404" y="4"/>
                    </a:cubicBezTo>
                    <a:cubicBezTo>
                      <a:pt x="270652" y="750"/>
                      <a:pt x="289054" y="110917"/>
                      <a:pt x="297759" y="152944"/>
                    </a:cubicBezTo>
                    <a:cubicBezTo>
                      <a:pt x="297012" y="173834"/>
                      <a:pt x="296018" y="202184"/>
                      <a:pt x="293780" y="235756"/>
                    </a:cubicBezTo>
                    <a:cubicBezTo>
                      <a:pt x="284081" y="199945"/>
                      <a:pt x="245286" y="65408"/>
                      <a:pt x="219423" y="113652"/>
                    </a:cubicBezTo>
                    <a:cubicBezTo>
                      <a:pt x="192316" y="163886"/>
                      <a:pt x="277615" y="230534"/>
                      <a:pt x="293282" y="242222"/>
                    </a:cubicBezTo>
                    <a:cubicBezTo>
                      <a:pt x="291044" y="276540"/>
                      <a:pt x="287562" y="316081"/>
                      <a:pt x="282340" y="358854"/>
                    </a:cubicBezTo>
                    <a:cubicBezTo>
                      <a:pt x="268911" y="325033"/>
                      <a:pt x="198782" y="157918"/>
                      <a:pt x="150040" y="207655"/>
                    </a:cubicBezTo>
                    <a:cubicBezTo>
                      <a:pt x="99806" y="258884"/>
                      <a:pt x="258715" y="350399"/>
                      <a:pt x="281842" y="363331"/>
                    </a:cubicBezTo>
                    <a:cubicBezTo>
                      <a:pt x="277366" y="401877"/>
                      <a:pt x="271398" y="442910"/>
                      <a:pt x="263938" y="484689"/>
                    </a:cubicBezTo>
                    <a:cubicBezTo>
                      <a:pt x="251006" y="450122"/>
                      <a:pt x="191073" y="301906"/>
                      <a:pt x="142331" y="345425"/>
                    </a:cubicBezTo>
                    <a:cubicBezTo>
                      <a:pt x="91848" y="390686"/>
                      <a:pt x="238820" y="476233"/>
                      <a:pt x="262943" y="489662"/>
                    </a:cubicBezTo>
                    <a:cubicBezTo>
                      <a:pt x="258964" y="511049"/>
                      <a:pt x="254736" y="532684"/>
                      <a:pt x="250011" y="554569"/>
                    </a:cubicBezTo>
                    <a:cubicBezTo>
                      <a:pt x="224645" y="518510"/>
                      <a:pt x="135617" y="398644"/>
                      <a:pt x="101795" y="451862"/>
                    </a:cubicBezTo>
                    <a:cubicBezTo>
                      <a:pt x="78668" y="488170"/>
                      <a:pt x="212957" y="546611"/>
                      <a:pt x="248519" y="561283"/>
                    </a:cubicBezTo>
                    <a:cubicBezTo>
                      <a:pt x="240064" y="598586"/>
                      <a:pt x="230116" y="635640"/>
                      <a:pt x="218677" y="671948"/>
                    </a:cubicBezTo>
                    <a:cubicBezTo>
                      <a:pt x="201269" y="636386"/>
                      <a:pt x="123431" y="485435"/>
                      <a:pt x="62255" y="530446"/>
                    </a:cubicBezTo>
                    <a:cubicBezTo>
                      <a:pt x="14507" y="565511"/>
                      <a:pt x="185353" y="659513"/>
                      <a:pt x="217185" y="676673"/>
                    </a:cubicBezTo>
                    <a:cubicBezTo>
                      <a:pt x="206243" y="710742"/>
                      <a:pt x="193808" y="743568"/>
                      <a:pt x="179385" y="774654"/>
                    </a:cubicBezTo>
                    <a:cubicBezTo>
                      <a:pt x="163718" y="736854"/>
                      <a:pt x="104531" y="603808"/>
                      <a:pt x="56038" y="635888"/>
                    </a:cubicBezTo>
                    <a:cubicBezTo>
                      <a:pt x="6052" y="668963"/>
                      <a:pt x="144569" y="759982"/>
                      <a:pt x="176649" y="780622"/>
                    </a:cubicBezTo>
                    <a:cubicBezTo>
                      <a:pt x="161728" y="812454"/>
                      <a:pt x="145066" y="842047"/>
                      <a:pt x="126415" y="868905"/>
                    </a:cubicBezTo>
                    <a:cubicBezTo>
                      <a:pt x="122187" y="851746"/>
                      <a:pt x="87123" y="711488"/>
                      <a:pt x="17740" y="722679"/>
                    </a:cubicBezTo>
                    <a:cubicBezTo>
                      <a:pt x="-51394" y="733870"/>
                      <a:pt x="102293" y="854481"/>
                      <a:pt x="124674" y="871641"/>
                    </a:cubicBezTo>
                    <a:cubicBezTo>
                      <a:pt x="96822" y="910933"/>
                      <a:pt x="64741" y="944008"/>
                      <a:pt x="27190" y="966887"/>
                    </a:cubicBezTo>
                    <a:lnTo>
                      <a:pt x="31915" y="974596"/>
                    </a:lnTo>
                    <a:cubicBezTo>
                      <a:pt x="96822" y="934806"/>
                      <a:pt x="146310" y="866170"/>
                      <a:pt x="184110" y="785098"/>
                    </a:cubicBezTo>
                    <a:cubicBezTo>
                      <a:pt x="192565" y="788331"/>
                      <a:pt x="400962" y="869403"/>
                      <a:pt x="415137" y="790072"/>
                    </a:cubicBezTo>
                    <a:cubicBezTo>
                      <a:pt x="428566" y="715716"/>
                      <a:pt x="224645" y="760230"/>
                      <a:pt x="191819" y="767940"/>
                    </a:cubicBezTo>
                    <a:cubicBezTo>
                      <a:pt x="200026" y="749288"/>
                      <a:pt x="207486" y="729642"/>
                      <a:pt x="214698" y="709996"/>
                    </a:cubicBezTo>
                    <a:cubicBezTo>
                      <a:pt x="261451" y="716959"/>
                      <a:pt x="518839" y="752272"/>
                      <a:pt x="499441" y="682641"/>
                    </a:cubicBezTo>
                    <a:cubicBezTo>
                      <a:pt x="480292" y="614253"/>
                      <a:pt x="262943" y="688858"/>
                      <a:pt x="216439" y="705520"/>
                    </a:cubicBezTo>
                    <a:cubicBezTo>
                      <a:pt x="227878" y="672942"/>
                      <a:pt x="237826" y="639370"/>
                      <a:pt x="246529" y="605549"/>
                    </a:cubicBezTo>
                    <a:cubicBezTo>
                      <a:pt x="271895" y="607538"/>
                      <a:pt x="523066" y="624449"/>
                      <a:pt x="495711" y="554320"/>
                    </a:cubicBezTo>
                    <a:cubicBezTo>
                      <a:pt x="468853" y="485186"/>
                      <a:pt x="271895" y="590130"/>
                      <a:pt x="246778" y="603808"/>
                    </a:cubicBezTo>
                    <a:cubicBezTo>
                      <a:pt x="250011" y="590628"/>
                      <a:pt x="253244" y="577696"/>
                      <a:pt x="256228" y="564516"/>
                    </a:cubicBezTo>
                    <a:lnTo>
                      <a:pt x="256228" y="564516"/>
                    </a:lnTo>
                    <a:cubicBezTo>
                      <a:pt x="258218" y="555563"/>
                      <a:pt x="260207" y="546860"/>
                      <a:pt x="261948" y="538404"/>
                    </a:cubicBezTo>
                    <a:cubicBezTo>
                      <a:pt x="308452" y="532933"/>
                      <a:pt x="555892" y="500853"/>
                      <a:pt x="535997" y="42599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 73">
                <a:extLst>
                  <a:ext uri="{FF2B5EF4-FFF2-40B4-BE49-F238E27FC236}">
                    <a16:creationId xmlns:a16="http://schemas.microsoft.com/office/drawing/2014/main" id="{495125B9-799C-7E31-F8DB-070F2154EFB8}"/>
                  </a:ext>
                </a:extLst>
              </p:cNvPr>
              <p:cNvSpPr/>
              <p:nvPr/>
            </p:nvSpPr>
            <p:spPr>
              <a:xfrm>
                <a:off x="5503263" y="5948535"/>
                <a:ext cx="522733" cy="591619"/>
              </a:xfrm>
              <a:custGeom>
                <a:avLst/>
                <a:gdLst>
                  <a:gd name="connsiteX0" fmla="*/ 0 w 522733"/>
                  <a:gd name="connsiteY0" fmla="*/ 0 h 591619"/>
                  <a:gd name="connsiteX1" fmla="*/ 261367 w 522733"/>
                  <a:gd name="connsiteY1" fmla="*/ 591619 h 591619"/>
                  <a:gd name="connsiteX2" fmla="*/ 522734 w 522733"/>
                  <a:gd name="connsiteY2" fmla="*/ 0 h 591619"/>
                  <a:gd name="connsiteX3" fmla="*/ 0 w 522733"/>
                  <a:gd name="connsiteY3" fmla="*/ 0 h 591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733" h="591619">
                    <a:moveTo>
                      <a:pt x="0" y="0"/>
                    </a:moveTo>
                    <a:cubicBezTo>
                      <a:pt x="0" y="326771"/>
                      <a:pt x="117130" y="591619"/>
                      <a:pt x="261367" y="591619"/>
                    </a:cubicBezTo>
                    <a:cubicBezTo>
                      <a:pt x="405603" y="591619"/>
                      <a:pt x="522734" y="326771"/>
                      <a:pt x="522734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 79">
                <a:extLst>
                  <a:ext uri="{FF2B5EF4-FFF2-40B4-BE49-F238E27FC236}">
                    <a16:creationId xmlns:a16="http://schemas.microsoft.com/office/drawing/2014/main" id="{3923493C-E534-D88D-8FB5-E6816E7623E3}"/>
                  </a:ext>
                </a:extLst>
              </p:cNvPr>
              <p:cNvSpPr/>
              <p:nvPr/>
            </p:nvSpPr>
            <p:spPr>
              <a:xfrm>
                <a:off x="5503263" y="6519016"/>
                <a:ext cx="522733" cy="36556"/>
              </a:xfrm>
              <a:custGeom>
                <a:avLst/>
                <a:gdLst>
                  <a:gd name="connsiteX0" fmla="*/ 0 w 522733"/>
                  <a:gd name="connsiteY0" fmla="*/ 0 h 36556"/>
                  <a:gd name="connsiteX1" fmla="*/ 261367 w 522733"/>
                  <a:gd name="connsiteY1" fmla="*/ 36557 h 36556"/>
                  <a:gd name="connsiteX2" fmla="*/ 522734 w 522733"/>
                  <a:gd name="connsiteY2" fmla="*/ 0 h 36556"/>
                  <a:gd name="connsiteX3" fmla="*/ 0 w 522733"/>
                  <a:gd name="connsiteY3" fmla="*/ 0 h 36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733" h="36556">
                    <a:moveTo>
                      <a:pt x="0" y="0"/>
                    </a:moveTo>
                    <a:cubicBezTo>
                      <a:pt x="0" y="20143"/>
                      <a:pt x="117130" y="36557"/>
                      <a:pt x="261367" y="36557"/>
                    </a:cubicBezTo>
                    <a:cubicBezTo>
                      <a:pt x="405603" y="36557"/>
                      <a:pt x="522734" y="20143"/>
                      <a:pt x="52273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 80">
                <a:extLst>
                  <a:ext uri="{FF2B5EF4-FFF2-40B4-BE49-F238E27FC236}">
                    <a16:creationId xmlns:a16="http://schemas.microsoft.com/office/drawing/2014/main" id="{42D55A04-237A-0459-4D9D-1BF04723A448}"/>
                  </a:ext>
                </a:extLst>
              </p:cNvPr>
              <p:cNvSpPr/>
              <p:nvPr/>
            </p:nvSpPr>
            <p:spPr>
              <a:xfrm>
                <a:off x="5554243" y="5995040"/>
                <a:ext cx="109918" cy="101960"/>
              </a:xfrm>
              <a:custGeom>
                <a:avLst/>
                <a:gdLst>
                  <a:gd name="connsiteX0" fmla="*/ 54959 w 109918"/>
                  <a:gd name="connsiteY0" fmla="*/ 0 h 101960"/>
                  <a:gd name="connsiteX1" fmla="*/ 0 w 109918"/>
                  <a:gd name="connsiteY1" fmla="*/ 50980 h 101960"/>
                  <a:gd name="connsiteX2" fmla="*/ 54959 w 109918"/>
                  <a:gd name="connsiteY2" fmla="*/ 101960 h 101960"/>
                  <a:gd name="connsiteX3" fmla="*/ 109918 w 109918"/>
                  <a:gd name="connsiteY3" fmla="*/ 50980 h 101960"/>
                  <a:gd name="connsiteX4" fmla="*/ 54959 w 109918"/>
                  <a:gd name="connsiteY4" fmla="*/ 0 h 10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8" h="101960">
                    <a:moveTo>
                      <a:pt x="54959" y="0"/>
                    </a:moveTo>
                    <a:cubicBezTo>
                      <a:pt x="24620" y="0"/>
                      <a:pt x="0" y="22879"/>
                      <a:pt x="0" y="50980"/>
                    </a:cubicBezTo>
                    <a:cubicBezTo>
                      <a:pt x="0" y="79081"/>
                      <a:pt x="24620" y="101960"/>
                      <a:pt x="54959" y="101960"/>
                    </a:cubicBezTo>
                    <a:cubicBezTo>
                      <a:pt x="85298" y="101960"/>
                      <a:pt x="109918" y="79081"/>
                      <a:pt x="109918" y="50980"/>
                    </a:cubicBezTo>
                    <a:cubicBezTo>
                      <a:pt x="109918" y="22879"/>
                      <a:pt x="85298" y="0"/>
                      <a:pt x="54959" y="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2" name="Graphic 45">
              <a:extLst>
                <a:ext uri="{FF2B5EF4-FFF2-40B4-BE49-F238E27FC236}">
                  <a16:creationId xmlns:a16="http://schemas.microsoft.com/office/drawing/2014/main" id="{44B047D6-99D3-9DD0-9B20-ADD39C3B7B61}"/>
                </a:ext>
              </a:extLst>
            </p:cNvPr>
            <p:cNvGrpSpPr/>
            <p:nvPr/>
          </p:nvGrpSpPr>
          <p:grpSpPr>
            <a:xfrm>
              <a:off x="844338" y="4513102"/>
              <a:ext cx="1738395" cy="2230737"/>
              <a:chOff x="844338" y="4513102"/>
              <a:chExt cx="1738395" cy="2230737"/>
            </a:xfrm>
          </p:grpSpPr>
          <p:sp>
            <p:nvSpPr>
              <p:cNvPr id="191" name="Freeform 82">
                <a:extLst>
                  <a:ext uri="{FF2B5EF4-FFF2-40B4-BE49-F238E27FC236}">
                    <a16:creationId xmlns:a16="http://schemas.microsoft.com/office/drawing/2014/main" id="{B9100A15-FFD0-DF29-5D8C-0A16A33EF31D}"/>
                  </a:ext>
                </a:extLst>
              </p:cNvPr>
              <p:cNvSpPr/>
              <p:nvPr/>
            </p:nvSpPr>
            <p:spPr>
              <a:xfrm>
                <a:off x="939697" y="6121112"/>
                <a:ext cx="1643036" cy="461270"/>
              </a:xfrm>
              <a:custGeom>
                <a:avLst/>
                <a:gdLst>
                  <a:gd name="connsiteX0" fmla="*/ 235969 w 1643036"/>
                  <a:gd name="connsiteY0" fmla="*/ 13937 h 461270"/>
                  <a:gd name="connsiteX1" fmla="*/ 1148141 w 1643036"/>
                  <a:gd name="connsiteY1" fmla="*/ 42038 h 461270"/>
                  <a:gd name="connsiteX2" fmla="*/ 1635064 w 1643036"/>
                  <a:gd name="connsiteY2" fmla="*/ 126590 h 461270"/>
                  <a:gd name="connsiteX3" fmla="*/ 1075526 w 1643036"/>
                  <a:gd name="connsiteY3" fmla="*/ 436948 h 461270"/>
                  <a:gd name="connsiteX4" fmla="*/ 508526 w 1643036"/>
                  <a:gd name="connsiteY4" fmla="*/ 410090 h 461270"/>
                  <a:gd name="connsiteX5" fmla="*/ 114362 w 1643036"/>
                  <a:gd name="connsiteY5" fmla="*/ 319569 h 461270"/>
                  <a:gd name="connsiteX6" fmla="*/ 235969 w 1643036"/>
                  <a:gd name="connsiteY6" fmla="*/ 13937 h 46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36" h="461270">
                    <a:moveTo>
                      <a:pt x="235969" y="13937"/>
                    </a:moveTo>
                    <a:cubicBezTo>
                      <a:pt x="675891" y="93764"/>
                      <a:pt x="924823" y="89288"/>
                      <a:pt x="1148141" y="42038"/>
                    </a:cubicBezTo>
                    <a:cubicBezTo>
                      <a:pt x="1371708" y="-5212"/>
                      <a:pt x="1573888" y="-9688"/>
                      <a:pt x="1635064" y="126590"/>
                    </a:cubicBezTo>
                    <a:cubicBezTo>
                      <a:pt x="1696241" y="263118"/>
                      <a:pt x="1395333" y="465049"/>
                      <a:pt x="1075526" y="436948"/>
                    </a:cubicBezTo>
                    <a:cubicBezTo>
                      <a:pt x="876578" y="434461"/>
                      <a:pt x="536628" y="327278"/>
                      <a:pt x="508526" y="410090"/>
                    </a:cubicBezTo>
                    <a:cubicBezTo>
                      <a:pt x="476446" y="504093"/>
                      <a:pt x="129283" y="465547"/>
                      <a:pt x="114362" y="319569"/>
                    </a:cubicBezTo>
                    <a:cubicBezTo>
                      <a:pt x="104166" y="218852"/>
                      <a:pt x="-203953" y="-65891"/>
                      <a:pt x="235969" y="1393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2" name="Freeform 83">
                <a:extLst>
                  <a:ext uri="{FF2B5EF4-FFF2-40B4-BE49-F238E27FC236}">
                    <a16:creationId xmlns:a16="http://schemas.microsoft.com/office/drawing/2014/main" id="{389FEFCF-1162-EA43-B097-F4CA03C7D908}"/>
                  </a:ext>
                </a:extLst>
              </p:cNvPr>
              <p:cNvSpPr/>
              <p:nvPr/>
            </p:nvSpPr>
            <p:spPr>
              <a:xfrm>
                <a:off x="1540640" y="4977378"/>
                <a:ext cx="423507" cy="500974"/>
              </a:xfrm>
              <a:custGeom>
                <a:avLst/>
                <a:gdLst>
                  <a:gd name="connsiteX0" fmla="*/ 280857 w 423507"/>
                  <a:gd name="connsiteY0" fmla="*/ 15713 h 500974"/>
                  <a:gd name="connsiteX1" fmla="*/ 288567 w 423507"/>
                  <a:gd name="connsiteY1" fmla="*/ 157215 h 500974"/>
                  <a:gd name="connsiteX2" fmla="*/ 368643 w 423507"/>
                  <a:gd name="connsiteY2" fmla="*/ 252709 h 500974"/>
                  <a:gd name="connsiteX3" fmla="*/ 415395 w 423507"/>
                  <a:gd name="connsiteY3" fmla="*/ 335769 h 500974"/>
                  <a:gd name="connsiteX4" fmla="*/ 111752 w 423507"/>
                  <a:gd name="connsiteY4" fmla="*/ 497912 h 500974"/>
                  <a:gd name="connsiteX5" fmla="*/ 66740 w 423507"/>
                  <a:gd name="connsiteY5" fmla="*/ 250969 h 500974"/>
                  <a:gd name="connsiteX6" fmla="*/ 128165 w 423507"/>
                  <a:gd name="connsiteY6" fmla="*/ 153733 h 500974"/>
                  <a:gd name="connsiteX7" fmla="*/ 148060 w 423507"/>
                  <a:gd name="connsiteY7" fmla="*/ 10491 h 500974"/>
                  <a:gd name="connsiteX8" fmla="*/ 269418 w 423507"/>
                  <a:gd name="connsiteY8" fmla="*/ 4025 h 500974"/>
                  <a:gd name="connsiteX9" fmla="*/ 280857 w 423507"/>
                  <a:gd name="connsiteY9" fmla="*/ 15962 h 50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3507" h="500974">
                    <a:moveTo>
                      <a:pt x="280857" y="15713"/>
                    </a:moveTo>
                    <a:cubicBezTo>
                      <a:pt x="299011" y="48540"/>
                      <a:pt x="273645" y="122896"/>
                      <a:pt x="288567" y="157215"/>
                    </a:cubicBezTo>
                    <a:cubicBezTo>
                      <a:pt x="304980" y="194766"/>
                      <a:pt x="335319" y="231571"/>
                      <a:pt x="368643" y="252709"/>
                    </a:cubicBezTo>
                    <a:cubicBezTo>
                      <a:pt x="401469" y="273599"/>
                      <a:pt x="440761" y="298716"/>
                      <a:pt x="415395" y="335769"/>
                    </a:cubicBezTo>
                    <a:cubicBezTo>
                      <a:pt x="385802" y="378543"/>
                      <a:pt x="162235" y="523775"/>
                      <a:pt x="111752" y="497912"/>
                    </a:cubicBezTo>
                    <a:cubicBezTo>
                      <a:pt x="22723" y="452651"/>
                      <a:pt x="-64067" y="330547"/>
                      <a:pt x="66740" y="250969"/>
                    </a:cubicBezTo>
                    <a:cubicBezTo>
                      <a:pt x="100810" y="230079"/>
                      <a:pt x="116975" y="191284"/>
                      <a:pt x="128165" y="153733"/>
                    </a:cubicBezTo>
                    <a:cubicBezTo>
                      <a:pt x="138361" y="118917"/>
                      <a:pt x="122197" y="29889"/>
                      <a:pt x="148060" y="10491"/>
                    </a:cubicBezTo>
                    <a:cubicBezTo>
                      <a:pt x="160992" y="793"/>
                      <a:pt x="254746" y="-3932"/>
                      <a:pt x="269418" y="4025"/>
                    </a:cubicBezTo>
                    <a:cubicBezTo>
                      <a:pt x="274392" y="6761"/>
                      <a:pt x="278371" y="10988"/>
                      <a:pt x="280857" y="1596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3" name="Freeform 84">
                <a:extLst>
                  <a:ext uri="{FF2B5EF4-FFF2-40B4-BE49-F238E27FC236}">
                    <a16:creationId xmlns:a16="http://schemas.microsoft.com/office/drawing/2014/main" id="{47FA1DA8-6E34-FF84-282D-E73FDEB16648}"/>
                  </a:ext>
                </a:extLst>
              </p:cNvPr>
              <p:cNvSpPr/>
              <p:nvPr/>
            </p:nvSpPr>
            <p:spPr>
              <a:xfrm>
                <a:off x="1078223" y="5245405"/>
                <a:ext cx="1233957" cy="981171"/>
              </a:xfrm>
              <a:custGeom>
                <a:avLst/>
                <a:gdLst>
                  <a:gd name="connsiteX0" fmla="*/ 849960 w 1233957"/>
                  <a:gd name="connsiteY0" fmla="*/ 12784 h 981171"/>
                  <a:gd name="connsiteX1" fmla="*/ 715920 w 1233957"/>
                  <a:gd name="connsiteY1" fmla="*/ 66749 h 981171"/>
                  <a:gd name="connsiteX2" fmla="*/ 584863 w 1233957"/>
                  <a:gd name="connsiteY2" fmla="*/ 64013 h 981171"/>
                  <a:gd name="connsiteX3" fmla="*/ 503046 w 1233957"/>
                  <a:gd name="connsiteY3" fmla="*/ 3583 h 981171"/>
                  <a:gd name="connsiteX4" fmla="*/ 170059 w 1233957"/>
                  <a:gd name="connsiteY4" fmla="*/ 120962 h 981171"/>
                  <a:gd name="connsiteX5" fmla="*/ 33531 w 1233957"/>
                  <a:gd name="connsiteY5" fmla="*/ 707110 h 981171"/>
                  <a:gd name="connsiteX6" fmla="*/ 2694 w 1233957"/>
                  <a:gd name="connsiteY6" fmla="*/ 812800 h 981171"/>
                  <a:gd name="connsiteX7" fmla="*/ 56410 w 1233957"/>
                  <a:gd name="connsiteY7" fmla="*/ 904565 h 981171"/>
                  <a:gd name="connsiteX8" fmla="*/ 263564 w 1233957"/>
                  <a:gd name="connsiteY8" fmla="*/ 948582 h 981171"/>
                  <a:gd name="connsiteX9" fmla="*/ 466490 w 1233957"/>
                  <a:gd name="connsiteY9" fmla="*/ 951566 h 981171"/>
                  <a:gd name="connsiteX10" fmla="*/ 845982 w 1233957"/>
                  <a:gd name="connsiteY10" fmla="*/ 967482 h 981171"/>
                  <a:gd name="connsiteX11" fmla="*/ 1231939 w 1233957"/>
                  <a:gd name="connsiteY11" fmla="*/ 788181 h 981171"/>
                  <a:gd name="connsiteX12" fmla="*/ 1125502 w 1233957"/>
                  <a:gd name="connsiteY12" fmla="*/ 235108 h 981171"/>
                  <a:gd name="connsiteX13" fmla="*/ 849960 w 1233957"/>
                  <a:gd name="connsiteY13" fmla="*/ 12536 h 9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3957" h="981171">
                    <a:moveTo>
                      <a:pt x="849960" y="12784"/>
                    </a:moveTo>
                    <a:cubicBezTo>
                      <a:pt x="849960" y="12784"/>
                      <a:pt x="761926" y="56802"/>
                      <a:pt x="715920" y="66749"/>
                    </a:cubicBezTo>
                    <a:cubicBezTo>
                      <a:pt x="672649" y="75950"/>
                      <a:pt x="627637" y="74707"/>
                      <a:pt x="584863" y="64013"/>
                    </a:cubicBezTo>
                    <a:cubicBezTo>
                      <a:pt x="540349" y="52823"/>
                      <a:pt x="486882" y="3583"/>
                      <a:pt x="503046" y="3583"/>
                    </a:cubicBezTo>
                    <a:cubicBezTo>
                      <a:pt x="519211" y="3583"/>
                      <a:pt x="225018" y="-31979"/>
                      <a:pt x="170059" y="120962"/>
                    </a:cubicBezTo>
                    <a:cubicBezTo>
                      <a:pt x="115100" y="274151"/>
                      <a:pt x="55415" y="618827"/>
                      <a:pt x="33531" y="707110"/>
                    </a:cubicBezTo>
                    <a:cubicBezTo>
                      <a:pt x="25325" y="740433"/>
                      <a:pt x="5430" y="779228"/>
                      <a:pt x="2694" y="812800"/>
                    </a:cubicBezTo>
                    <a:cubicBezTo>
                      <a:pt x="-3025" y="882183"/>
                      <a:pt x="-5263" y="869252"/>
                      <a:pt x="56410" y="904565"/>
                    </a:cubicBezTo>
                    <a:cubicBezTo>
                      <a:pt x="121565" y="941868"/>
                      <a:pt x="195424" y="926200"/>
                      <a:pt x="263564" y="948582"/>
                    </a:cubicBezTo>
                    <a:cubicBezTo>
                      <a:pt x="328719" y="969969"/>
                      <a:pt x="466490" y="951566"/>
                      <a:pt x="466490" y="951566"/>
                    </a:cubicBezTo>
                    <a:cubicBezTo>
                      <a:pt x="466490" y="951566"/>
                      <a:pt x="720396" y="1005779"/>
                      <a:pt x="845982" y="967482"/>
                    </a:cubicBezTo>
                    <a:cubicBezTo>
                      <a:pt x="962863" y="931920"/>
                      <a:pt x="1261284" y="966238"/>
                      <a:pt x="1231939" y="788181"/>
                    </a:cubicBezTo>
                    <a:cubicBezTo>
                      <a:pt x="1201600" y="602663"/>
                      <a:pt x="1131222" y="424853"/>
                      <a:pt x="1125502" y="235108"/>
                    </a:cubicBezTo>
                    <a:cubicBezTo>
                      <a:pt x="1120777" y="77193"/>
                      <a:pt x="849960" y="12536"/>
                      <a:pt x="849960" y="12536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4" name="Freeform 85">
                <a:extLst>
                  <a:ext uri="{FF2B5EF4-FFF2-40B4-BE49-F238E27FC236}">
                    <a16:creationId xmlns:a16="http://schemas.microsoft.com/office/drawing/2014/main" id="{71CED6A4-00C4-37BB-1ED8-8344B5719FFE}"/>
                  </a:ext>
                </a:extLst>
              </p:cNvPr>
              <p:cNvSpPr/>
              <p:nvPr/>
            </p:nvSpPr>
            <p:spPr>
              <a:xfrm>
                <a:off x="1677510" y="4995443"/>
                <a:ext cx="154045" cy="150589"/>
              </a:xfrm>
              <a:custGeom>
                <a:avLst/>
                <a:gdLst>
                  <a:gd name="connsiteX0" fmla="*/ 34816 w 154045"/>
                  <a:gd name="connsiteY0" fmla="*/ 101599 h 150589"/>
                  <a:gd name="connsiteX1" fmla="*/ 17159 w 154045"/>
                  <a:gd name="connsiteY1" fmla="*/ 81206 h 150589"/>
                  <a:gd name="connsiteX2" fmla="*/ 0 w 154045"/>
                  <a:gd name="connsiteY2" fmla="*/ 51862 h 150589"/>
                  <a:gd name="connsiteX3" fmla="*/ 14175 w 154045"/>
                  <a:gd name="connsiteY3" fmla="*/ 11078 h 150589"/>
                  <a:gd name="connsiteX4" fmla="*/ 135533 w 154045"/>
                  <a:gd name="connsiteY4" fmla="*/ 4115 h 150589"/>
                  <a:gd name="connsiteX5" fmla="*/ 147221 w 154045"/>
                  <a:gd name="connsiteY5" fmla="*/ 16797 h 150589"/>
                  <a:gd name="connsiteX6" fmla="*/ 150951 w 154045"/>
                  <a:gd name="connsiteY6" fmla="*/ 150589 h 150589"/>
                  <a:gd name="connsiteX7" fmla="*/ 35064 w 154045"/>
                  <a:gd name="connsiteY7" fmla="*/ 101350 h 15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045" h="150589">
                    <a:moveTo>
                      <a:pt x="34816" y="101599"/>
                    </a:moveTo>
                    <a:cubicBezTo>
                      <a:pt x="28350" y="95381"/>
                      <a:pt x="22630" y="88667"/>
                      <a:pt x="17159" y="81206"/>
                    </a:cubicBezTo>
                    <a:cubicBezTo>
                      <a:pt x="10693" y="72254"/>
                      <a:pt x="5222" y="62058"/>
                      <a:pt x="0" y="51862"/>
                    </a:cubicBezTo>
                    <a:cubicBezTo>
                      <a:pt x="1990" y="33459"/>
                      <a:pt x="5471" y="18041"/>
                      <a:pt x="14175" y="11078"/>
                    </a:cubicBezTo>
                    <a:cubicBezTo>
                      <a:pt x="27355" y="882"/>
                      <a:pt x="120860" y="-4092"/>
                      <a:pt x="135533" y="4115"/>
                    </a:cubicBezTo>
                    <a:cubicBezTo>
                      <a:pt x="140506" y="7099"/>
                      <a:pt x="144485" y="11575"/>
                      <a:pt x="147221" y="16797"/>
                    </a:cubicBezTo>
                    <a:cubicBezTo>
                      <a:pt x="162888" y="47137"/>
                      <a:pt x="145978" y="110551"/>
                      <a:pt x="150951" y="150589"/>
                    </a:cubicBezTo>
                    <a:cubicBezTo>
                      <a:pt x="109172" y="149594"/>
                      <a:pt x="67145" y="133430"/>
                      <a:pt x="35064" y="101350"/>
                    </a:cubicBezTo>
                    <a:close/>
                  </a:path>
                </a:pathLst>
              </a:custGeom>
              <a:solidFill>
                <a:schemeClr val="accent5">
                  <a:lumMod val="2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5" name="Freeform 86">
                <a:extLst>
                  <a:ext uri="{FF2B5EF4-FFF2-40B4-BE49-F238E27FC236}">
                    <a16:creationId xmlns:a16="http://schemas.microsoft.com/office/drawing/2014/main" id="{FB9F7787-9796-7C60-C9C4-96FD4B42BD78}"/>
                  </a:ext>
                </a:extLst>
              </p:cNvPr>
              <p:cNvSpPr/>
              <p:nvPr/>
            </p:nvSpPr>
            <p:spPr>
              <a:xfrm>
                <a:off x="1579535" y="4593940"/>
                <a:ext cx="394683" cy="498768"/>
              </a:xfrm>
              <a:custGeom>
                <a:avLst/>
                <a:gdLst>
                  <a:gd name="connsiteX0" fmla="*/ 156416 w 394683"/>
                  <a:gd name="connsiteY0" fmla="*/ 484450 h 498768"/>
                  <a:gd name="connsiteX1" fmla="*/ 133288 w 394683"/>
                  <a:gd name="connsiteY1" fmla="*/ 472016 h 498768"/>
                  <a:gd name="connsiteX2" fmla="*/ 491 w 394683"/>
                  <a:gd name="connsiteY2" fmla="*/ 159172 h 498768"/>
                  <a:gd name="connsiteX3" fmla="*/ 130801 w 394683"/>
                  <a:gd name="connsiteY3" fmla="*/ 760 h 498768"/>
                  <a:gd name="connsiteX4" fmla="*/ 285483 w 394683"/>
                  <a:gd name="connsiteY4" fmla="*/ 135795 h 498768"/>
                  <a:gd name="connsiteX5" fmla="*/ 391422 w 394683"/>
                  <a:gd name="connsiteY5" fmla="*/ 363839 h 498768"/>
                  <a:gd name="connsiteX6" fmla="*/ 156167 w 394683"/>
                  <a:gd name="connsiteY6" fmla="*/ 484201 h 49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683" h="498768">
                    <a:moveTo>
                      <a:pt x="156416" y="484450"/>
                    </a:moveTo>
                    <a:cubicBezTo>
                      <a:pt x="148458" y="480969"/>
                      <a:pt x="140749" y="476741"/>
                      <a:pt x="133288" y="472016"/>
                    </a:cubicBezTo>
                    <a:cubicBezTo>
                      <a:pt x="39037" y="411337"/>
                      <a:pt x="-5229" y="265857"/>
                      <a:pt x="491" y="159172"/>
                    </a:cubicBezTo>
                    <a:cubicBezTo>
                      <a:pt x="4221" y="88546"/>
                      <a:pt x="55699" y="9961"/>
                      <a:pt x="130801" y="760"/>
                    </a:cubicBezTo>
                    <a:cubicBezTo>
                      <a:pt x="212867" y="-9187"/>
                      <a:pt x="242709" y="80836"/>
                      <a:pt x="285483" y="135795"/>
                    </a:cubicBezTo>
                    <a:cubicBezTo>
                      <a:pt x="354119" y="224575"/>
                      <a:pt x="408830" y="239994"/>
                      <a:pt x="391422" y="363839"/>
                    </a:cubicBezTo>
                    <a:cubicBezTo>
                      <a:pt x="376252" y="473011"/>
                      <a:pt x="252408" y="526727"/>
                      <a:pt x="156167" y="48420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6" name="Freeform 87">
                <a:extLst>
                  <a:ext uri="{FF2B5EF4-FFF2-40B4-BE49-F238E27FC236}">
                    <a16:creationId xmlns:a16="http://schemas.microsoft.com/office/drawing/2014/main" id="{DAD74FC5-13A2-6E3A-50D9-A41664665046}"/>
                  </a:ext>
                </a:extLst>
              </p:cNvPr>
              <p:cNvSpPr/>
              <p:nvPr/>
            </p:nvSpPr>
            <p:spPr>
              <a:xfrm>
                <a:off x="1489696" y="4567042"/>
                <a:ext cx="398946" cy="434202"/>
              </a:xfrm>
              <a:custGeom>
                <a:avLst/>
                <a:gdLst>
                  <a:gd name="connsiteX0" fmla="*/ 398946 w 398946"/>
                  <a:gd name="connsiteY0" fmla="*/ 174382 h 434202"/>
                  <a:gd name="connsiteX1" fmla="*/ 189057 w 398946"/>
                  <a:gd name="connsiteY1" fmla="*/ 228595 h 434202"/>
                  <a:gd name="connsiteX2" fmla="*/ 170654 w 398946"/>
                  <a:gd name="connsiteY2" fmla="*/ 398944 h 434202"/>
                  <a:gd name="connsiteX3" fmla="*/ 52032 w 398946"/>
                  <a:gd name="connsiteY3" fmla="*/ 379546 h 434202"/>
                  <a:gd name="connsiteX4" fmla="*/ 87843 w 398946"/>
                  <a:gd name="connsiteY4" fmla="*/ 28653 h 434202"/>
                  <a:gd name="connsiteX5" fmla="*/ 394719 w 398946"/>
                  <a:gd name="connsiteY5" fmla="*/ 162694 h 434202"/>
                  <a:gd name="connsiteX6" fmla="*/ 398697 w 398946"/>
                  <a:gd name="connsiteY6" fmla="*/ 174133 h 43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946" h="434202">
                    <a:moveTo>
                      <a:pt x="398946" y="174382"/>
                    </a:moveTo>
                    <a:cubicBezTo>
                      <a:pt x="316632" y="129619"/>
                      <a:pt x="213428" y="109475"/>
                      <a:pt x="189057" y="228595"/>
                    </a:cubicBezTo>
                    <a:cubicBezTo>
                      <a:pt x="178364" y="280073"/>
                      <a:pt x="199999" y="352440"/>
                      <a:pt x="170654" y="398944"/>
                    </a:cubicBezTo>
                    <a:cubicBezTo>
                      <a:pt x="130616" y="462855"/>
                      <a:pt x="82869" y="429780"/>
                      <a:pt x="52032" y="379546"/>
                    </a:cubicBezTo>
                    <a:cubicBezTo>
                      <a:pt x="-14615" y="270623"/>
                      <a:pt x="-31526" y="106988"/>
                      <a:pt x="87843" y="28653"/>
                    </a:cubicBezTo>
                    <a:cubicBezTo>
                      <a:pt x="197015" y="-42719"/>
                      <a:pt x="383030" y="25669"/>
                      <a:pt x="394719" y="162694"/>
                    </a:cubicBezTo>
                    <a:lnTo>
                      <a:pt x="398697" y="174133"/>
                    </a:lnTo>
                    <a:close/>
                  </a:path>
                </a:pathLst>
              </a:custGeom>
              <a:solidFill>
                <a:schemeClr val="tx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7" name="Freeform 88">
                <a:extLst>
                  <a:ext uri="{FF2B5EF4-FFF2-40B4-BE49-F238E27FC236}">
                    <a16:creationId xmlns:a16="http://schemas.microsoft.com/office/drawing/2014/main" id="{8EC2AA90-B036-45BE-73E8-76A5ABB728D7}"/>
                  </a:ext>
                </a:extLst>
              </p:cNvPr>
              <p:cNvSpPr/>
              <p:nvPr/>
            </p:nvSpPr>
            <p:spPr>
              <a:xfrm>
                <a:off x="1254140" y="5699105"/>
                <a:ext cx="923762" cy="548099"/>
              </a:xfrm>
              <a:custGeom>
                <a:avLst/>
                <a:gdLst>
                  <a:gd name="connsiteX0" fmla="*/ 461916 w 923762"/>
                  <a:gd name="connsiteY0" fmla="*/ 548100 h 548099"/>
                  <a:gd name="connsiteX1" fmla="*/ 812311 w 923762"/>
                  <a:gd name="connsiteY1" fmla="*/ 548100 h 548099"/>
                  <a:gd name="connsiteX2" fmla="*/ 921981 w 923762"/>
                  <a:gd name="connsiteY2" fmla="*/ 83558 h 548099"/>
                  <a:gd name="connsiteX3" fmla="*/ 910293 w 923762"/>
                  <a:gd name="connsiteY3" fmla="*/ 25863 h 548099"/>
                  <a:gd name="connsiteX4" fmla="*/ 860059 w 923762"/>
                  <a:gd name="connsiteY4" fmla="*/ 0 h 548099"/>
                  <a:gd name="connsiteX5" fmla="*/ 63524 w 923762"/>
                  <a:gd name="connsiteY5" fmla="*/ 0 h 548099"/>
                  <a:gd name="connsiteX6" fmla="*/ 13538 w 923762"/>
                  <a:gd name="connsiteY6" fmla="*/ 25863 h 548099"/>
                  <a:gd name="connsiteX7" fmla="*/ 1850 w 923762"/>
                  <a:gd name="connsiteY7" fmla="*/ 83558 h 548099"/>
                  <a:gd name="connsiteX8" fmla="*/ 111271 w 923762"/>
                  <a:gd name="connsiteY8" fmla="*/ 548100 h 548099"/>
                  <a:gd name="connsiteX9" fmla="*/ 461667 w 923762"/>
                  <a:gd name="connsiteY9" fmla="*/ 548100 h 54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3762" h="548099">
                    <a:moveTo>
                      <a:pt x="461916" y="548100"/>
                    </a:moveTo>
                    <a:lnTo>
                      <a:pt x="812311" y="548100"/>
                    </a:lnTo>
                    <a:lnTo>
                      <a:pt x="921981" y="83558"/>
                    </a:lnTo>
                    <a:cubicBezTo>
                      <a:pt x="926457" y="63414"/>
                      <a:pt x="922478" y="42028"/>
                      <a:pt x="910293" y="25863"/>
                    </a:cubicBezTo>
                    <a:cubicBezTo>
                      <a:pt x="898107" y="9450"/>
                      <a:pt x="879953" y="0"/>
                      <a:pt x="860059" y="0"/>
                    </a:cubicBezTo>
                    <a:lnTo>
                      <a:pt x="63524" y="0"/>
                    </a:lnTo>
                    <a:cubicBezTo>
                      <a:pt x="44127" y="0"/>
                      <a:pt x="25475" y="9450"/>
                      <a:pt x="13538" y="25863"/>
                    </a:cubicBezTo>
                    <a:cubicBezTo>
                      <a:pt x="1602" y="42276"/>
                      <a:pt x="-2875" y="63414"/>
                      <a:pt x="1850" y="83558"/>
                    </a:cubicBezTo>
                    <a:lnTo>
                      <a:pt x="111271" y="548100"/>
                    </a:lnTo>
                    <a:lnTo>
                      <a:pt x="461667" y="548100"/>
                    </a:lnTo>
                    <a:close/>
                  </a:path>
                </a:pathLst>
              </a:custGeom>
              <a:solidFill>
                <a:schemeClr val="bg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8" name="Freeform 89">
                <a:extLst>
                  <a:ext uri="{FF2B5EF4-FFF2-40B4-BE49-F238E27FC236}">
                    <a16:creationId xmlns:a16="http://schemas.microsoft.com/office/drawing/2014/main" id="{63718C5A-F53B-7104-A5B1-D53B061C77CC}"/>
                  </a:ext>
                </a:extLst>
              </p:cNvPr>
              <p:cNvSpPr/>
              <p:nvPr/>
            </p:nvSpPr>
            <p:spPr>
              <a:xfrm>
                <a:off x="1635233" y="5937593"/>
                <a:ext cx="161395" cy="96738"/>
              </a:xfrm>
              <a:custGeom>
                <a:avLst/>
                <a:gdLst>
                  <a:gd name="connsiteX0" fmla="*/ 0 w 161395"/>
                  <a:gd name="connsiteY0" fmla="*/ 48494 h 96738"/>
                  <a:gd name="connsiteX1" fmla="*/ 80822 w 161395"/>
                  <a:gd name="connsiteY1" fmla="*/ 96738 h 96738"/>
                  <a:gd name="connsiteX2" fmla="*/ 161396 w 161395"/>
                  <a:gd name="connsiteY2" fmla="*/ 48494 h 96738"/>
                  <a:gd name="connsiteX3" fmla="*/ 80822 w 161395"/>
                  <a:gd name="connsiteY3" fmla="*/ 0 h 96738"/>
                  <a:gd name="connsiteX4" fmla="*/ 0 w 161395"/>
                  <a:gd name="connsiteY4" fmla="*/ 48494 h 9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95" h="96738">
                    <a:moveTo>
                      <a:pt x="0" y="48494"/>
                    </a:moveTo>
                    <a:cubicBezTo>
                      <a:pt x="0" y="75103"/>
                      <a:pt x="36059" y="96738"/>
                      <a:pt x="80822" y="96738"/>
                    </a:cubicBezTo>
                    <a:cubicBezTo>
                      <a:pt x="125585" y="96738"/>
                      <a:pt x="161396" y="75103"/>
                      <a:pt x="161396" y="48494"/>
                    </a:cubicBezTo>
                    <a:cubicBezTo>
                      <a:pt x="161396" y="21884"/>
                      <a:pt x="125337" y="0"/>
                      <a:pt x="80822" y="0"/>
                    </a:cubicBezTo>
                    <a:cubicBezTo>
                      <a:pt x="36308" y="0"/>
                      <a:pt x="0" y="21884"/>
                      <a:pt x="0" y="484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9" name="Freeform 90">
                <a:extLst>
                  <a:ext uri="{FF2B5EF4-FFF2-40B4-BE49-F238E27FC236}">
                    <a16:creationId xmlns:a16="http://schemas.microsoft.com/office/drawing/2014/main" id="{0339F3AE-C5F7-CA3C-38D4-E24FCF33F123}"/>
                  </a:ext>
                </a:extLst>
              </p:cNvPr>
              <p:cNvSpPr/>
              <p:nvPr/>
            </p:nvSpPr>
            <p:spPr>
              <a:xfrm>
                <a:off x="1933405" y="6452120"/>
                <a:ext cx="288858" cy="291602"/>
              </a:xfrm>
              <a:custGeom>
                <a:avLst/>
                <a:gdLst>
                  <a:gd name="connsiteX0" fmla="*/ 0 w 288858"/>
                  <a:gd name="connsiteY0" fmla="*/ 0 h 291602"/>
                  <a:gd name="connsiteX1" fmla="*/ 223069 w 288858"/>
                  <a:gd name="connsiteY1" fmla="*/ 45758 h 291602"/>
                  <a:gd name="connsiteX2" fmla="*/ 283748 w 288858"/>
                  <a:gd name="connsiteY2" fmla="*/ 58192 h 291602"/>
                  <a:gd name="connsiteX3" fmla="*/ 256393 w 288858"/>
                  <a:gd name="connsiteY3" fmla="*/ 275044 h 291602"/>
                  <a:gd name="connsiteX4" fmla="*/ 165375 w 288858"/>
                  <a:gd name="connsiteY4" fmla="*/ 146724 h 291602"/>
                  <a:gd name="connsiteX5" fmla="*/ 0 w 288858"/>
                  <a:gd name="connsiteY5" fmla="*/ 104199 h 291602"/>
                  <a:gd name="connsiteX6" fmla="*/ 0 w 288858"/>
                  <a:gd name="connsiteY6" fmla="*/ 0 h 29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858" h="291602">
                    <a:moveTo>
                      <a:pt x="0" y="0"/>
                    </a:moveTo>
                    <a:lnTo>
                      <a:pt x="223069" y="45758"/>
                    </a:lnTo>
                    <a:lnTo>
                      <a:pt x="283748" y="58192"/>
                    </a:lnTo>
                    <a:cubicBezTo>
                      <a:pt x="283748" y="58192"/>
                      <a:pt x="306379" y="204170"/>
                      <a:pt x="256393" y="275044"/>
                    </a:cubicBezTo>
                    <a:cubicBezTo>
                      <a:pt x="206656" y="345919"/>
                      <a:pt x="235752" y="167613"/>
                      <a:pt x="165375" y="146724"/>
                    </a:cubicBezTo>
                    <a:cubicBezTo>
                      <a:pt x="94997" y="125585"/>
                      <a:pt x="0" y="104199"/>
                      <a:pt x="0" y="1041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 91">
                <a:extLst>
                  <a:ext uri="{FF2B5EF4-FFF2-40B4-BE49-F238E27FC236}">
                    <a16:creationId xmlns:a16="http://schemas.microsoft.com/office/drawing/2014/main" id="{AD0565AD-4B39-7DE6-43F8-F07796825DA3}"/>
                  </a:ext>
                </a:extLst>
              </p:cNvPr>
              <p:cNvSpPr/>
              <p:nvPr/>
            </p:nvSpPr>
            <p:spPr>
              <a:xfrm>
                <a:off x="2139564" y="6497878"/>
                <a:ext cx="82362" cy="245961"/>
              </a:xfrm>
              <a:custGeom>
                <a:avLst/>
                <a:gdLst>
                  <a:gd name="connsiteX0" fmla="*/ 0 w 82362"/>
                  <a:gd name="connsiteY0" fmla="*/ 150951 h 245961"/>
                  <a:gd name="connsiteX1" fmla="*/ 49986 w 82362"/>
                  <a:gd name="connsiteY1" fmla="*/ 229286 h 245961"/>
                  <a:gd name="connsiteX2" fmla="*/ 77341 w 82362"/>
                  <a:gd name="connsiteY2" fmla="*/ 12434 h 245961"/>
                  <a:gd name="connsiteX3" fmla="*/ 16662 w 82362"/>
                  <a:gd name="connsiteY3" fmla="*/ 0 h 245961"/>
                  <a:gd name="connsiteX4" fmla="*/ 0 w 82362"/>
                  <a:gd name="connsiteY4" fmla="*/ 150951 h 245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62" h="245961">
                    <a:moveTo>
                      <a:pt x="0" y="150951"/>
                    </a:moveTo>
                    <a:cubicBezTo>
                      <a:pt x="18900" y="206159"/>
                      <a:pt x="15170" y="279272"/>
                      <a:pt x="49986" y="229286"/>
                    </a:cubicBezTo>
                    <a:cubicBezTo>
                      <a:pt x="99722" y="158412"/>
                      <a:pt x="77341" y="12434"/>
                      <a:pt x="77341" y="12434"/>
                    </a:cubicBezTo>
                    <a:lnTo>
                      <a:pt x="16662" y="0"/>
                    </a:lnTo>
                    <a:cubicBezTo>
                      <a:pt x="16662" y="0"/>
                      <a:pt x="58441" y="87288"/>
                      <a:pt x="0" y="150951"/>
                    </a:cubicBezTo>
                    <a:close/>
                  </a:path>
                </a:pathLst>
              </a:custGeom>
              <a:solidFill>
                <a:srgbClr val="2A2B7C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Freeform 92">
                <a:extLst>
                  <a:ext uri="{FF2B5EF4-FFF2-40B4-BE49-F238E27FC236}">
                    <a16:creationId xmlns:a16="http://schemas.microsoft.com/office/drawing/2014/main" id="{C6FD4780-25A5-9FFD-1839-BDD700705EC7}"/>
                  </a:ext>
                </a:extLst>
              </p:cNvPr>
              <p:cNvSpPr/>
              <p:nvPr/>
            </p:nvSpPr>
            <p:spPr>
              <a:xfrm>
                <a:off x="844338" y="6131342"/>
                <a:ext cx="1159453" cy="455873"/>
              </a:xfrm>
              <a:custGeom>
                <a:avLst/>
                <a:gdLst>
                  <a:gd name="connsiteX0" fmla="*/ 72945 w 1159453"/>
                  <a:gd name="connsiteY0" fmla="*/ 5198 h 455873"/>
                  <a:gd name="connsiteX1" fmla="*/ 1157456 w 1159453"/>
                  <a:gd name="connsiteY1" fmla="*/ 326996 h 455873"/>
                  <a:gd name="connsiteX2" fmla="*/ 1157456 w 1159453"/>
                  <a:gd name="connsiteY2" fmla="*/ 449348 h 455873"/>
                  <a:gd name="connsiteX3" fmla="*/ 283829 w 1159453"/>
                  <a:gd name="connsiteY3" fmla="*/ 392151 h 455873"/>
                  <a:gd name="connsiteX4" fmla="*/ 72945 w 1159453"/>
                  <a:gd name="connsiteY4" fmla="*/ 5198 h 45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9453" h="455873">
                    <a:moveTo>
                      <a:pt x="72945" y="5198"/>
                    </a:moveTo>
                    <a:cubicBezTo>
                      <a:pt x="245532" y="-46279"/>
                      <a:pt x="1070168" y="300884"/>
                      <a:pt x="1157456" y="326996"/>
                    </a:cubicBezTo>
                    <a:cubicBezTo>
                      <a:pt x="1152979" y="375986"/>
                      <a:pt x="1163673" y="400109"/>
                      <a:pt x="1157456" y="449348"/>
                    </a:cubicBezTo>
                    <a:cubicBezTo>
                      <a:pt x="1147260" y="448353"/>
                      <a:pt x="507645" y="485656"/>
                      <a:pt x="283829" y="392151"/>
                    </a:cubicBezTo>
                    <a:cubicBezTo>
                      <a:pt x="60262" y="298895"/>
                      <a:pt x="-99890" y="56676"/>
                      <a:pt x="72945" y="519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2" name="Freeform 93">
                <a:extLst>
                  <a:ext uri="{FF2B5EF4-FFF2-40B4-BE49-F238E27FC236}">
                    <a16:creationId xmlns:a16="http://schemas.microsoft.com/office/drawing/2014/main" id="{D6996EEE-FDD9-DD25-3023-2DDE66A0EC61}"/>
                  </a:ext>
                </a:extLst>
              </p:cNvPr>
              <p:cNvSpPr/>
              <p:nvPr/>
            </p:nvSpPr>
            <p:spPr>
              <a:xfrm>
                <a:off x="1343161" y="4513102"/>
                <a:ext cx="260400" cy="248574"/>
              </a:xfrm>
              <a:custGeom>
                <a:avLst/>
                <a:gdLst>
                  <a:gd name="connsiteX0" fmla="*/ 244573 w 260400"/>
                  <a:gd name="connsiteY0" fmla="*/ 134816 h 248574"/>
                  <a:gd name="connsiteX1" fmla="*/ 170963 w 260400"/>
                  <a:gd name="connsiteY1" fmla="*/ 3014 h 248574"/>
                  <a:gd name="connsiteX2" fmla="*/ 15038 w 260400"/>
                  <a:gd name="connsiteY2" fmla="*/ 71899 h 248574"/>
                  <a:gd name="connsiteX3" fmla="*/ 52341 w 260400"/>
                  <a:gd name="connsiteY3" fmla="*/ 234290 h 248574"/>
                  <a:gd name="connsiteX4" fmla="*/ 234129 w 260400"/>
                  <a:gd name="connsiteY4" fmla="*/ 215887 h 248574"/>
                  <a:gd name="connsiteX5" fmla="*/ 244573 w 260400"/>
                  <a:gd name="connsiteY5" fmla="*/ 134568 h 24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400" h="248574">
                    <a:moveTo>
                      <a:pt x="244573" y="134816"/>
                    </a:moveTo>
                    <a:cubicBezTo>
                      <a:pt x="294559" y="99752"/>
                      <a:pt x="213985" y="12713"/>
                      <a:pt x="170963" y="3014"/>
                    </a:cubicBezTo>
                    <a:cubicBezTo>
                      <a:pt x="111776" y="-10166"/>
                      <a:pt x="41399" y="21168"/>
                      <a:pt x="15038" y="71899"/>
                    </a:cubicBezTo>
                    <a:cubicBezTo>
                      <a:pt x="-12814" y="125615"/>
                      <a:pt x="-2867" y="202956"/>
                      <a:pt x="52341" y="234290"/>
                    </a:cubicBezTo>
                    <a:cubicBezTo>
                      <a:pt x="110035" y="267116"/>
                      <a:pt x="177677" y="235782"/>
                      <a:pt x="234129" y="215887"/>
                    </a:cubicBezTo>
                    <a:lnTo>
                      <a:pt x="244573" y="134568"/>
                    </a:lnTo>
                    <a:close/>
                  </a:path>
                </a:pathLst>
              </a:custGeom>
              <a:solidFill>
                <a:schemeClr val="tx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73" name="Freeform 94">
              <a:extLst>
                <a:ext uri="{FF2B5EF4-FFF2-40B4-BE49-F238E27FC236}">
                  <a16:creationId xmlns:a16="http://schemas.microsoft.com/office/drawing/2014/main" id="{D9D6CDB9-10C3-8CDE-B722-2BA239EF1D11}"/>
                </a:ext>
              </a:extLst>
            </p:cNvPr>
            <p:cNvSpPr/>
            <p:nvPr/>
          </p:nvSpPr>
          <p:spPr>
            <a:xfrm>
              <a:off x="2341764" y="3084718"/>
              <a:ext cx="3272407" cy="3046102"/>
            </a:xfrm>
            <a:custGeom>
              <a:avLst/>
              <a:gdLst>
                <a:gd name="connsiteX0" fmla="*/ 3166224 w 3272407"/>
                <a:gd name="connsiteY0" fmla="*/ 12656 h 3046102"/>
                <a:gd name="connsiteX1" fmla="*/ 3165726 w 3272407"/>
                <a:gd name="connsiteY1" fmla="*/ 11413 h 3046102"/>
                <a:gd name="connsiteX2" fmla="*/ 3162991 w 3272407"/>
                <a:gd name="connsiteY2" fmla="*/ 5942 h 3046102"/>
                <a:gd name="connsiteX3" fmla="*/ 3161499 w 3272407"/>
                <a:gd name="connsiteY3" fmla="*/ 4201 h 3046102"/>
                <a:gd name="connsiteX4" fmla="*/ 3155530 w 3272407"/>
                <a:gd name="connsiteY4" fmla="*/ 720 h 3046102"/>
                <a:gd name="connsiteX5" fmla="*/ 3155033 w 3272407"/>
                <a:gd name="connsiteY5" fmla="*/ 471 h 3046102"/>
                <a:gd name="connsiteX6" fmla="*/ 3155033 w 3272407"/>
                <a:gd name="connsiteY6" fmla="*/ 471 h 3046102"/>
                <a:gd name="connsiteX7" fmla="*/ 3147324 w 3272407"/>
                <a:gd name="connsiteY7" fmla="*/ 471 h 3046102"/>
                <a:gd name="connsiteX8" fmla="*/ 3145832 w 3272407"/>
                <a:gd name="connsiteY8" fmla="*/ 968 h 3046102"/>
                <a:gd name="connsiteX9" fmla="*/ 3139864 w 3272407"/>
                <a:gd name="connsiteY9" fmla="*/ 4947 h 3046102"/>
                <a:gd name="connsiteX10" fmla="*/ 3139366 w 3272407"/>
                <a:gd name="connsiteY10" fmla="*/ 5196 h 3046102"/>
                <a:gd name="connsiteX11" fmla="*/ 3139118 w 3272407"/>
                <a:gd name="connsiteY11" fmla="*/ 5196 h 3046102"/>
                <a:gd name="connsiteX12" fmla="*/ 3138620 w 3272407"/>
                <a:gd name="connsiteY12" fmla="*/ 5942 h 3046102"/>
                <a:gd name="connsiteX13" fmla="*/ 2800659 w 3272407"/>
                <a:gd name="connsiteY13" fmla="*/ 410302 h 3046102"/>
                <a:gd name="connsiteX14" fmla="*/ 2802648 w 3272407"/>
                <a:gd name="connsiteY14" fmla="*/ 432186 h 3046102"/>
                <a:gd name="connsiteX15" fmla="*/ 2824532 w 3272407"/>
                <a:gd name="connsiteY15" fmla="*/ 430197 h 3046102"/>
                <a:gd name="connsiteX16" fmla="*/ 3118228 w 3272407"/>
                <a:gd name="connsiteY16" fmla="*/ 78806 h 3046102"/>
                <a:gd name="connsiteX17" fmla="*/ 1327953 w 3272407"/>
                <a:gd name="connsiteY17" fmla="*/ 2500242 h 3046102"/>
                <a:gd name="connsiteX18" fmla="*/ 13161 w 3272407"/>
                <a:gd name="connsiteY18" fmla="*/ 3015266 h 3046102"/>
                <a:gd name="connsiteX19" fmla="*/ 229 w 3272407"/>
                <a:gd name="connsiteY19" fmla="*/ 3032923 h 3046102"/>
                <a:gd name="connsiteX20" fmla="*/ 15399 w 3272407"/>
                <a:gd name="connsiteY20" fmla="*/ 3046103 h 3046102"/>
                <a:gd name="connsiteX21" fmla="*/ 17637 w 3272407"/>
                <a:gd name="connsiteY21" fmla="*/ 3046103 h 3046102"/>
                <a:gd name="connsiteX22" fmla="*/ 1342625 w 3272407"/>
                <a:gd name="connsiteY22" fmla="*/ 2527597 h 3046102"/>
                <a:gd name="connsiteX23" fmla="*/ 3148319 w 3272407"/>
                <a:gd name="connsiteY23" fmla="*/ 85272 h 3046102"/>
                <a:gd name="connsiteX24" fmla="*/ 3241575 w 3272407"/>
                <a:gd name="connsiteY24" fmla="*/ 580153 h 3046102"/>
                <a:gd name="connsiteX25" fmla="*/ 3256745 w 3272407"/>
                <a:gd name="connsiteY25" fmla="*/ 592836 h 3046102"/>
                <a:gd name="connsiteX26" fmla="*/ 3259729 w 3272407"/>
                <a:gd name="connsiteY26" fmla="*/ 592587 h 3046102"/>
                <a:gd name="connsiteX27" fmla="*/ 3272163 w 3272407"/>
                <a:gd name="connsiteY27" fmla="*/ 574433 h 3046102"/>
                <a:gd name="connsiteX28" fmla="*/ 3166224 w 3272407"/>
                <a:gd name="connsiteY28" fmla="*/ 12656 h 304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72407" h="3046102">
                  <a:moveTo>
                    <a:pt x="3166224" y="12656"/>
                  </a:moveTo>
                  <a:cubicBezTo>
                    <a:pt x="3166224" y="12656"/>
                    <a:pt x="3165726" y="11910"/>
                    <a:pt x="3165726" y="11413"/>
                  </a:cubicBezTo>
                  <a:cubicBezTo>
                    <a:pt x="3165229" y="9423"/>
                    <a:pt x="3164234" y="7683"/>
                    <a:pt x="3162991" y="5942"/>
                  </a:cubicBezTo>
                  <a:cubicBezTo>
                    <a:pt x="3162494" y="5196"/>
                    <a:pt x="3161996" y="4699"/>
                    <a:pt x="3161499" y="4201"/>
                  </a:cubicBezTo>
                  <a:cubicBezTo>
                    <a:pt x="3159758" y="2709"/>
                    <a:pt x="3157769" y="1466"/>
                    <a:pt x="3155530" y="720"/>
                  </a:cubicBezTo>
                  <a:cubicBezTo>
                    <a:pt x="3155530" y="720"/>
                    <a:pt x="3155282" y="471"/>
                    <a:pt x="3155033" y="471"/>
                  </a:cubicBezTo>
                  <a:lnTo>
                    <a:pt x="3155033" y="471"/>
                  </a:lnTo>
                  <a:cubicBezTo>
                    <a:pt x="3152298" y="-275"/>
                    <a:pt x="3149811" y="-26"/>
                    <a:pt x="3147324" y="471"/>
                  </a:cubicBezTo>
                  <a:cubicBezTo>
                    <a:pt x="3146827" y="471"/>
                    <a:pt x="3146329" y="720"/>
                    <a:pt x="3145832" y="968"/>
                  </a:cubicBezTo>
                  <a:cubicBezTo>
                    <a:pt x="3143594" y="1963"/>
                    <a:pt x="3141604" y="3206"/>
                    <a:pt x="3139864" y="4947"/>
                  </a:cubicBezTo>
                  <a:cubicBezTo>
                    <a:pt x="3139864" y="4947"/>
                    <a:pt x="3139615" y="4947"/>
                    <a:pt x="3139366" y="5196"/>
                  </a:cubicBezTo>
                  <a:lnTo>
                    <a:pt x="3139118" y="5196"/>
                  </a:lnTo>
                  <a:lnTo>
                    <a:pt x="3138620" y="5942"/>
                  </a:lnTo>
                  <a:lnTo>
                    <a:pt x="2800659" y="410302"/>
                  </a:lnTo>
                  <a:cubicBezTo>
                    <a:pt x="2795188" y="416768"/>
                    <a:pt x="2795934" y="426715"/>
                    <a:pt x="2802648" y="432186"/>
                  </a:cubicBezTo>
                  <a:cubicBezTo>
                    <a:pt x="2809114" y="437657"/>
                    <a:pt x="2819061" y="436911"/>
                    <a:pt x="2824532" y="430197"/>
                  </a:cubicBezTo>
                  <a:lnTo>
                    <a:pt x="3118228" y="78806"/>
                  </a:lnTo>
                  <a:cubicBezTo>
                    <a:pt x="2767335" y="1395588"/>
                    <a:pt x="1954138" y="2121993"/>
                    <a:pt x="1327953" y="2500242"/>
                  </a:cubicBezTo>
                  <a:cubicBezTo>
                    <a:pt x="637357" y="2917533"/>
                    <a:pt x="19378" y="3014271"/>
                    <a:pt x="13161" y="3015266"/>
                  </a:cubicBezTo>
                  <a:cubicBezTo>
                    <a:pt x="4705" y="3016509"/>
                    <a:pt x="-1263" y="3024467"/>
                    <a:pt x="229" y="3032923"/>
                  </a:cubicBezTo>
                  <a:cubicBezTo>
                    <a:pt x="1472" y="3040632"/>
                    <a:pt x="7938" y="3046103"/>
                    <a:pt x="15399" y="3046103"/>
                  </a:cubicBezTo>
                  <a:cubicBezTo>
                    <a:pt x="16145" y="3046103"/>
                    <a:pt x="16891" y="3046103"/>
                    <a:pt x="17637" y="3046103"/>
                  </a:cubicBezTo>
                  <a:cubicBezTo>
                    <a:pt x="23854" y="3045108"/>
                    <a:pt x="647056" y="2947873"/>
                    <a:pt x="1342625" y="2527597"/>
                  </a:cubicBezTo>
                  <a:cubicBezTo>
                    <a:pt x="1974282" y="2146116"/>
                    <a:pt x="2794690" y="1413742"/>
                    <a:pt x="3148319" y="85272"/>
                  </a:cubicBezTo>
                  <a:lnTo>
                    <a:pt x="3241575" y="580153"/>
                  </a:lnTo>
                  <a:cubicBezTo>
                    <a:pt x="3243067" y="587614"/>
                    <a:pt x="3249533" y="592836"/>
                    <a:pt x="3256745" y="592836"/>
                  </a:cubicBezTo>
                  <a:cubicBezTo>
                    <a:pt x="3257739" y="592836"/>
                    <a:pt x="3258734" y="592836"/>
                    <a:pt x="3259729" y="592587"/>
                  </a:cubicBezTo>
                  <a:cubicBezTo>
                    <a:pt x="3268185" y="591095"/>
                    <a:pt x="3273655" y="582889"/>
                    <a:pt x="3272163" y="574433"/>
                  </a:cubicBezTo>
                  <a:lnTo>
                    <a:pt x="3166224" y="12656"/>
                  </a:lnTo>
                  <a:close/>
                </a:path>
              </a:pathLst>
            </a:custGeom>
            <a:solidFill>
              <a:srgbClr val="FFFFFF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4" name="Graphic 45">
              <a:extLst>
                <a:ext uri="{FF2B5EF4-FFF2-40B4-BE49-F238E27FC236}">
                  <a16:creationId xmlns:a16="http://schemas.microsoft.com/office/drawing/2014/main" id="{28D14A26-F853-6354-8D8F-748F888AA61E}"/>
                </a:ext>
              </a:extLst>
            </p:cNvPr>
            <p:cNvGrpSpPr/>
            <p:nvPr/>
          </p:nvGrpSpPr>
          <p:grpSpPr>
            <a:xfrm>
              <a:off x="4180656" y="1926389"/>
              <a:ext cx="655184" cy="687401"/>
              <a:chOff x="4180656" y="1926389"/>
              <a:chExt cx="655184" cy="687401"/>
            </a:xfrm>
          </p:grpSpPr>
          <p:sp>
            <p:nvSpPr>
              <p:cNvPr id="188" name="Freeform 96">
                <a:extLst>
                  <a:ext uri="{FF2B5EF4-FFF2-40B4-BE49-F238E27FC236}">
                    <a16:creationId xmlns:a16="http://schemas.microsoft.com/office/drawing/2014/main" id="{C5213A97-2E90-E3A0-FEB4-D36AD262F143}"/>
                  </a:ext>
                </a:extLst>
              </p:cNvPr>
              <p:cNvSpPr/>
              <p:nvPr/>
            </p:nvSpPr>
            <p:spPr>
              <a:xfrm>
                <a:off x="4419747" y="1926389"/>
                <a:ext cx="319558" cy="301338"/>
              </a:xfrm>
              <a:custGeom>
                <a:avLst/>
                <a:gdLst>
                  <a:gd name="connsiteX0" fmla="*/ 0 w 319558"/>
                  <a:gd name="connsiteY0" fmla="*/ 18087 h 301338"/>
                  <a:gd name="connsiteX1" fmla="*/ 102706 w 319558"/>
                  <a:gd name="connsiteY1" fmla="*/ 301338 h 301338"/>
                  <a:gd name="connsiteX2" fmla="*/ 319559 w 319558"/>
                  <a:gd name="connsiteY2" fmla="*/ 92195 h 301338"/>
                  <a:gd name="connsiteX3" fmla="*/ 0 w 319558"/>
                  <a:gd name="connsiteY3" fmla="*/ 18087 h 30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558" h="301338">
                    <a:moveTo>
                      <a:pt x="0" y="18087"/>
                    </a:moveTo>
                    <a:lnTo>
                      <a:pt x="102706" y="301338"/>
                    </a:lnTo>
                    <a:lnTo>
                      <a:pt x="319559" y="92195"/>
                    </a:lnTo>
                    <a:cubicBezTo>
                      <a:pt x="238488" y="8140"/>
                      <a:pt x="113400" y="-23194"/>
                      <a:pt x="0" y="1808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9" name="Freeform 97">
                <a:extLst>
                  <a:ext uri="{FF2B5EF4-FFF2-40B4-BE49-F238E27FC236}">
                    <a16:creationId xmlns:a16="http://schemas.microsoft.com/office/drawing/2014/main" id="{FCB488D7-CC6B-74F5-1018-1388CFDE3578}"/>
                  </a:ext>
                </a:extLst>
              </p:cNvPr>
              <p:cNvSpPr/>
              <p:nvPr/>
            </p:nvSpPr>
            <p:spPr>
              <a:xfrm>
                <a:off x="4536629" y="2084485"/>
                <a:ext cx="299211" cy="455091"/>
              </a:xfrm>
              <a:custGeom>
                <a:avLst/>
                <a:gdLst>
                  <a:gd name="connsiteX0" fmla="*/ 0 w 299211"/>
                  <a:gd name="connsiteY0" fmla="*/ 208646 h 455091"/>
                  <a:gd name="connsiteX1" fmla="*/ 173830 w 299211"/>
                  <a:gd name="connsiteY1" fmla="*/ 455092 h 455091"/>
                  <a:gd name="connsiteX2" fmla="*/ 268827 w 299211"/>
                  <a:gd name="connsiteY2" fmla="*/ 78833 h 455091"/>
                  <a:gd name="connsiteX3" fmla="*/ 213371 w 299211"/>
                  <a:gd name="connsiteY3" fmla="*/ 0 h 455091"/>
                  <a:gd name="connsiteX4" fmla="*/ 0 w 299211"/>
                  <a:gd name="connsiteY4" fmla="*/ 208646 h 45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211" h="455091">
                    <a:moveTo>
                      <a:pt x="0" y="208646"/>
                    </a:moveTo>
                    <a:lnTo>
                      <a:pt x="173830" y="455092"/>
                    </a:lnTo>
                    <a:cubicBezTo>
                      <a:pt x="290712" y="371036"/>
                      <a:pt x="333982" y="212873"/>
                      <a:pt x="268827" y="78833"/>
                    </a:cubicBezTo>
                    <a:cubicBezTo>
                      <a:pt x="254155" y="48991"/>
                      <a:pt x="235255" y="22382"/>
                      <a:pt x="213371" y="0"/>
                    </a:cubicBezTo>
                    <a:lnTo>
                      <a:pt x="0" y="20864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0" name="Freeform 98">
                <a:extLst>
                  <a:ext uri="{FF2B5EF4-FFF2-40B4-BE49-F238E27FC236}">
                    <a16:creationId xmlns:a16="http://schemas.microsoft.com/office/drawing/2014/main" id="{97A07994-A302-1CDB-36E6-116E25593D18}"/>
                  </a:ext>
                </a:extLst>
              </p:cNvPr>
              <p:cNvSpPr/>
              <p:nvPr/>
            </p:nvSpPr>
            <p:spPr>
              <a:xfrm>
                <a:off x="4180656" y="2029526"/>
                <a:ext cx="477330" cy="584264"/>
              </a:xfrm>
              <a:custGeom>
                <a:avLst/>
                <a:gdLst>
                  <a:gd name="connsiteX0" fmla="*/ 196815 w 477330"/>
                  <a:gd name="connsiteY0" fmla="*/ 497 h 584264"/>
                  <a:gd name="connsiteX1" fmla="*/ 169708 w 477330"/>
                  <a:gd name="connsiteY1" fmla="*/ 11937 h 584264"/>
                  <a:gd name="connsiteX2" fmla="*/ 30446 w 477330"/>
                  <a:gd name="connsiteY2" fmla="*/ 414556 h 584264"/>
                  <a:gd name="connsiteX3" fmla="*/ 433065 w 477330"/>
                  <a:gd name="connsiteY3" fmla="*/ 553819 h 584264"/>
                  <a:gd name="connsiteX4" fmla="*/ 477330 w 477330"/>
                  <a:gd name="connsiteY4" fmla="*/ 527210 h 584264"/>
                  <a:gd name="connsiteX5" fmla="*/ 303501 w 477330"/>
                  <a:gd name="connsiteY5" fmla="*/ 280515 h 584264"/>
                  <a:gd name="connsiteX6" fmla="*/ 196815 w 477330"/>
                  <a:gd name="connsiteY6" fmla="*/ 0 h 58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330" h="584264">
                    <a:moveTo>
                      <a:pt x="196815" y="497"/>
                    </a:moveTo>
                    <a:cubicBezTo>
                      <a:pt x="187614" y="3979"/>
                      <a:pt x="178661" y="7709"/>
                      <a:pt x="169708" y="11937"/>
                    </a:cubicBezTo>
                    <a:cubicBezTo>
                      <a:pt x="20001" y="84553"/>
                      <a:pt x="-42419" y="264848"/>
                      <a:pt x="30446" y="414556"/>
                    </a:cubicBezTo>
                    <a:cubicBezTo>
                      <a:pt x="103061" y="564264"/>
                      <a:pt x="283357" y="626683"/>
                      <a:pt x="433065" y="553819"/>
                    </a:cubicBezTo>
                    <a:cubicBezTo>
                      <a:pt x="448980" y="546110"/>
                      <a:pt x="463653" y="537157"/>
                      <a:pt x="477330" y="527210"/>
                    </a:cubicBezTo>
                    <a:lnTo>
                      <a:pt x="303501" y="280515"/>
                    </a:lnTo>
                    <a:lnTo>
                      <a:pt x="1968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75" name="Freeform 99">
              <a:extLst>
                <a:ext uri="{FF2B5EF4-FFF2-40B4-BE49-F238E27FC236}">
                  <a16:creationId xmlns:a16="http://schemas.microsoft.com/office/drawing/2014/main" id="{3840590B-4A87-3D94-8A5A-1E57059E2F7C}"/>
                </a:ext>
              </a:extLst>
            </p:cNvPr>
            <p:cNvSpPr/>
            <p:nvPr/>
          </p:nvSpPr>
          <p:spPr>
            <a:xfrm>
              <a:off x="2227101" y="2299348"/>
              <a:ext cx="234260" cy="234260"/>
            </a:xfrm>
            <a:custGeom>
              <a:avLst/>
              <a:gdLst>
                <a:gd name="connsiteX0" fmla="*/ 234260 w 234260"/>
                <a:gd name="connsiteY0" fmla="*/ 117130 h 234260"/>
                <a:gd name="connsiteX1" fmla="*/ 117130 w 234260"/>
                <a:gd name="connsiteY1" fmla="*/ 234260 h 234260"/>
                <a:gd name="connsiteX2" fmla="*/ 0 w 234260"/>
                <a:gd name="connsiteY2" fmla="*/ 117130 h 234260"/>
                <a:gd name="connsiteX3" fmla="*/ 117130 w 234260"/>
                <a:gd name="connsiteY3" fmla="*/ 0 h 234260"/>
                <a:gd name="connsiteX4" fmla="*/ 234260 w 234260"/>
                <a:gd name="connsiteY4" fmla="*/ 117130 h 2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60" h="234260">
                  <a:moveTo>
                    <a:pt x="234260" y="117130"/>
                  </a:moveTo>
                  <a:cubicBezTo>
                    <a:pt x="234260" y="181788"/>
                    <a:pt x="181788" y="234260"/>
                    <a:pt x="117130" y="234260"/>
                  </a:cubicBezTo>
                  <a:cubicBezTo>
                    <a:pt x="52472" y="234260"/>
                    <a:pt x="0" y="181788"/>
                    <a:pt x="0" y="117130"/>
                  </a:cubicBezTo>
                  <a:cubicBezTo>
                    <a:pt x="0" y="52472"/>
                    <a:pt x="52472" y="0"/>
                    <a:pt x="117130" y="0"/>
                  </a:cubicBezTo>
                  <a:cubicBezTo>
                    <a:pt x="181788" y="0"/>
                    <a:pt x="234260" y="52472"/>
                    <a:pt x="234260" y="117130"/>
                  </a:cubicBezTo>
                  <a:close/>
                </a:path>
              </a:pathLst>
            </a:custGeom>
            <a:solidFill>
              <a:schemeClr val="accent6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6" name="Graphic 45">
              <a:extLst>
                <a:ext uri="{FF2B5EF4-FFF2-40B4-BE49-F238E27FC236}">
                  <a16:creationId xmlns:a16="http://schemas.microsoft.com/office/drawing/2014/main" id="{23E4A16C-DE4C-B0C1-5978-CED4666B276E}"/>
                </a:ext>
              </a:extLst>
            </p:cNvPr>
            <p:cNvGrpSpPr/>
            <p:nvPr/>
          </p:nvGrpSpPr>
          <p:grpSpPr>
            <a:xfrm>
              <a:off x="1935321" y="3082184"/>
              <a:ext cx="608793" cy="679810"/>
              <a:chOff x="1935321" y="3082184"/>
              <a:chExt cx="608793" cy="679810"/>
            </a:xfrm>
          </p:grpSpPr>
          <p:sp>
            <p:nvSpPr>
              <p:cNvPr id="178" name="Freeform 101">
                <a:extLst>
                  <a:ext uri="{FF2B5EF4-FFF2-40B4-BE49-F238E27FC236}">
                    <a16:creationId xmlns:a16="http://schemas.microsoft.com/office/drawing/2014/main" id="{E7DF41C7-37D6-976B-8D14-64E37387EAEB}"/>
                  </a:ext>
                </a:extLst>
              </p:cNvPr>
              <p:cNvSpPr/>
              <p:nvPr/>
            </p:nvSpPr>
            <p:spPr>
              <a:xfrm rot="-4111201">
                <a:off x="1959825" y="3205113"/>
                <a:ext cx="559787" cy="433953"/>
              </a:xfrm>
              <a:custGeom>
                <a:avLst/>
                <a:gdLst>
                  <a:gd name="connsiteX0" fmla="*/ 0 w 559787"/>
                  <a:gd name="connsiteY0" fmla="*/ 0 h 433953"/>
                  <a:gd name="connsiteX1" fmla="*/ 559787 w 559787"/>
                  <a:gd name="connsiteY1" fmla="*/ 0 h 433953"/>
                  <a:gd name="connsiteX2" fmla="*/ 559787 w 559787"/>
                  <a:gd name="connsiteY2" fmla="*/ 433953 h 433953"/>
                  <a:gd name="connsiteX3" fmla="*/ 0 w 559787"/>
                  <a:gd name="connsiteY3" fmla="*/ 433953 h 43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87" h="433953">
                    <a:moveTo>
                      <a:pt x="0" y="0"/>
                    </a:moveTo>
                    <a:lnTo>
                      <a:pt x="559787" y="0"/>
                    </a:lnTo>
                    <a:lnTo>
                      <a:pt x="559787" y="433953"/>
                    </a:lnTo>
                    <a:lnTo>
                      <a:pt x="0" y="433953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9" name="Freeform 102">
                <a:extLst>
                  <a:ext uri="{FF2B5EF4-FFF2-40B4-BE49-F238E27FC236}">
                    <a16:creationId xmlns:a16="http://schemas.microsoft.com/office/drawing/2014/main" id="{CC222D3D-BE2E-D87E-F6FF-CF9DBFE81FE5}"/>
                  </a:ext>
                </a:extLst>
              </p:cNvPr>
              <p:cNvSpPr/>
              <p:nvPr/>
            </p:nvSpPr>
            <p:spPr>
              <a:xfrm rot="-4111201">
                <a:off x="2244661" y="3065885"/>
                <a:ext cx="123595" cy="366559"/>
              </a:xfrm>
              <a:custGeom>
                <a:avLst/>
                <a:gdLst>
                  <a:gd name="connsiteX0" fmla="*/ 0 w 123595"/>
                  <a:gd name="connsiteY0" fmla="*/ 0 h 366559"/>
                  <a:gd name="connsiteX1" fmla="*/ 123596 w 123595"/>
                  <a:gd name="connsiteY1" fmla="*/ 0 h 366559"/>
                  <a:gd name="connsiteX2" fmla="*/ 123596 w 123595"/>
                  <a:gd name="connsiteY2" fmla="*/ 366560 h 366559"/>
                  <a:gd name="connsiteX3" fmla="*/ 0 w 123595"/>
                  <a:gd name="connsiteY3" fmla="*/ 366560 h 36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95" h="366559">
                    <a:moveTo>
                      <a:pt x="0" y="0"/>
                    </a:moveTo>
                    <a:lnTo>
                      <a:pt x="123596" y="0"/>
                    </a:lnTo>
                    <a:lnTo>
                      <a:pt x="123596" y="366560"/>
                    </a:lnTo>
                    <a:lnTo>
                      <a:pt x="0" y="366560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Freeform 103">
                <a:extLst>
                  <a:ext uri="{FF2B5EF4-FFF2-40B4-BE49-F238E27FC236}">
                    <a16:creationId xmlns:a16="http://schemas.microsoft.com/office/drawing/2014/main" id="{A1578DA2-85AA-7204-AFCF-7424BC934F5F}"/>
                  </a:ext>
                </a:extLst>
              </p:cNvPr>
              <p:cNvSpPr/>
              <p:nvPr/>
            </p:nvSpPr>
            <p:spPr>
              <a:xfrm rot="-4111201">
                <a:off x="2073325" y="3295062"/>
                <a:ext cx="136776" cy="136776"/>
              </a:xfrm>
              <a:custGeom>
                <a:avLst/>
                <a:gdLst>
                  <a:gd name="connsiteX0" fmla="*/ 0 w 136776"/>
                  <a:gd name="connsiteY0" fmla="*/ 0 h 136776"/>
                  <a:gd name="connsiteX1" fmla="*/ 136776 w 136776"/>
                  <a:gd name="connsiteY1" fmla="*/ 0 h 136776"/>
                  <a:gd name="connsiteX2" fmla="*/ 136776 w 136776"/>
                  <a:gd name="connsiteY2" fmla="*/ 136776 h 136776"/>
                  <a:gd name="connsiteX3" fmla="*/ 0 w 136776"/>
                  <a:gd name="connsiteY3" fmla="*/ 136776 h 13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76" h="136776">
                    <a:moveTo>
                      <a:pt x="0" y="0"/>
                    </a:moveTo>
                    <a:lnTo>
                      <a:pt x="136776" y="0"/>
                    </a:lnTo>
                    <a:lnTo>
                      <a:pt x="136776" y="136776"/>
                    </a:lnTo>
                    <a:lnTo>
                      <a:pt x="0" y="13677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Freeform 104">
                <a:extLst>
                  <a:ext uri="{FF2B5EF4-FFF2-40B4-BE49-F238E27FC236}">
                    <a16:creationId xmlns:a16="http://schemas.microsoft.com/office/drawing/2014/main" id="{A77884E8-8E50-2090-788A-F82698275471}"/>
                  </a:ext>
                </a:extLst>
              </p:cNvPr>
              <p:cNvSpPr/>
              <p:nvPr/>
            </p:nvSpPr>
            <p:spPr>
              <a:xfrm>
                <a:off x="2090822" y="3312486"/>
                <a:ext cx="101960" cy="101711"/>
              </a:xfrm>
              <a:custGeom>
                <a:avLst/>
                <a:gdLst>
                  <a:gd name="connsiteX0" fmla="*/ 101961 w 101960"/>
                  <a:gd name="connsiteY0" fmla="*/ 61674 h 101711"/>
                  <a:gd name="connsiteX1" fmla="*/ 62171 w 101960"/>
                  <a:gd name="connsiteY1" fmla="*/ 46006 h 101711"/>
                  <a:gd name="connsiteX2" fmla="*/ 77838 w 101960"/>
                  <a:gd name="connsiteY2" fmla="*/ 6217 h 101711"/>
                  <a:gd name="connsiteX3" fmla="*/ 61922 w 101960"/>
                  <a:gd name="connsiteY3" fmla="*/ 0 h 101711"/>
                  <a:gd name="connsiteX4" fmla="*/ 46255 w 101960"/>
                  <a:gd name="connsiteY4" fmla="*/ 39789 h 101711"/>
                  <a:gd name="connsiteX5" fmla="*/ 6217 w 101960"/>
                  <a:gd name="connsiteY5" fmla="*/ 24122 h 101711"/>
                  <a:gd name="connsiteX6" fmla="*/ 0 w 101960"/>
                  <a:gd name="connsiteY6" fmla="*/ 40038 h 101711"/>
                  <a:gd name="connsiteX7" fmla="*/ 39790 w 101960"/>
                  <a:gd name="connsiteY7" fmla="*/ 55705 h 101711"/>
                  <a:gd name="connsiteX8" fmla="*/ 24122 w 101960"/>
                  <a:gd name="connsiteY8" fmla="*/ 95495 h 101711"/>
                  <a:gd name="connsiteX9" fmla="*/ 40038 w 101960"/>
                  <a:gd name="connsiteY9" fmla="*/ 101712 h 101711"/>
                  <a:gd name="connsiteX10" fmla="*/ 55705 w 101960"/>
                  <a:gd name="connsiteY10" fmla="*/ 61922 h 101711"/>
                  <a:gd name="connsiteX11" fmla="*/ 95495 w 101960"/>
                  <a:gd name="connsiteY11" fmla="*/ 77589 h 101711"/>
                  <a:gd name="connsiteX12" fmla="*/ 101961 w 101960"/>
                  <a:gd name="connsiteY12" fmla="*/ 61674 h 10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960" h="101711">
                    <a:moveTo>
                      <a:pt x="101961" y="61674"/>
                    </a:moveTo>
                    <a:lnTo>
                      <a:pt x="62171" y="46006"/>
                    </a:lnTo>
                    <a:lnTo>
                      <a:pt x="77838" y="6217"/>
                    </a:lnTo>
                    <a:lnTo>
                      <a:pt x="61922" y="0"/>
                    </a:lnTo>
                    <a:lnTo>
                      <a:pt x="46255" y="39789"/>
                    </a:lnTo>
                    <a:lnTo>
                      <a:pt x="6217" y="24122"/>
                    </a:lnTo>
                    <a:lnTo>
                      <a:pt x="0" y="40038"/>
                    </a:lnTo>
                    <a:lnTo>
                      <a:pt x="39790" y="55705"/>
                    </a:lnTo>
                    <a:lnTo>
                      <a:pt x="24122" y="95495"/>
                    </a:lnTo>
                    <a:lnTo>
                      <a:pt x="40038" y="101712"/>
                    </a:lnTo>
                    <a:lnTo>
                      <a:pt x="55705" y="61922"/>
                    </a:lnTo>
                    <a:lnTo>
                      <a:pt x="95495" y="77589"/>
                    </a:lnTo>
                    <a:lnTo>
                      <a:pt x="101961" y="61674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2" name="Freeform 105">
                <a:extLst>
                  <a:ext uri="{FF2B5EF4-FFF2-40B4-BE49-F238E27FC236}">
                    <a16:creationId xmlns:a16="http://schemas.microsoft.com/office/drawing/2014/main" id="{73EC328C-5A76-8AEB-D278-8D4A75005029}"/>
                  </a:ext>
                </a:extLst>
              </p:cNvPr>
              <p:cNvSpPr/>
              <p:nvPr/>
            </p:nvSpPr>
            <p:spPr>
              <a:xfrm rot="-4110600">
                <a:off x="2015981" y="3449680"/>
                <a:ext cx="136776" cy="136776"/>
              </a:xfrm>
              <a:custGeom>
                <a:avLst/>
                <a:gdLst>
                  <a:gd name="connsiteX0" fmla="*/ 0 w 136776"/>
                  <a:gd name="connsiteY0" fmla="*/ 0 h 136776"/>
                  <a:gd name="connsiteX1" fmla="*/ 136776 w 136776"/>
                  <a:gd name="connsiteY1" fmla="*/ 0 h 136776"/>
                  <a:gd name="connsiteX2" fmla="*/ 136776 w 136776"/>
                  <a:gd name="connsiteY2" fmla="*/ 136776 h 136776"/>
                  <a:gd name="connsiteX3" fmla="*/ 0 w 136776"/>
                  <a:gd name="connsiteY3" fmla="*/ 136776 h 13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76" h="136776">
                    <a:moveTo>
                      <a:pt x="0" y="0"/>
                    </a:moveTo>
                    <a:lnTo>
                      <a:pt x="136776" y="0"/>
                    </a:lnTo>
                    <a:lnTo>
                      <a:pt x="136776" y="136776"/>
                    </a:lnTo>
                    <a:lnTo>
                      <a:pt x="0" y="13677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3" name="Freeform 106">
                <a:extLst>
                  <a:ext uri="{FF2B5EF4-FFF2-40B4-BE49-F238E27FC236}">
                    <a16:creationId xmlns:a16="http://schemas.microsoft.com/office/drawing/2014/main" id="{9C402F19-C2D1-CB27-0FA3-D44194FD2AAD}"/>
                  </a:ext>
                </a:extLst>
              </p:cNvPr>
              <p:cNvSpPr/>
              <p:nvPr/>
            </p:nvSpPr>
            <p:spPr>
              <a:xfrm rot="-4111201">
                <a:off x="2149879" y="3432089"/>
                <a:ext cx="300161" cy="165623"/>
              </a:xfrm>
              <a:custGeom>
                <a:avLst/>
                <a:gdLst>
                  <a:gd name="connsiteX0" fmla="*/ 0 w 300161"/>
                  <a:gd name="connsiteY0" fmla="*/ 0 h 165623"/>
                  <a:gd name="connsiteX1" fmla="*/ 300161 w 300161"/>
                  <a:gd name="connsiteY1" fmla="*/ 0 h 165623"/>
                  <a:gd name="connsiteX2" fmla="*/ 300161 w 300161"/>
                  <a:gd name="connsiteY2" fmla="*/ 165624 h 165623"/>
                  <a:gd name="connsiteX3" fmla="*/ 0 w 300161"/>
                  <a:gd name="connsiteY3" fmla="*/ 165624 h 165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161" h="165623">
                    <a:moveTo>
                      <a:pt x="0" y="0"/>
                    </a:moveTo>
                    <a:lnTo>
                      <a:pt x="300161" y="0"/>
                    </a:lnTo>
                    <a:lnTo>
                      <a:pt x="300161" y="165624"/>
                    </a:lnTo>
                    <a:lnTo>
                      <a:pt x="0" y="16562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4" name="Freeform 107">
                <a:extLst>
                  <a:ext uri="{FF2B5EF4-FFF2-40B4-BE49-F238E27FC236}">
                    <a16:creationId xmlns:a16="http://schemas.microsoft.com/office/drawing/2014/main" id="{6337EEEC-C1E4-BEE6-7808-EC459ADE4BF3}"/>
                  </a:ext>
                </a:extLst>
              </p:cNvPr>
              <p:cNvSpPr/>
              <p:nvPr/>
            </p:nvSpPr>
            <p:spPr>
              <a:xfrm rot="-4110001">
                <a:off x="2075606" y="3466328"/>
                <a:ext cx="17159" cy="102706"/>
              </a:xfrm>
              <a:custGeom>
                <a:avLst/>
                <a:gdLst>
                  <a:gd name="connsiteX0" fmla="*/ 0 w 17159"/>
                  <a:gd name="connsiteY0" fmla="*/ 0 h 102706"/>
                  <a:gd name="connsiteX1" fmla="*/ 17159 w 17159"/>
                  <a:gd name="connsiteY1" fmla="*/ 0 h 102706"/>
                  <a:gd name="connsiteX2" fmla="*/ 17159 w 17159"/>
                  <a:gd name="connsiteY2" fmla="*/ 102706 h 102706"/>
                  <a:gd name="connsiteX3" fmla="*/ 0 w 17159"/>
                  <a:gd name="connsiteY3" fmla="*/ 102706 h 10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59" h="102706">
                    <a:moveTo>
                      <a:pt x="0" y="0"/>
                    </a:moveTo>
                    <a:lnTo>
                      <a:pt x="17159" y="0"/>
                    </a:lnTo>
                    <a:lnTo>
                      <a:pt x="17159" y="102706"/>
                    </a:lnTo>
                    <a:lnTo>
                      <a:pt x="0" y="102706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85" name="Graphic 45">
                <a:extLst>
                  <a:ext uri="{FF2B5EF4-FFF2-40B4-BE49-F238E27FC236}">
                    <a16:creationId xmlns:a16="http://schemas.microsoft.com/office/drawing/2014/main" id="{B5B786F9-E239-972C-446C-0CB56737E630}"/>
                  </a:ext>
                </a:extLst>
              </p:cNvPr>
              <p:cNvGrpSpPr/>
              <p:nvPr/>
            </p:nvGrpSpPr>
            <p:grpSpPr>
              <a:xfrm>
                <a:off x="2243679" y="3453437"/>
                <a:ext cx="119246" cy="98137"/>
                <a:chOff x="2243679" y="3453437"/>
                <a:chExt cx="119246" cy="98137"/>
              </a:xfrm>
              <a:solidFill>
                <a:srgbClr val="FFFFFF"/>
              </a:solidFill>
            </p:grpSpPr>
            <p:sp>
              <p:nvSpPr>
                <p:cNvPr id="186" name="Freeform 109">
                  <a:extLst>
                    <a:ext uri="{FF2B5EF4-FFF2-40B4-BE49-F238E27FC236}">
                      <a16:creationId xmlns:a16="http://schemas.microsoft.com/office/drawing/2014/main" id="{4954DD9E-B21D-6153-D6BC-2BCB95CBE06A}"/>
                    </a:ext>
                  </a:extLst>
                </p:cNvPr>
                <p:cNvSpPr/>
                <p:nvPr/>
              </p:nvSpPr>
              <p:spPr>
                <a:xfrm rot="-4113599">
                  <a:off x="2303411" y="3428840"/>
                  <a:ext cx="17159" cy="102706"/>
                </a:xfrm>
                <a:custGeom>
                  <a:avLst/>
                  <a:gdLst>
                    <a:gd name="connsiteX0" fmla="*/ 0 w 17159"/>
                    <a:gd name="connsiteY0" fmla="*/ 0 h 102706"/>
                    <a:gd name="connsiteX1" fmla="*/ 17159 w 17159"/>
                    <a:gd name="connsiteY1" fmla="*/ 0 h 102706"/>
                    <a:gd name="connsiteX2" fmla="*/ 17159 w 17159"/>
                    <a:gd name="connsiteY2" fmla="*/ 102706 h 102706"/>
                    <a:gd name="connsiteX3" fmla="*/ 0 w 17159"/>
                    <a:gd name="connsiteY3" fmla="*/ 102706 h 1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59" h="102706">
                      <a:moveTo>
                        <a:pt x="0" y="0"/>
                      </a:moveTo>
                      <a:lnTo>
                        <a:pt x="17159" y="0"/>
                      </a:lnTo>
                      <a:lnTo>
                        <a:pt x="17159" y="102706"/>
                      </a:lnTo>
                      <a:lnTo>
                        <a:pt x="0" y="102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7" name="Freeform 110">
                  <a:extLst>
                    <a:ext uri="{FF2B5EF4-FFF2-40B4-BE49-F238E27FC236}">
                      <a16:creationId xmlns:a16="http://schemas.microsoft.com/office/drawing/2014/main" id="{7A7FF027-D5DB-4BAC-3EC9-AB35B780F004}"/>
                    </a:ext>
                  </a:extLst>
                </p:cNvPr>
                <p:cNvSpPr/>
                <p:nvPr/>
              </p:nvSpPr>
              <p:spPr>
                <a:xfrm rot="-4110600">
                  <a:off x="2286026" y="3473426"/>
                  <a:ext cx="17159" cy="102706"/>
                </a:xfrm>
                <a:custGeom>
                  <a:avLst/>
                  <a:gdLst>
                    <a:gd name="connsiteX0" fmla="*/ 0 w 17159"/>
                    <a:gd name="connsiteY0" fmla="*/ 0 h 102706"/>
                    <a:gd name="connsiteX1" fmla="*/ 17159 w 17159"/>
                    <a:gd name="connsiteY1" fmla="*/ 0 h 102706"/>
                    <a:gd name="connsiteX2" fmla="*/ 17159 w 17159"/>
                    <a:gd name="connsiteY2" fmla="*/ 102707 h 102706"/>
                    <a:gd name="connsiteX3" fmla="*/ 0 w 17159"/>
                    <a:gd name="connsiteY3" fmla="*/ 102707 h 1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59" h="102706">
                      <a:moveTo>
                        <a:pt x="0" y="0"/>
                      </a:moveTo>
                      <a:lnTo>
                        <a:pt x="17159" y="0"/>
                      </a:lnTo>
                      <a:lnTo>
                        <a:pt x="17159" y="102707"/>
                      </a:lnTo>
                      <a:lnTo>
                        <a:pt x="0" y="10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77" name="Freeform 111">
              <a:extLst>
                <a:ext uri="{FF2B5EF4-FFF2-40B4-BE49-F238E27FC236}">
                  <a16:creationId xmlns:a16="http://schemas.microsoft.com/office/drawing/2014/main" id="{99AA9C5F-CB6E-75F3-42FA-4CEF50255DDB}"/>
                </a:ext>
              </a:extLst>
            </p:cNvPr>
            <p:cNvSpPr/>
            <p:nvPr/>
          </p:nvSpPr>
          <p:spPr>
            <a:xfrm>
              <a:off x="6021769" y="3091406"/>
              <a:ext cx="330749" cy="330749"/>
            </a:xfrm>
            <a:custGeom>
              <a:avLst/>
              <a:gdLst>
                <a:gd name="connsiteX0" fmla="*/ 330749 w 330749"/>
                <a:gd name="connsiteY0" fmla="*/ 165375 h 330749"/>
                <a:gd name="connsiteX1" fmla="*/ 165375 w 330749"/>
                <a:gd name="connsiteY1" fmla="*/ 330750 h 330749"/>
                <a:gd name="connsiteX2" fmla="*/ 0 w 330749"/>
                <a:gd name="connsiteY2" fmla="*/ 165375 h 330749"/>
                <a:gd name="connsiteX3" fmla="*/ 165375 w 330749"/>
                <a:gd name="connsiteY3" fmla="*/ 0 h 330749"/>
                <a:gd name="connsiteX4" fmla="*/ 330749 w 330749"/>
                <a:gd name="connsiteY4" fmla="*/ 165375 h 33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49" h="330749">
                  <a:moveTo>
                    <a:pt x="330749" y="165375"/>
                  </a:moveTo>
                  <a:cubicBezTo>
                    <a:pt x="330749" y="256709"/>
                    <a:pt x="256709" y="330750"/>
                    <a:pt x="165375" y="330750"/>
                  </a:cubicBezTo>
                  <a:cubicBezTo>
                    <a:pt x="74041" y="330750"/>
                    <a:pt x="0" y="256709"/>
                    <a:pt x="0" y="165375"/>
                  </a:cubicBezTo>
                  <a:cubicBezTo>
                    <a:pt x="0" y="74041"/>
                    <a:pt x="74041" y="0"/>
                    <a:pt x="165375" y="0"/>
                  </a:cubicBezTo>
                  <a:cubicBezTo>
                    <a:pt x="256709" y="0"/>
                    <a:pt x="330749" y="74041"/>
                    <a:pt x="330749" y="165375"/>
                  </a:cubicBezTo>
                  <a:close/>
                </a:path>
              </a:pathLst>
            </a:custGeom>
            <a:solidFill>
              <a:schemeClr val="accent6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36A2E1D-5D22-3C07-9874-58F047BCB66B}"/>
              </a:ext>
            </a:extLst>
          </p:cNvPr>
          <p:cNvSpPr txBox="1"/>
          <p:nvPr/>
        </p:nvSpPr>
        <p:spPr>
          <a:xfrm>
            <a:off x="332832" y="250396"/>
            <a:ext cx="3807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6E50"/>
                </a:solidFill>
                <a:latin typeface="Congenial (Headings)"/>
              </a:rPr>
              <a:t>Prescriptive analysis</a:t>
            </a:r>
          </a:p>
        </p:txBody>
      </p:sp>
    </p:spTree>
    <p:extLst>
      <p:ext uri="{BB962C8B-B14F-4D97-AF65-F5344CB8AC3E}">
        <p14:creationId xmlns:p14="http://schemas.microsoft.com/office/powerpoint/2010/main" val="4053583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1E94C-6930-70BD-8996-37BFEB026764}"/>
              </a:ext>
            </a:extLst>
          </p:cNvPr>
          <p:cNvSpPr txBox="1"/>
          <p:nvPr/>
        </p:nvSpPr>
        <p:spPr>
          <a:xfrm>
            <a:off x="2970212" y="2514600"/>
            <a:ext cx="807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Cooper Black" panose="02080904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973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hlinkClick r:id="rId2"/>
            <a:extLst>
              <a:ext uri="{FF2B5EF4-FFF2-40B4-BE49-F238E27FC236}">
                <a16:creationId xmlns:a16="http://schemas.microsoft.com/office/drawing/2014/main" id="{479858FA-E2F1-C0A3-FFE3-918F3AF8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76200"/>
            <a:ext cx="4114164" cy="26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E3B13D-FB94-6588-F2F9-B2D92DB31F18}"/>
              </a:ext>
            </a:extLst>
          </p:cNvPr>
          <p:cNvSpPr txBox="1"/>
          <p:nvPr/>
        </p:nvSpPr>
        <p:spPr>
          <a:xfrm>
            <a:off x="303212" y="2921828"/>
            <a:ext cx="1158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 </a:t>
            </a:r>
            <a:r>
              <a:rPr lang="en-US" dirty="0"/>
              <a:t>: For this project, our scope includes exploring job listings </a:t>
            </a:r>
          </a:p>
          <a:p>
            <a:r>
              <a:rPr lang="en-US" dirty="0"/>
              <a:t>on prominent platform such as </a:t>
            </a:r>
            <a:r>
              <a:rPr lang="en-US" dirty="0">
                <a:solidFill>
                  <a:srgbClr val="36528B"/>
                </a:solidFill>
                <a:hlinkClick r:id="rId2"/>
              </a:rPr>
              <a:t>Naukri.com</a:t>
            </a:r>
            <a:endParaRPr lang="en-US" dirty="0">
              <a:solidFill>
                <a:srgbClr val="36528B"/>
              </a:solidFill>
            </a:endParaRPr>
          </a:p>
          <a:p>
            <a:r>
              <a:rPr lang="en-US" dirty="0"/>
              <a:t> Our focus extends to a comprehensive collection of data pertaining to various job categories.</a:t>
            </a:r>
          </a:p>
          <a:p>
            <a:r>
              <a:rPr lang="en-US" dirty="0"/>
              <a:t> Additionally, we will gather information related to the industrial landscape in the Kolkata </a:t>
            </a:r>
          </a:p>
        </p:txBody>
      </p:sp>
    </p:spTree>
    <p:extLst>
      <p:ext uri="{BB962C8B-B14F-4D97-AF65-F5344CB8AC3E}">
        <p14:creationId xmlns:p14="http://schemas.microsoft.com/office/powerpoint/2010/main" val="271494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9A80-AFD3-2835-8DCD-B482F921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81601"/>
            <a:ext cx="10969943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USED IN THIS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2D386-E74C-B1B3-1218-D6FB7C94F7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 scrapping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4417-69FE-211C-7383-33349F4DA6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WEB SCRAPPING.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BDC6A-A98D-8BD2-7824-A1B5B3F131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E190A4-1F81-A32C-F838-E1EEC94314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EXCEL was used for preprocessing, filtering and cleaning the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278A2-C1D1-6D28-2C68-5972A19DF7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SQL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89466A-9114-11F7-72AB-5A9D4DC294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Group by function is used for the project</a:t>
            </a:r>
          </a:p>
        </p:txBody>
      </p:sp>
      <p:pic>
        <p:nvPicPr>
          <p:cNvPr id="21" name="Picture Placeholder 20" descr="Hourglass 60% with solid fill">
            <a:extLst>
              <a:ext uri="{FF2B5EF4-FFF2-40B4-BE49-F238E27FC236}">
                <a16:creationId xmlns:a16="http://schemas.microsoft.com/office/drawing/2014/main" id="{8D79CB97-AC7E-D264-6A83-877ACCA64F28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DC7F78-C721-ACAC-258F-DE2CFB8534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DATE &amp;TIME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034A55-9CD1-8DF0-2726-751FF87336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This  data was collected on 13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jan</a:t>
            </a:r>
            <a:r>
              <a:rPr lang="en-US" dirty="0"/>
              <a:t> 2024.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784F5AE-3651-0D17-800C-20DC8C18EDB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MS POWER POINT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3D1FDF4-28D5-EEA0-468D-115864AB83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FOR VISUALISATION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70F29-0313-3FAC-ACBC-C379AFE67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70237" y="480207"/>
            <a:ext cx="1066800" cy="1066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09F69B-A10E-8967-6B0E-B31E1B824172}"/>
              </a:ext>
            </a:extLst>
          </p:cNvPr>
          <p:cNvSpPr txBox="1"/>
          <p:nvPr/>
        </p:nvSpPr>
        <p:spPr>
          <a:xfrm>
            <a:off x="6094412" y="4495800"/>
            <a:ext cx="74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\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8222FA-645E-A48A-5CD2-DEA724C08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82360" y="611832"/>
            <a:ext cx="900303" cy="9445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6FCB60-DABD-4BB8-E32D-8442AC7AD84C}"/>
              </a:ext>
            </a:extLst>
          </p:cNvPr>
          <p:cNvSpPr txBox="1"/>
          <p:nvPr/>
        </p:nvSpPr>
        <p:spPr>
          <a:xfrm flipV="1">
            <a:off x="-19888429" y="50862620"/>
            <a:ext cx="457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://www.mikefal.net/2016/05/11/azure-sql-databases-and-powershell-database-restor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D1128A-8BEC-AB36-5AF4-F627A55D5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9441" y="304800"/>
            <a:ext cx="1374765" cy="137476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998F96B-4CDA-000D-E5A2-058D8CE64A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387711" y="5750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5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EB8510F7-0F9C-2B7E-6C01-C899A05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5712" y="609600"/>
            <a:ext cx="2362200" cy="236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3F57FD-9F64-2954-B0B8-EAAC10247876}"/>
              </a:ext>
            </a:extLst>
          </p:cNvPr>
          <p:cNvSpPr txBox="1"/>
          <p:nvPr/>
        </p:nvSpPr>
        <p:spPr>
          <a:xfrm>
            <a:off x="2436812" y="2133600"/>
            <a:ext cx="922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DIFFERENT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9600" dirty="0">
                <a:solidFill>
                  <a:schemeClr val="accent1">
                    <a:lumMod val="50000"/>
                  </a:schemeClr>
                </a:solidFill>
              </a:rPr>
              <a:t>DATA RELATED JOBS</a:t>
            </a:r>
          </a:p>
        </p:txBody>
      </p:sp>
    </p:spTree>
    <p:extLst>
      <p:ext uri="{BB962C8B-B14F-4D97-AF65-F5344CB8AC3E}">
        <p14:creationId xmlns:p14="http://schemas.microsoft.com/office/powerpoint/2010/main" val="27389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1331-E052-138E-EF3B-14719D14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DOMAIN JOBS IN KOLKATA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6B9A9-6E7D-E0CE-0A2F-25D93EFED4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8412" y="1915484"/>
            <a:ext cx="4495800" cy="750920"/>
          </a:xfrm>
        </p:spPr>
        <p:txBody>
          <a:bodyPr/>
          <a:lstStyle/>
          <a:p>
            <a:r>
              <a:rPr lang="en-US" dirty="0"/>
              <a:t>Data analyst/business/financial/market </a:t>
            </a:r>
            <a:r>
              <a:rPr lang="en-US" dirty="0" err="1"/>
              <a:t>analyst,business</a:t>
            </a:r>
            <a:r>
              <a:rPr lang="en-US" dirty="0"/>
              <a:t> analyst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84A09A-14F1-2301-36FC-67AA8F90B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95123" y="2869410"/>
            <a:ext cx="4725638" cy="748664"/>
          </a:xfrm>
        </p:spPr>
        <p:txBody>
          <a:bodyPr/>
          <a:lstStyle/>
          <a:p>
            <a:r>
              <a:rPr lang="en-US" dirty="0"/>
              <a:t>Data scientist/</a:t>
            </a:r>
            <a:r>
              <a:rPr lang="en-US" dirty="0" err="1"/>
              <a:t>sr</a:t>
            </a:r>
            <a:r>
              <a:rPr lang="en-US" dirty="0"/>
              <a:t>/lead scientist/ml scientist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16EE15-C050-80C8-26E6-DE16A3B976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25097" y="4572000"/>
            <a:ext cx="3132845" cy="654898"/>
          </a:xfrm>
        </p:spPr>
        <p:txBody>
          <a:bodyPr/>
          <a:lstStyle/>
          <a:p>
            <a:r>
              <a:rPr lang="en-US" dirty="0"/>
              <a:t>Data engineer/Hadoop engineer</a:t>
            </a:r>
          </a:p>
          <a:p>
            <a:r>
              <a:rPr lang="en-US" dirty="0"/>
              <a:t>/big data engineer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3709D3-578D-A02B-1638-8B94E4461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500" y="2050474"/>
            <a:ext cx="5943597" cy="39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5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hlinkClick r:id="rId2"/>
            <a:extLst>
              <a:ext uri="{FF2B5EF4-FFF2-40B4-BE49-F238E27FC236}">
                <a16:creationId xmlns:a16="http://schemas.microsoft.com/office/drawing/2014/main" id="{5F0DAC1F-AB10-83F2-1C41-DF48DD360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5881"/>
              </p:ext>
            </p:extLst>
          </p:nvPr>
        </p:nvGraphicFramePr>
        <p:xfrm>
          <a:off x="1674812" y="0"/>
          <a:ext cx="102870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201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1528C2D-7E9D-4318-88B5-D0293513F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462375"/>
              </p:ext>
            </p:extLst>
          </p:nvPr>
        </p:nvGraphicFramePr>
        <p:xfrm>
          <a:off x="227012" y="228600"/>
          <a:ext cx="114300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825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865684-BD4C-120A-A0DC-EF2A43C6D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378643"/>
              </p:ext>
            </p:extLst>
          </p:nvPr>
        </p:nvGraphicFramePr>
        <p:xfrm>
          <a:off x="303212" y="304800"/>
          <a:ext cx="112014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0D9E3D-4738-5D34-8151-822FCB7B6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65612" y="4540825"/>
            <a:ext cx="1129589" cy="5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5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Point Graphics Sampl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CAFF"/>
      </a:accent1>
      <a:accent2>
        <a:srgbClr val="FF8628"/>
      </a:accent2>
      <a:accent3>
        <a:srgbClr val="692523"/>
      </a:accent3>
      <a:accent4>
        <a:srgbClr val="00936B"/>
      </a:accent4>
      <a:accent5>
        <a:srgbClr val="F8EEE0"/>
      </a:accent5>
      <a:accent6>
        <a:srgbClr val="FF8983"/>
      </a:accent6>
      <a:hlink>
        <a:srgbClr val="0563C1"/>
      </a:hlink>
      <a:folHlink>
        <a:srgbClr val="954F72"/>
      </a:folHlink>
    </a:clrScheme>
    <a:fontScheme name="Custom 46">
      <a:majorFont>
        <a:latin typeface="Congen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A" id="{0559C27A-1F03-40DE-864E-4F889F5D0431}" vid="{81C2972A-9F7F-4DBE-BD36-F28830C07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CED80-2B32-4D93-8F36-96C2DAAFA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807F0C-5BF2-402B-9012-B52128A22A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253339-64B8-4F01-9860-5B5097E99386}">
  <ds:schemaRefs>
    <ds:schemaRef ds:uri="http://schemas.microsoft.com/office/2006/documentManagement/types"/>
    <ds:schemaRef ds:uri="230e9df3-be65-4c73-a93b-d1236ebd677e"/>
    <ds:schemaRef ds:uri="71af3243-3dd4-4a8d-8c0d-dd76da1f02a5"/>
    <ds:schemaRef ds:uri="http://schemas.microsoft.com/sharepoint/v3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594</Words>
  <Application>Microsoft Office PowerPoint</Application>
  <PresentationFormat>Custom</PresentationFormat>
  <Paragraphs>118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Arial Narrow</vt:lpstr>
      <vt:lpstr>Calibri</vt:lpstr>
      <vt:lpstr>Congenial</vt:lpstr>
      <vt:lpstr>Congenial (Headings)</vt:lpstr>
      <vt:lpstr>Cooper Black</vt:lpstr>
      <vt:lpstr>Office Theme</vt:lpstr>
      <vt:lpstr>PowerPoint Presentation</vt:lpstr>
      <vt:lpstr>PowerPoint Presentation</vt:lpstr>
      <vt:lpstr>PowerPoint Presentation</vt:lpstr>
      <vt:lpstr>TECHNOLOGY USED IN THIS PROJECT</vt:lpstr>
      <vt:lpstr>PowerPoint Presentation</vt:lpstr>
      <vt:lpstr>DATA DOMAIN JOBS IN KOLKATA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DOMAIN JOB IN BHUBHANESWAR</vt:lpstr>
      <vt:lpstr>PowerPoint Presentation</vt:lpstr>
      <vt:lpstr>PowerPoint Presentation</vt:lpstr>
      <vt:lpstr>PowerPoint Presentation</vt:lpstr>
      <vt:lpstr>PowerPoint Presentation</vt:lpstr>
      <vt:lpstr>consumer data</vt:lpstr>
      <vt:lpstr>PowerPoint Presentation</vt:lpstr>
      <vt:lpstr>PowerPoint Presentation</vt:lpstr>
      <vt:lpstr>PowerPoint Presentation</vt:lpstr>
      <vt:lpstr>Tools required as per Recruiters</vt:lpstr>
      <vt:lpstr>Conclusion/Way Forward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2023-03-27T09:13:28Z</dcterms:created>
  <dcterms:modified xsi:type="dcterms:W3CDTF">2024-01-18T10:35:34Z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