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102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942f4750e_3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942f4750e_3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942f4750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942f475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942f4750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942f4750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942f4750e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942f4750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942f4750e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942f4750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942f4750e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942f4750e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THE HELIOS ATTACK</a:t>
            </a:r>
            <a:endParaRPr/>
          </a:p>
        </p:txBody>
      </p:sp>
      <p:pic>
        <p:nvPicPr>
          <p:cNvPr id="55" name="Google Shape;55;p13"/>
          <p:cNvPicPr preferRelativeResize="0"/>
          <p:nvPr/>
        </p:nvPicPr>
        <p:blipFill rotWithShape="1">
          <a:blip r:embed="rId3">
            <a:alphaModFix/>
          </a:blip>
          <a:srcRect/>
          <a:stretch/>
        </p:blipFill>
        <p:spPr>
          <a:xfrm>
            <a:off x="1799275" y="1622150"/>
            <a:ext cx="5545440" cy="121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__init__.py</a:t>
            </a: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When __init__.py file exists in  a directory, Python treats the directory as an importable Module, which can be imported to access and utilize the functions, classes and other components contained within it.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WORKSPACE </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MySQL 8.0 - For creating and storing player profiles and game progress</a:t>
            </a:r>
            <a:endParaRPr/>
          </a:p>
          <a:p>
            <a:pPr marL="457200" lvl="0" indent="-342900" algn="l" rtl="0">
              <a:spcBef>
                <a:spcPts val="0"/>
              </a:spcBef>
              <a:spcAft>
                <a:spcPts val="0"/>
              </a:spcAft>
              <a:buSzPts val="1800"/>
              <a:buAutoNum type="arabicPeriod"/>
            </a:pPr>
            <a:r>
              <a:rPr lang="en"/>
              <a:t>Python 3.7 - Programming language</a:t>
            </a:r>
            <a:endParaRPr/>
          </a:p>
          <a:p>
            <a:pPr marL="457200" lvl="0" indent="-342900" algn="l" rtl="0">
              <a:spcBef>
                <a:spcPts val="0"/>
              </a:spcBef>
              <a:spcAft>
                <a:spcPts val="0"/>
              </a:spcAft>
              <a:buSzPts val="1800"/>
              <a:buAutoNum type="arabicPeriod"/>
            </a:pPr>
            <a:r>
              <a:rPr lang="en"/>
              <a:t>Mysql-connector-python - Used to connect Python to database</a:t>
            </a:r>
            <a:endParaRPr/>
          </a:p>
          <a:p>
            <a:pPr marL="457200" lvl="0" indent="-342900" algn="l" rtl="0">
              <a:spcBef>
                <a:spcPts val="0"/>
              </a:spcBef>
              <a:spcAft>
                <a:spcPts val="0"/>
              </a:spcAft>
              <a:buSzPts val="1800"/>
              <a:buAutoNum type="arabicPeriod"/>
            </a:pPr>
            <a:r>
              <a:rPr lang="en"/>
              <a:t>Pygame - Python library used to make the game</a:t>
            </a:r>
            <a:endParaRPr/>
          </a:p>
          <a:p>
            <a:pPr marL="457200" lvl="0" indent="-342900" algn="l" rtl="0">
              <a:spcBef>
                <a:spcPts val="0"/>
              </a:spcBef>
              <a:spcAft>
                <a:spcPts val="0"/>
              </a:spcAft>
              <a:buSzPts val="1800"/>
              <a:buAutoNum type="arabicPeriod"/>
            </a:pPr>
            <a:r>
              <a:rPr lang="en"/>
              <a:t>Mixer - Used for audio effects</a:t>
            </a:r>
            <a:endParaRPr/>
          </a:p>
          <a:p>
            <a:pPr marL="457200" lvl="0" indent="-342900" algn="l" rtl="0">
              <a:spcBef>
                <a:spcPts val="0"/>
              </a:spcBef>
              <a:spcAft>
                <a:spcPts val="0"/>
              </a:spcAft>
              <a:buSzPts val="1800"/>
              <a:buAutoNum type="arabicPeriod"/>
            </a:pPr>
            <a:r>
              <a:rPr lang="en"/>
              <a:t>Paint 3D - Used for creation and editing of  icons and images</a:t>
            </a:r>
            <a:endParaRPr/>
          </a:p>
          <a:p>
            <a:pPr marL="457200" lvl="0" indent="-342900" algn="l" rtl="0">
              <a:spcBef>
                <a:spcPts val="0"/>
              </a:spcBef>
              <a:spcAft>
                <a:spcPts val="0"/>
              </a:spcAft>
              <a:buSzPts val="1800"/>
              <a:buAutoNum type="arabicPeriod"/>
            </a:pPr>
            <a:r>
              <a:rPr lang="en"/>
              <a:t>Pycharm - Integrated Development Environment  </a:t>
            </a:r>
            <a:endParaRPr/>
          </a:p>
          <a:p>
            <a:pPr marL="457200" lvl="0" indent="-342900" algn="l" rtl="0">
              <a:spcBef>
                <a:spcPts val="0"/>
              </a:spcBef>
              <a:spcAft>
                <a:spcPts val="0"/>
              </a:spcAft>
              <a:buSzPts val="1800"/>
              <a:buAutoNum type="arabicPeriod"/>
            </a:pPr>
            <a:r>
              <a:rPr lang="en"/>
              <a:t>Git and Github - Version control and coordination</a:t>
            </a:r>
            <a:endParaRPr/>
          </a:p>
          <a:p>
            <a:pPr marL="457200" lvl="0" indent="-342900" algn="l" rtl="0">
              <a:spcBef>
                <a:spcPts val="0"/>
              </a:spcBef>
              <a:spcAft>
                <a:spcPts val="0"/>
              </a:spcAft>
              <a:buSzPts val="1800"/>
              <a:buAutoNum type="arabicPeriod"/>
            </a:pPr>
            <a:r>
              <a:rPr lang="en"/>
              <a:t>Flaticon.com	- Used for icons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script001.sql</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sql file upon execution creates a separate database for the game, (if not already present), and also creates the necessary tables along with essential data within the database.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database_interface.py</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python file is responsible for establishing a connection with the database as soon as the game starts.</a:t>
            </a:r>
            <a:endParaRPr/>
          </a:p>
          <a:p>
            <a:pPr marL="0" lvl="0" indent="0" algn="l" rtl="0">
              <a:spcBef>
                <a:spcPts val="1200"/>
              </a:spcBef>
              <a:spcAft>
                <a:spcPts val="0"/>
              </a:spcAft>
              <a:buNone/>
            </a:pPr>
            <a:r>
              <a:rPr lang="en"/>
              <a:t> It also executes script001.sql ensuring that the game is ready for creating, loading player profiles and player progress.</a:t>
            </a:r>
            <a:endParaRPr/>
          </a:p>
          <a:p>
            <a:pPr marL="0" lvl="0" indent="0" algn="l" rtl="0">
              <a:spcBef>
                <a:spcPts val="1200"/>
              </a:spcBef>
              <a:spcAft>
                <a:spcPts val="0"/>
              </a:spcAft>
              <a:buNone/>
            </a:pPr>
            <a:r>
              <a:rPr lang="en"/>
              <a:t> This file contains all the necessary functions required to select a particular player profile, inspect his progress and accordingly setup the game. </a:t>
            </a:r>
            <a:endParaRPr/>
          </a:p>
          <a:p>
            <a:pPr marL="0" lvl="0" indent="0" algn="l" rtl="0">
              <a:spcBef>
                <a:spcPts val="1200"/>
              </a:spcBef>
              <a:spcAft>
                <a:spcPts val="0"/>
              </a:spcAft>
              <a:buNone/>
            </a:pPr>
            <a:r>
              <a:rPr lang="en"/>
              <a:t>It is also capable of handling common errors.</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dependencies.py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python file contains all the important variables, functions and classes.</a:t>
            </a:r>
            <a:endParaRPr/>
          </a:p>
          <a:p>
            <a:pPr marL="0" lvl="0" indent="0" algn="l" rtl="0">
              <a:spcBef>
                <a:spcPts val="1200"/>
              </a:spcBef>
              <a:spcAft>
                <a:spcPts val="1200"/>
              </a:spcAft>
              <a:buNone/>
            </a:pPr>
            <a:r>
              <a:rPr lang="en"/>
              <a:t>It plays an important role in most of the  operations, i.e. showing the game window, positioning of icons, background music,  motion of the bullets, health of planets and troops, completion of levels and saving of progress in the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main.py</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All the various components of the game are integrated in this file.</a:t>
            </a:r>
            <a:endParaRPr dirty="0"/>
          </a:p>
          <a:p>
            <a:pPr marL="0" lvl="0" indent="0" algn="l" rtl="0">
              <a:spcBef>
                <a:spcPts val="1200"/>
              </a:spcBef>
              <a:spcAft>
                <a:spcPts val="0"/>
              </a:spcAft>
              <a:buNone/>
            </a:pPr>
            <a:r>
              <a:rPr lang="en" dirty="0"/>
              <a:t>It is here, where most of the functions and defined in dependencies.py are called and the instances of the classes are created.</a:t>
            </a:r>
            <a:endParaRPr dirty="0"/>
          </a:p>
          <a:p>
            <a:pPr marL="0" lvl="0" indent="0" algn="l" rtl="0">
              <a:spcBef>
                <a:spcPts val="1200"/>
              </a:spcBef>
              <a:spcAft>
                <a:spcPts val="0"/>
              </a:spcAft>
              <a:buNone/>
            </a:pPr>
            <a:r>
              <a:rPr lang="en" dirty="0"/>
              <a:t>This file operates on various loops which compose various screes, like menu screen, game screen and updates screen.</a:t>
            </a:r>
            <a:endParaRPr dirty="0"/>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43B3-4589-460A-BD85-CB5C87D1ED0F}"/>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2916989042"/>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370</Words>
  <Application>Microsoft Office PowerPoint</Application>
  <PresentationFormat>On-screen Show (16:9)</PresentationFormat>
  <Paragraphs>28</Paragraphs>
  <Slides>8</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Dark</vt:lpstr>
      <vt:lpstr>PowerPoint Presentation</vt:lpstr>
      <vt:lpstr>__init__.py</vt:lpstr>
      <vt:lpstr>WORKSPACE </vt:lpstr>
      <vt:lpstr>script001.sql</vt:lpstr>
      <vt:lpstr>database_interface.py</vt:lpstr>
      <vt:lpstr>dependencies.py     </vt:lpstr>
      <vt:lpstr>main.py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Sachin Yadav</cp:lastModifiedBy>
  <cp:revision>1</cp:revision>
  <dcterms:modified xsi:type="dcterms:W3CDTF">2021-04-07T17:18:34Z</dcterms:modified>
</cp:coreProperties>
</file>