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72D5D-C66A-41ED-9FE7-3519876E23E2}" v="23" dt="2024-03-02T08:28:2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C2F0-9284-1A9E-93E6-5585A624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32B2-F891-02CC-891B-AD788508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9BD6-C7B8-B2C0-5289-CB060840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E0A9-94E1-93E1-2AE0-68BBC42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05D2-3169-4087-AD61-2A2072E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0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66A7-9ACF-4BD9-856F-24C37259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98011-A734-9103-39E6-0A9232E2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EA3B-1BCF-F6F2-9273-5C5279F3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A3C1-913B-9869-A015-0B7E1A80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97A1-BD8F-3F0D-50BA-10A794FC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7E65C-416D-7955-A83A-B4FC42C5C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CBBB7-44A6-43DD-35FF-E52E745C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D4D-898F-A1B4-FD5C-71663AA0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8588-A7FF-CC8D-02C6-DBFC70A7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D987-6D78-454C-F8B6-13782EA1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38B2-EF15-B009-7780-CB1E790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0ADD-B9DF-5625-784D-6BFF54F8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6BEB-B4D7-FD1F-846C-7BD6231E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DD40-2FA9-D985-9256-1D31CDB2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F274-151E-63DD-F647-6BD94D84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E972-402F-5599-616F-13EFFA48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A824-35A3-98E9-A610-FEC2C028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5B3A-B350-5016-7E5F-AB52A647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26E6-9BA2-70B5-270B-9A181E47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852-3E34-1271-F08F-59D30458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78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5AB1-4E69-56D1-A2B6-7D6A21DB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17C-9630-3150-4C53-8142CBF2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11592-1DC2-BAF2-D474-E3AA2AE0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5A81-1EA6-EF14-E0EE-F46CC564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01523-EA85-F26C-A9E7-8D5B9929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CAB2-AF4B-43D5-92A1-418A743D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94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9C6-959F-BF35-4CFC-EA8BB261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BAC47-27CF-C448-BAE7-9B5673D6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B7E1-AD84-B267-FFD8-2198E2CA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838DC-6A07-017E-50CF-5BA66205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4568E-8C82-5275-8C32-769913BF9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E842D-EBF9-83F8-BB33-8E263106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AA84-C071-1BF7-8762-604485F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B9784-FF60-F15F-EFC0-9B1884EC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0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74A5-AA11-D394-8BAD-A22ECCAE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F14A-F0A0-18F9-A40F-C442997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41E5E-A390-4AE2-535D-26861F20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05EA-13C2-7CF2-7C49-D2E56419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3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D07BC-7F11-B86A-A8E1-47CC0A3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A6C5-499A-C447-AF72-D9B3BB6A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C938-BAD2-85AD-41BF-E2F9772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39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E55B-042D-B13E-F4CF-74EED18D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9F6-3194-7937-09A6-170C8709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0F9FD-9CEC-ED7A-2D03-D52D98CD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D55D-653A-9930-A13E-BE3B40C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1FB4-7545-2D2B-FE06-E6AD111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B625-8188-D9A7-C155-C72AFF15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87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1A0-3C35-84C9-9ACA-BE1E358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4BA71-8BFE-6A90-FFB2-29736D518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B54C7-428E-E6AE-28A0-FF573C1C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E6E1-C302-DCBD-3061-6AF1AB83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F20E-8D12-D9EF-701C-64922F66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103C-5601-FD45-05C7-01295651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25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DB601-CAE3-138E-B002-84E6FE65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CBEB-8380-EBB1-BBD9-C2E72083F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D4B1-3DE2-0782-0CE3-8BCC24E5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11D1-DBA4-465D-A010-C20AE9AA1F83}" type="datetimeFigureOut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46E6-1804-7F73-B412-7ED5D9AC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ED87-85E4-E3EA-6DA5-56BA69332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A367-2743-4BB0-B32E-43E60CFC9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0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1D711-EB2C-345F-7C09-4A30677115D2}"/>
              </a:ext>
            </a:extLst>
          </p:cNvPr>
          <p:cNvSpPr/>
          <p:nvPr/>
        </p:nvSpPr>
        <p:spPr>
          <a:xfrm>
            <a:off x="2114306" y="948020"/>
            <a:ext cx="1935850" cy="109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Character Features </a:t>
            </a:r>
          </a:p>
          <a:p>
            <a:r>
              <a:rPr lang="en-IN" sz="1000" dirty="0">
                <a:solidFill>
                  <a:schemeClr val="tx1"/>
                </a:solidFill>
              </a:rPr>
              <a:t>Age</a:t>
            </a:r>
          </a:p>
          <a:p>
            <a:r>
              <a:rPr lang="en-IN" sz="1000" dirty="0">
                <a:solidFill>
                  <a:schemeClr val="tx1"/>
                </a:solidFill>
              </a:rPr>
              <a:t>Gender</a:t>
            </a:r>
          </a:p>
          <a:p>
            <a:r>
              <a:rPr lang="en-IN" sz="1000" dirty="0">
                <a:solidFill>
                  <a:schemeClr val="tx1"/>
                </a:solidFill>
              </a:rPr>
              <a:t>Role(villain, hero) Emotions(Emotional, Angry, Soft)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01961-56C6-290A-4423-74BE8AC44586}"/>
              </a:ext>
            </a:extLst>
          </p:cNvPr>
          <p:cNvSpPr/>
          <p:nvPr/>
        </p:nvSpPr>
        <p:spPr>
          <a:xfrm>
            <a:off x="4390693" y="1086971"/>
            <a:ext cx="1586752" cy="815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Embedding Generator for text based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D7770-621A-7D27-A54B-CD3FE1E5CE44}"/>
              </a:ext>
            </a:extLst>
          </p:cNvPr>
          <p:cNvSpPr/>
          <p:nvPr/>
        </p:nvSpPr>
        <p:spPr>
          <a:xfrm>
            <a:off x="4331080" y="2475703"/>
            <a:ext cx="1586752" cy="815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Embedding Generator for Audio based characteristics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C32699-5E60-7652-4EB2-45F2CD39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86" y="1692279"/>
            <a:ext cx="1655227" cy="2382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B0066-FCF3-FDB8-DD80-ECDE50E82369}"/>
              </a:ext>
            </a:extLst>
          </p:cNvPr>
          <p:cNvSpPr/>
          <p:nvPr/>
        </p:nvSpPr>
        <p:spPr>
          <a:xfrm>
            <a:off x="7047286" y="1161122"/>
            <a:ext cx="1935509" cy="459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Transformer based Architecture for audio generation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B598AD-ACAB-2223-8B15-622AE37F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2" y="2370949"/>
            <a:ext cx="1586752" cy="990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12661-80D0-2836-4B49-5E831FA94603}"/>
              </a:ext>
            </a:extLst>
          </p:cNvPr>
          <p:cNvSpPr txBox="1"/>
          <p:nvPr/>
        </p:nvSpPr>
        <p:spPr>
          <a:xfrm>
            <a:off x="386451" y="3571126"/>
            <a:ext cx="133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 am spiderman….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8E92F9-683B-EE19-7969-5A4BA97CBEF8}"/>
              </a:ext>
            </a:extLst>
          </p:cNvPr>
          <p:cNvSpPr/>
          <p:nvPr/>
        </p:nvSpPr>
        <p:spPr>
          <a:xfrm>
            <a:off x="2114306" y="2429869"/>
            <a:ext cx="1935850" cy="90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Audio features (Based on current audio)</a:t>
            </a:r>
          </a:p>
          <a:p>
            <a:r>
              <a:rPr lang="en-IN" sz="1000" dirty="0">
                <a:solidFill>
                  <a:schemeClr val="tx1"/>
                </a:solidFill>
              </a:rPr>
              <a:t>Pitch</a:t>
            </a:r>
          </a:p>
          <a:p>
            <a:r>
              <a:rPr lang="en-IN" sz="1000" dirty="0">
                <a:solidFill>
                  <a:schemeClr val="tx1"/>
                </a:solidFill>
              </a:rPr>
              <a:t>Speech rate</a:t>
            </a:r>
          </a:p>
          <a:p>
            <a:r>
              <a:rPr lang="en-IN" sz="1000" dirty="0">
                <a:solidFill>
                  <a:schemeClr val="tx1"/>
                </a:solidFill>
              </a:rPr>
              <a:t>Loudness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5E39F-C689-8049-67F5-9F847C1DE4DA}"/>
              </a:ext>
            </a:extLst>
          </p:cNvPr>
          <p:cNvSpPr/>
          <p:nvPr/>
        </p:nvSpPr>
        <p:spPr>
          <a:xfrm>
            <a:off x="2092511" y="4021332"/>
            <a:ext cx="909173" cy="465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Current audio in English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47A6C-C7B8-7DEB-6046-A612AD0983AA}"/>
              </a:ext>
            </a:extLst>
          </p:cNvPr>
          <p:cNvSpPr/>
          <p:nvPr/>
        </p:nvSpPr>
        <p:spPr>
          <a:xfrm>
            <a:off x="3205879" y="3910270"/>
            <a:ext cx="1302989" cy="687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Complex  Feature Extraction (for surrounding sounds))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6D1B64-32BB-270D-24F0-EE06CB8AEE1D}"/>
              </a:ext>
            </a:extLst>
          </p:cNvPr>
          <p:cNvGrpSpPr/>
          <p:nvPr/>
        </p:nvGrpSpPr>
        <p:grpSpPr>
          <a:xfrm>
            <a:off x="6406605" y="900296"/>
            <a:ext cx="197224" cy="1205756"/>
            <a:chOff x="6606988" y="860612"/>
            <a:chExt cx="259981" cy="12057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0F97D6-5C35-FCA0-BF44-2A70FBB1F341}"/>
                </a:ext>
              </a:extLst>
            </p:cNvPr>
            <p:cNvSpPr/>
            <p:nvPr/>
          </p:nvSpPr>
          <p:spPr>
            <a:xfrm>
              <a:off x="6615953" y="860612"/>
              <a:ext cx="251016" cy="1205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F2A88-9CCF-1D98-EC6C-6FF73DB85C65}"/>
                </a:ext>
              </a:extLst>
            </p:cNvPr>
            <p:cNvCxnSpPr/>
            <p:nvPr/>
          </p:nvCxnSpPr>
          <p:spPr>
            <a:xfrm flipH="1">
              <a:off x="6615953" y="1075771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656EDD-CA0B-8FDB-B9B5-D5823AAA5330}"/>
                </a:ext>
              </a:extLst>
            </p:cNvPr>
            <p:cNvCxnSpPr/>
            <p:nvPr/>
          </p:nvCxnSpPr>
          <p:spPr>
            <a:xfrm flipH="1">
              <a:off x="6615953" y="1317818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BC16A5-0E60-59ED-237C-B3FB7027539C}"/>
                </a:ext>
              </a:extLst>
            </p:cNvPr>
            <p:cNvCxnSpPr/>
            <p:nvPr/>
          </p:nvCxnSpPr>
          <p:spPr>
            <a:xfrm flipH="1">
              <a:off x="6615953" y="1541932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D11EAC-F168-4131-4877-6438CC670018}"/>
                </a:ext>
              </a:extLst>
            </p:cNvPr>
            <p:cNvCxnSpPr/>
            <p:nvPr/>
          </p:nvCxnSpPr>
          <p:spPr>
            <a:xfrm flipH="1">
              <a:off x="6606988" y="1748123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E4799C-EE84-6937-7A64-7EFC51F5B1D6}"/>
                </a:ext>
              </a:extLst>
            </p:cNvPr>
            <p:cNvCxnSpPr/>
            <p:nvPr/>
          </p:nvCxnSpPr>
          <p:spPr>
            <a:xfrm flipH="1">
              <a:off x="6606988" y="1963277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B2C059-175B-47F6-F4BB-CDF25AC25362}"/>
              </a:ext>
            </a:extLst>
          </p:cNvPr>
          <p:cNvGrpSpPr/>
          <p:nvPr/>
        </p:nvGrpSpPr>
        <p:grpSpPr>
          <a:xfrm>
            <a:off x="6422111" y="2284549"/>
            <a:ext cx="197224" cy="1205756"/>
            <a:chOff x="6606988" y="860612"/>
            <a:chExt cx="259981" cy="12057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FA1958-3214-D93D-D489-E71C120F4668}"/>
                </a:ext>
              </a:extLst>
            </p:cNvPr>
            <p:cNvSpPr/>
            <p:nvPr/>
          </p:nvSpPr>
          <p:spPr>
            <a:xfrm>
              <a:off x="6615953" y="860612"/>
              <a:ext cx="251016" cy="1205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049203-948E-0FA5-5452-F8C8F0EECE30}"/>
                </a:ext>
              </a:extLst>
            </p:cNvPr>
            <p:cNvCxnSpPr/>
            <p:nvPr/>
          </p:nvCxnSpPr>
          <p:spPr>
            <a:xfrm flipH="1">
              <a:off x="6615953" y="1075771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AE48E8-9555-7D88-C331-843D17615E6B}"/>
                </a:ext>
              </a:extLst>
            </p:cNvPr>
            <p:cNvCxnSpPr/>
            <p:nvPr/>
          </p:nvCxnSpPr>
          <p:spPr>
            <a:xfrm flipH="1">
              <a:off x="6615953" y="1317818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8A5FD8-30A6-B058-F9A4-CE88485E0DEB}"/>
                </a:ext>
              </a:extLst>
            </p:cNvPr>
            <p:cNvCxnSpPr/>
            <p:nvPr/>
          </p:nvCxnSpPr>
          <p:spPr>
            <a:xfrm flipH="1">
              <a:off x="6615953" y="1541932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D03295-66A4-7835-581B-A96D176633EE}"/>
                </a:ext>
              </a:extLst>
            </p:cNvPr>
            <p:cNvCxnSpPr/>
            <p:nvPr/>
          </p:nvCxnSpPr>
          <p:spPr>
            <a:xfrm flipH="1">
              <a:off x="6606988" y="1748123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CC8F3-B731-D441-C954-7BA88D714BAE}"/>
                </a:ext>
              </a:extLst>
            </p:cNvPr>
            <p:cNvCxnSpPr/>
            <p:nvPr/>
          </p:nvCxnSpPr>
          <p:spPr>
            <a:xfrm flipH="1">
              <a:off x="6606988" y="1963277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7289F5-019A-8884-758C-58922312907D}"/>
              </a:ext>
            </a:extLst>
          </p:cNvPr>
          <p:cNvGrpSpPr/>
          <p:nvPr/>
        </p:nvGrpSpPr>
        <p:grpSpPr>
          <a:xfrm>
            <a:off x="6410005" y="3655778"/>
            <a:ext cx="197224" cy="1205756"/>
            <a:chOff x="6606988" y="860612"/>
            <a:chExt cx="259981" cy="120575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F4BCC7-0FA7-07B9-4610-6CF72F9E512F}"/>
                </a:ext>
              </a:extLst>
            </p:cNvPr>
            <p:cNvSpPr/>
            <p:nvPr/>
          </p:nvSpPr>
          <p:spPr>
            <a:xfrm>
              <a:off x="6615953" y="860612"/>
              <a:ext cx="251016" cy="1205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11FEE3-6779-F17B-1E62-ECCDE6360944}"/>
                </a:ext>
              </a:extLst>
            </p:cNvPr>
            <p:cNvCxnSpPr/>
            <p:nvPr/>
          </p:nvCxnSpPr>
          <p:spPr>
            <a:xfrm flipH="1">
              <a:off x="6615953" y="1075771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288DB8-00B6-8802-6459-F4BD3291B060}"/>
                </a:ext>
              </a:extLst>
            </p:cNvPr>
            <p:cNvCxnSpPr/>
            <p:nvPr/>
          </p:nvCxnSpPr>
          <p:spPr>
            <a:xfrm flipH="1">
              <a:off x="6615953" y="1317818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0A7B97-616B-4650-2196-8ACFEB1C98FE}"/>
                </a:ext>
              </a:extLst>
            </p:cNvPr>
            <p:cNvCxnSpPr/>
            <p:nvPr/>
          </p:nvCxnSpPr>
          <p:spPr>
            <a:xfrm flipH="1">
              <a:off x="6615953" y="1541932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9E8538-CA90-88A4-2F78-26ACC3983453}"/>
                </a:ext>
              </a:extLst>
            </p:cNvPr>
            <p:cNvCxnSpPr/>
            <p:nvPr/>
          </p:nvCxnSpPr>
          <p:spPr>
            <a:xfrm flipH="1">
              <a:off x="6606988" y="1748123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141C41-977A-F049-536D-3CB3C8E262AA}"/>
                </a:ext>
              </a:extLst>
            </p:cNvPr>
            <p:cNvCxnSpPr/>
            <p:nvPr/>
          </p:nvCxnSpPr>
          <p:spPr>
            <a:xfrm flipH="1">
              <a:off x="6606988" y="1963277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BF22F-25FB-F6B7-196E-CE08EC15DC3A}"/>
              </a:ext>
            </a:extLst>
          </p:cNvPr>
          <p:cNvCxnSpPr>
            <a:cxnSpLocks/>
          </p:cNvCxnSpPr>
          <p:nvPr/>
        </p:nvCxnSpPr>
        <p:spPr>
          <a:xfrm flipV="1">
            <a:off x="4075098" y="1482203"/>
            <a:ext cx="340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E2AE50-4AF7-8B49-2111-EF1C911D768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050156" y="2883598"/>
            <a:ext cx="280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153C16-1731-B5A6-BBF2-86DEF215731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001684" y="4254204"/>
            <a:ext cx="204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58193C-03CC-9E55-B17B-1303E5B3771F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5977445" y="1494866"/>
            <a:ext cx="435961" cy="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942E7D-A3A5-26EC-99D3-6A8F2E06283D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17832" y="2883598"/>
            <a:ext cx="511080" cy="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16F670-95B6-6029-D9D3-51FDC96C6280}"/>
              </a:ext>
            </a:extLst>
          </p:cNvPr>
          <p:cNvCxnSpPr>
            <a:cxnSpLocks/>
            <a:stCxn id="20" idx="3"/>
            <a:endCxn id="112" idx="1"/>
          </p:cNvCxnSpPr>
          <p:nvPr/>
        </p:nvCxnSpPr>
        <p:spPr>
          <a:xfrm>
            <a:off x="4508868" y="4254205"/>
            <a:ext cx="144193" cy="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2B3ED4-0047-A70C-D82A-2BDEB3E8001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1718304" y="1494867"/>
            <a:ext cx="396002" cy="137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0A83CC-72C7-8F8D-4088-4F2F7801B1C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1718304" y="2866248"/>
            <a:ext cx="396002" cy="1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A53C71-1872-88B1-0A04-E4588679BE1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718304" y="2866248"/>
            <a:ext cx="374207" cy="138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46572F7-532B-DADB-A49E-CC4B7A506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46117" y="2656733"/>
            <a:ext cx="549306" cy="453729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91184F-955B-11BC-65A0-CC2495A16F6F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>
            <a:off x="6603829" y="1503174"/>
            <a:ext cx="582557" cy="138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4410EB-90E8-DC73-287F-DE70E53D8D82}"/>
              </a:ext>
            </a:extLst>
          </p:cNvPr>
          <p:cNvCxnSpPr>
            <a:stCxn id="30" idx="3"/>
            <a:endCxn id="12" idx="1"/>
          </p:cNvCxnSpPr>
          <p:nvPr/>
        </p:nvCxnSpPr>
        <p:spPr>
          <a:xfrm flipV="1">
            <a:off x="6619335" y="2883597"/>
            <a:ext cx="567051" cy="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AFA1867-D5ED-707F-3607-6E440A5BE573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6607229" y="2883597"/>
            <a:ext cx="579157" cy="137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5836542-8AC7-12C1-FBD4-EB566B3A2594}"/>
              </a:ext>
            </a:extLst>
          </p:cNvPr>
          <p:cNvSpPr/>
          <p:nvPr/>
        </p:nvSpPr>
        <p:spPr>
          <a:xfrm>
            <a:off x="8942945" y="2344608"/>
            <a:ext cx="955649" cy="262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Output Audio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08EF0A2-1209-2854-C304-CA9E8255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31" y="2350348"/>
            <a:ext cx="1586752" cy="99059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B265AB1-ED56-AF47-083A-C87A03C7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69" y="3584692"/>
            <a:ext cx="221982" cy="24622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0880923-89BA-BE60-E1B5-90617441CF22}"/>
              </a:ext>
            </a:extLst>
          </p:cNvPr>
          <p:cNvSpPr txBox="1"/>
          <p:nvPr/>
        </p:nvSpPr>
        <p:spPr>
          <a:xfrm>
            <a:off x="10699078" y="3571126"/>
            <a:ext cx="1331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900" b="0" i="0" u="none" strike="noStrike" cap="none" normalizeH="0" baseline="0" dirty="0">
                <a:ln>
                  <a:noFill/>
                </a:ln>
                <a:effectLst/>
                <a:latin typeface="inherit"/>
                <a:cs typeface="Mangal" panose="02040503050203030202" pitchFamily="18" charset="0"/>
              </a:rPr>
              <a:t>मैं स्पाइडरमैन हूं</a:t>
            </a:r>
            <a:r>
              <a:rPr kumimoji="0" lang="en-IN" altLang="en-US" sz="900" b="0" i="0" u="none" strike="noStrike" cap="none" normalizeH="0" baseline="0" dirty="0">
                <a:ln>
                  <a:noFill/>
                </a:ln>
                <a:effectLst/>
                <a:latin typeface="inherit"/>
                <a:cs typeface="Mangal" panose="02040503050203030202" pitchFamily="18" charset="0"/>
              </a:rPr>
              <a:t>….</a:t>
            </a:r>
            <a:r>
              <a:rPr kumimoji="0" lang="hi-IN" altLang="en-US" sz="900" b="0" i="0" u="none" strike="noStrike" cap="none" normalizeH="0" baseline="0" dirty="0">
                <a:ln>
                  <a:noFill/>
                </a:ln>
                <a:effectLst/>
                <a:cs typeface="Mangal" panose="02040503050203030202" pitchFamily="18" charset="0"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56B4A5C-A586-3301-B172-9EF59CC0C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696" y="3584692"/>
            <a:ext cx="221982" cy="24622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A799018-919D-178C-1320-E1BF145F47AA}"/>
              </a:ext>
            </a:extLst>
          </p:cNvPr>
          <p:cNvSpPr/>
          <p:nvPr/>
        </p:nvSpPr>
        <p:spPr>
          <a:xfrm>
            <a:off x="4653061" y="4130513"/>
            <a:ext cx="1442939" cy="25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Embedding generator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227D50-821B-6A22-33B3-3FB9CADD0D2F}"/>
              </a:ext>
            </a:extLst>
          </p:cNvPr>
          <p:cNvCxnSpPr>
            <a:cxnSpLocks/>
            <a:stCxn id="112" idx="3"/>
            <a:endCxn id="37" idx="1"/>
          </p:cNvCxnSpPr>
          <p:nvPr/>
        </p:nvCxnSpPr>
        <p:spPr>
          <a:xfrm>
            <a:off x="6096000" y="4258656"/>
            <a:ext cx="320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14B63D-B210-E801-BE6E-F6080C6341BA}"/>
              </a:ext>
            </a:extLst>
          </p:cNvPr>
          <p:cNvSpPr/>
          <p:nvPr/>
        </p:nvSpPr>
        <p:spPr>
          <a:xfrm>
            <a:off x="2114306" y="5309277"/>
            <a:ext cx="1099595" cy="465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Hindi Subtitles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E08BD7-1103-1314-28F6-FE35409D7665}"/>
              </a:ext>
            </a:extLst>
          </p:cNvPr>
          <p:cNvSpPr/>
          <p:nvPr/>
        </p:nvSpPr>
        <p:spPr>
          <a:xfrm>
            <a:off x="3658226" y="5416240"/>
            <a:ext cx="1735110" cy="25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dirty="0">
                <a:solidFill>
                  <a:schemeClr val="tx1"/>
                </a:solidFill>
              </a:rPr>
              <a:t>Word Embedding generator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BA6D30-4C0E-3669-1C8D-80F809D966DF}"/>
              </a:ext>
            </a:extLst>
          </p:cNvPr>
          <p:cNvGrpSpPr/>
          <p:nvPr/>
        </p:nvGrpSpPr>
        <p:grpSpPr>
          <a:xfrm>
            <a:off x="6399804" y="4939272"/>
            <a:ext cx="197224" cy="1205756"/>
            <a:chOff x="6606988" y="860612"/>
            <a:chExt cx="259981" cy="120575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6655B21-D3BB-13CB-3F27-4337A270DB8E}"/>
                </a:ext>
              </a:extLst>
            </p:cNvPr>
            <p:cNvSpPr/>
            <p:nvPr/>
          </p:nvSpPr>
          <p:spPr>
            <a:xfrm>
              <a:off x="6615953" y="860612"/>
              <a:ext cx="251016" cy="1205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711439-7BA9-60B6-C640-25C4B5FD25AF}"/>
                </a:ext>
              </a:extLst>
            </p:cNvPr>
            <p:cNvCxnSpPr/>
            <p:nvPr/>
          </p:nvCxnSpPr>
          <p:spPr>
            <a:xfrm flipH="1">
              <a:off x="6615953" y="1075771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DE50F29-1620-0D4D-76D1-8AB82092D08F}"/>
                </a:ext>
              </a:extLst>
            </p:cNvPr>
            <p:cNvCxnSpPr/>
            <p:nvPr/>
          </p:nvCxnSpPr>
          <p:spPr>
            <a:xfrm flipH="1">
              <a:off x="6615953" y="1317818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96F49FF-1E54-C581-F3C3-1EDDE62CD1F6}"/>
                </a:ext>
              </a:extLst>
            </p:cNvPr>
            <p:cNvCxnSpPr/>
            <p:nvPr/>
          </p:nvCxnSpPr>
          <p:spPr>
            <a:xfrm flipH="1">
              <a:off x="6615953" y="1541932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1019B5A-273C-F109-1DFA-2A160E7837C7}"/>
                </a:ext>
              </a:extLst>
            </p:cNvPr>
            <p:cNvCxnSpPr/>
            <p:nvPr/>
          </p:nvCxnSpPr>
          <p:spPr>
            <a:xfrm flipH="1">
              <a:off x="6606988" y="1748123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07D1084-5E5F-F40E-C5C3-17CAB29C1476}"/>
                </a:ext>
              </a:extLst>
            </p:cNvPr>
            <p:cNvCxnSpPr/>
            <p:nvPr/>
          </p:nvCxnSpPr>
          <p:spPr>
            <a:xfrm flipH="1">
              <a:off x="6606988" y="1963277"/>
              <a:ext cx="251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4883F70-D469-6579-D619-D997C8247AF2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3213901" y="5542149"/>
            <a:ext cx="44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AEA3DB0-9F99-2BA0-70BF-9493ADCD1E05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5393336" y="5542150"/>
            <a:ext cx="101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6D94D2A-0259-3A8C-98BE-D29A06FFD0DF}"/>
              </a:ext>
            </a:extLst>
          </p:cNvPr>
          <p:cNvCxnSpPr>
            <a:cxnSpLocks/>
            <a:stCxn id="138" idx="3"/>
            <a:endCxn id="12" idx="1"/>
          </p:cNvCxnSpPr>
          <p:nvPr/>
        </p:nvCxnSpPr>
        <p:spPr>
          <a:xfrm flipV="1">
            <a:off x="6597028" y="2883597"/>
            <a:ext cx="589358" cy="265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1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jangid</dc:creator>
  <cp:lastModifiedBy>sachin jangid</cp:lastModifiedBy>
  <cp:revision>2</cp:revision>
  <dcterms:created xsi:type="dcterms:W3CDTF">2024-03-02T07:38:37Z</dcterms:created>
  <dcterms:modified xsi:type="dcterms:W3CDTF">2024-03-02T08:37:35Z</dcterms:modified>
</cp:coreProperties>
</file>