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68198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1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1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6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64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62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58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95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2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2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3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1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5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0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9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0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8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Power BI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Internship Task Summary - Data Analyst (Elevate Labs)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&amp;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Objective: Design an interactive dashboard for business stakeholders</a:t>
            </a:r>
          </a:p>
          <a:p>
            <a:r>
              <a:t>- Tools: Power BI</a:t>
            </a:r>
          </a:p>
          <a:p>
            <a:r>
              <a:t>- Dataset: Sales &amp; Financial Data (from Kaggle)</a:t>
            </a:r>
          </a:p>
          <a:p>
            <a:r>
              <a:t>- Deliverables: Interactive Dashboard + PPT 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Chosen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 (Sum of Sales)</a:t>
            </a:r>
          </a:p>
          <a:p>
            <a:r>
              <a:t>- Total Profit (Sum of Profit)</a:t>
            </a:r>
          </a:p>
          <a:p>
            <a:r>
              <a:t>- Total Orders (Count of Order ID)</a:t>
            </a:r>
          </a:p>
          <a:p>
            <a:r>
              <a:t>- Quantity Sold (Sum of Quantity)</a:t>
            </a:r>
          </a:p>
          <a:p>
            <a:r>
              <a:t>- Trend Over Time (OrderMonth)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Interactivity: Slicers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- Slicers used for filters:</a:t>
            </a:r>
          </a:p>
          <a:p>
            <a:r>
              <a:t>  • Region</a:t>
            </a:r>
          </a:p>
          <a:p>
            <a:r>
              <a:t>  • Segment</a:t>
            </a:r>
          </a:p>
          <a:p>
            <a:r>
              <a:t>  • Category</a:t>
            </a:r>
          </a:p>
          <a:p>
            <a:r>
              <a:t>  • Order Date (Date range)</a:t>
            </a:r>
          </a:p>
          <a:p>
            <a:r>
              <a:t>  • Profit (Range Slider)</a:t>
            </a:r>
          </a:p>
          <a:p>
            <a:r>
              <a:t>- Slicer customization includes dropdowns and search enabled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Time-Series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Created 'OrderMonth' column using DAX:</a:t>
            </a:r>
          </a:p>
          <a:p>
            <a:r>
              <a:t>  FORMAT([Order Date], "YYYY-MM")</a:t>
            </a:r>
          </a:p>
          <a:p>
            <a:r>
              <a:t>- Used Line Chart for Sum of Sales by OrderMonth and Region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Cards for Totals &amp;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Card visuals added for:</a:t>
            </a:r>
          </a:p>
          <a:p>
            <a:r>
              <a:t>  • Total Sales</a:t>
            </a:r>
          </a:p>
          <a:p>
            <a:r>
              <a:t>  • Total Profit</a:t>
            </a:r>
          </a:p>
          <a:p>
            <a:r>
              <a:t>  • Total Orders (Count Distinct)</a:t>
            </a:r>
          </a:p>
          <a:p>
            <a:r>
              <a:t>  • Quantity Sold</a:t>
            </a:r>
          </a:p>
          <a:p>
            <a:r>
              <a:t>- Used consistent formatting (font size, color)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Consistent Color Theme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Applied consistent color codes:</a:t>
            </a:r>
          </a:p>
          <a:p>
            <a:r>
              <a:t>  • Blue for Sales</a:t>
            </a:r>
          </a:p>
          <a:p>
            <a:r>
              <a:t>  • Green for Profit</a:t>
            </a:r>
          </a:p>
          <a:p>
            <a:r>
              <a:t>  • Purple for Order ID</a:t>
            </a:r>
          </a:p>
          <a:p>
            <a:r>
              <a:t>- Ensures clean, professional look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Navigation Menu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Added buttons using Insert &gt; Buttons</a:t>
            </a:r>
          </a:p>
          <a:p>
            <a:r>
              <a:t>- Enabled Action: Page Navigation</a:t>
            </a:r>
          </a:p>
          <a:p>
            <a:r>
              <a:t>- Allows users to jump between Page 1 and Page 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Dashboard successfully meets the objectives</a:t>
            </a:r>
          </a:p>
          <a:p>
            <a:r>
              <a:t>- Provides stakeholders with clear insights</a:t>
            </a:r>
          </a:p>
          <a:p>
            <a:r>
              <a:t>- Interactive, visually appealing, and easy to navigate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</TotalTime>
  <Words>290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Power BI Dashboard Summary</vt:lpstr>
      <vt:lpstr>Objective &amp; Tools Used</vt:lpstr>
      <vt:lpstr>Chosen KPIs</vt:lpstr>
      <vt:lpstr>Interactivity: Slicers</vt:lpstr>
      <vt:lpstr>Time-Series Analysis</vt:lpstr>
      <vt:lpstr>Cards for Totals &amp; Summary</vt:lpstr>
      <vt:lpstr>Consistent Color Theme</vt:lpstr>
      <vt:lpstr>Navigation Menu (Optional)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HP</cp:lastModifiedBy>
  <cp:revision>2</cp:revision>
  <dcterms:created xsi:type="dcterms:W3CDTF">2013-01-27T09:14:16Z</dcterms:created>
  <dcterms:modified xsi:type="dcterms:W3CDTF">2025-06-26T15:37:07Z</dcterms:modified>
  <cp:category/>
</cp:coreProperties>
</file>