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89" r:id="rId4"/>
    <p:sldId id="290" r:id="rId5"/>
    <p:sldId id="258" r:id="rId6"/>
    <p:sldId id="273" r:id="rId7"/>
    <p:sldId id="274" r:id="rId8"/>
    <p:sldId id="275" r:id="rId9"/>
    <p:sldId id="259" r:id="rId10"/>
    <p:sldId id="276" r:id="rId11"/>
    <p:sldId id="260" r:id="rId12"/>
    <p:sldId id="268" r:id="rId13"/>
    <p:sldId id="267" r:id="rId14"/>
    <p:sldId id="266" r:id="rId15"/>
    <p:sldId id="261" r:id="rId16"/>
    <p:sldId id="278" r:id="rId17"/>
    <p:sldId id="277" r:id="rId18"/>
    <p:sldId id="262" r:id="rId19"/>
    <p:sldId id="279" r:id="rId20"/>
    <p:sldId id="281" r:id="rId21"/>
    <p:sldId id="280" r:id="rId22"/>
    <p:sldId id="257" r:id="rId23"/>
    <p:sldId id="263" r:id="rId24"/>
    <p:sldId id="283" r:id="rId25"/>
    <p:sldId id="282" r:id="rId26"/>
    <p:sldId id="264" r:id="rId27"/>
    <p:sldId id="287" r:id="rId28"/>
    <p:sldId id="286" r:id="rId29"/>
    <p:sldId id="285" r:id="rId30"/>
    <p:sldId id="284" r:id="rId31"/>
    <p:sldId id="265" r:id="rId32"/>
    <p:sldId id="269" r:id="rId33"/>
    <p:sldId id="270" r:id="rId34"/>
    <p:sldId id="288" r:id="rId35"/>
    <p:sldId id="27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7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bscan.co/" TargetMode="External"/><Relationship Id="rId2" Type="http://schemas.openxmlformats.org/officeDocument/2006/relationships/hyperlink" Target="https://resumeworded.com/results-v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/>
          <p:cNvGraphicFramePr>
            <a:graphicFrameLocks noChangeAspect="1"/>
          </p:cNvGraphicFramePr>
          <p:nvPr/>
        </p:nvGraphicFramePr>
        <p:xfrm>
          <a:off x="152400" y="76200"/>
          <a:ext cx="4246431" cy="6781800"/>
        </p:xfrm>
        <a:graphic>
          <a:graphicData uri="http://schemas.openxmlformats.org/presentationml/2006/ole">
            <p:oleObj spid="_x0000_s1026" name="Document" r:id="rId3" imgW="6477720" imgH="10343568" progId="Word.Document.12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76200" y="76200"/>
            <a:ext cx="4419600" cy="670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1" y="838200"/>
            <a:ext cx="44196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In this video/Lecture, I will provide crucial tips and strategies to help your resume stand out and pass ATS filters. Whether you're new to the </a:t>
            </a:r>
          </a:p>
          <a:p>
            <a:pPr algn="ctr"/>
            <a:r>
              <a:rPr lang="en-US" sz="2200" dirty="0" smtClean="0"/>
              <a:t>job market or a seasoned professional, these insights will increase your chances of securing more interviews and catching the attention of top employers.</a:t>
            </a:r>
          </a:p>
          <a:p>
            <a:pPr algn="ctr"/>
            <a:endParaRPr lang="en-US" sz="2200" dirty="0" smtClean="0"/>
          </a:p>
          <a:p>
            <a:pPr algn="ctr"/>
            <a:r>
              <a:rPr lang="en-US" sz="2200" dirty="0" smtClean="0"/>
              <a:t>If you want to improve your resume and optimize it for ATS, this video is essential viewing! 🎯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IN" dirty="0" smtClean="0"/>
              <a:t>- Use Action words like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Directed/Managed/Spearheaded instead of Duties included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276600"/>
            <a:ext cx="7696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write about your work experience: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6629400" y="3886200"/>
            <a:ext cx="2286000" cy="838200"/>
          </a:xfrm>
          <a:prstGeom prst="right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91440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mage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903147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1828800" y="228600"/>
            <a:ext cx="5334000" cy="10668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/>
          <p:cNvSpPr/>
          <p:nvPr/>
        </p:nvSpPr>
        <p:spPr>
          <a:xfrm>
            <a:off x="7620000" y="228600"/>
            <a:ext cx="1143000" cy="9906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n 6"/>
          <p:cNvSpPr/>
          <p:nvPr/>
        </p:nvSpPr>
        <p:spPr>
          <a:xfrm>
            <a:off x="228600" y="228600"/>
            <a:ext cx="1143000" cy="9906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mage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903147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 rot="16200000">
            <a:off x="-1981200" y="2971800"/>
            <a:ext cx="5334000" cy="1676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/>
          <p:cNvSpPr/>
          <p:nvPr/>
        </p:nvSpPr>
        <p:spPr>
          <a:xfrm>
            <a:off x="7620000" y="228600"/>
            <a:ext cx="1143000" cy="9906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n 6"/>
          <p:cNvSpPr/>
          <p:nvPr/>
        </p:nvSpPr>
        <p:spPr>
          <a:xfrm>
            <a:off x="228600" y="228600"/>
            <a:ext cx="1143000" cy="9906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mage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903147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 rot="16200000">
            <a:off x="-1371600" y="3048000"/>
            <a:ext cx="6172200" cy="14478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/>
          <p:cNvSpPr/>
          <p:nvPr/>
        </p:nvSpPr>
        <p:spPr>
          <a:xfrm>
            <a:off x="7620000" y="228600"/>
            <a:ext cx="1143000" cy="9906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n 6"/>
          <p:cNvSpPr/>
          <p:nvPr/>
        </p:nvSpPr>
        <p:spPr>
          <a:xfrm>
            <a:off x="228600" y="228600"/>
            <a:ext cx="1143000" cy="9906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mage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903147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 rot="16200000">
            <a:off x="838200" y="3200400"/>
            <a:ext cx="5334000" cy="10668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/>
          <p:cNvSpPr/>
          <p:nvPr/>
        </p:nvSpPr>
        <p:spPr>
          <a:xfrm>
            <a:off x="7620000" y="228600"/>
            <a:ext cx="1143000" cy="9906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n 6"/>
          <p:cNvSpPr/>
          <p:nvPr/>
        </p:nvSpPr>
        <p:spPr>
          <a:xfrm>
            <a:off x="228600" y="228600"/>
            <a:ext cx="1143000" cy="9906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Very IMPORTANT to get shortlisted: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More than 90% companies now use software (called ATS) to shortlist</a:t>
            </a:r>
            <a:endParaRPr lang="en-US" dirty="0" smtClean="0"/>
          </a:p>
          <a:p>
            <a:r>
              <a:rPr lang="en-IN" dirty="0" smtClean="0"/>
              <a:t>- Software checks keywords to match job description (JD)</a:t>
            </a:r>
            <a:endParaRPr lang="en-US" dirty="0" smtClean="0"/>
          </a:p>
          <a:p>
            <a:r>
              <a:rPr lang="en-IN" dirty="0" smtClean="0"/>
              <a:t>- Hence, you need TO include relevant keywords in your CV and tailor each CV based on the specific job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triped Right Arrow 4"/>
          <p:cNvSpPr/>
          <p:nvPr/>
        </p:nvSpPr>
        <p:spPr>
          <a:xfrm rot="10800000">
            <a:off x="5943600" y="2209800"/>
            <a:ext cx="2286000" cy="609600"/>
          </a:xfrm>
          <a:prstGeom prst="stripedRightArrow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path path="rect">
              <a:fillToRect l="100000" t="100000"/>
            </a:path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Very IMPORTANT to get shortlisted: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More than 90% companies now use software (called ATS) to shortlist</a:t>
            </a:r>
            <a:endParaRPr lang="en-US" dirty="0" smtClean="0"/>
          </a:p>
          <a:p>
            <a:r>
              <a:rPr lang="en-IN" dirty="0" smtClean="0"/>
              <a:t>- Software checks keywords to match job description (JD)</a:t>
            </a:r>
            <a:endParaRPr lang="en-US" dirty="0" smtClean="0"/>
          </a:p>
          <a:p>
            <a:r>
              <a:rPr lang="en-IN" dirty="0" smtClean="0"/>
              <a:t>- Hence, you need TO include relevant keywords in your CV and tailor each CV based on the specific job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triped Right Arrow 4"/>
          <p:cNvSpPr/>
          <p:nvPr/>
        </p:nvSpPr>
        <p:spPr>
          <a:xfrm rot="10800000">
            <a:off x="6096000" y="3124200"/>
            <a:ext cx="2286000" cy="609600"/>
          </a:xfrm>
          <a:prstGeom prst="stripedRightArrow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path path="rect">
              <a:fillToRect l="100000" t="100000"/>
            </a:path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457200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Very IMPORTANT to get shortlisted: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More than 90% companies now use software (called ATS) to shortlist</a:t>
            </a:r>
            <a:endParaRPr lang="en-US" dirty="0" smtClean="0"/>
          </a:p>
          <a:p>
            <a:r>
              <a:rPr lang="en-IN" dirty="0" smtClean="0"/>
              <a:t>- Software checks keywords to match job description (JD)</a:t>
            </a:r>
            <a:endParaRPr lang="en-US" dirty="0" smtClean="0"/>
          </a:p>
          <a:p>
            <a:r>
              <a:rPr lang="en-IN" dirty="0" smtClean="0"/>
              <a:t>- Hence, you need to include relevant keywords in your CV and tailor each CV based on the specific job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triped Right Arrow 4"/>
          <p:cNvSpPr/>
          <p:nvPr/>
        </p:nvSpPr>
        <p:spPr>
          <a:xfrm rot="10800000">
            <a:off x="6019800" y="4800600"/>
            <a:ext cx="2286000" cy="609600"/>
          </a:xfrm>
          <a:prstGeom prst="stripedRightArrow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path path="rect">
              <a:fillToRect l="100000" t="100000"/>
            </a:path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Resume Summary: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IN" dirty="0" smtClean="0"/>
              <a:t>- Not required for fresher</a:t>
            </a:r>
            <a:endParaRPr lang="en-US" dirty="0" smtClean="0"/>
          </a:p>
          <a:p>
            <a:r>
              <a:rPr lang="en-IN" dirty="0" smtClean="0"/>
              <a:t>- Not more than 3 sentences. </a:t>
            </a:r>
            <a:endParaRPr lang="en-US" dirty="0" smtClean="0"/>
          </a:p>
          <a:p>
            <a:r>
              <a:rPr lang="en-IN" dirty="0" smtClean="0"/>
              <a:t>- Mention experience, top achievements</a:t>
            </a:r>
            <a:endParaRPr lang="en-US" dirty="0" smtClean="0"/>
          </a:p>
          <a:p>
            <a:r>
              <a:rPr lang="en-IN" dirty="0" smtClean="0"/>
              <a:t>- What type of role you are looking at</a:t>
            </a:r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5410200" y="1981200"/>
            <a:ext cx="15240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anner3.jpeg"/>
          <p:cNvPicPr>
            <a:picLocks noChangeAspect="1"/>
          </p:cNvPicPr>
          <p:nvPr/>
        </p:nvPicPr>
        <p:blipFill>
          <a:blip r:embed="rId2"/>
          <a:srcRect l="41850" t="41850"/>
          <a:stretch>
            <a:fillRect/>
          </a:stretch>
        </p:blipFill>
        <p:spPr>
          <a:xfrm rot="10800000" flipH="1" flipV="1">
            <a:off x="6391200" y="0"/>
            <a:ext cx="2752800" cy="2752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67400" y="466800"/>
            <a:ext cx="914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Resume Summary: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IN" dirty="0" smtClean="0"/>
              <a:t>- Not required for fresher</a:t>
            </a:r>
            <a:endParaRPr lang="en-US" dirty="0" smtClean="0"/>
          </a:p>
          <a:p>
            <a:r>
              <a:rPr lang="en-IN" dirty="0" smtClean="0"/>
              <a:t>- Not more than 3 sentences. </a:t>
            </a:r>
            <a:endParaRPr lang="en-US" dirty="0" smtClean="0"/>
          </a:p>
          <a:p>
            <a:r>
              <a:rPr lang="en-IN" dirty="0" smtClean="0"/>
              <a:t>- Mention experience, top achievements</a:t>
            </a:r>
            <a:endParaRPr lang="en-US" dirty="0" smtClean="0"/>
          </a:p>
          <a:p>
            <a:r>
              <a:rPr lang="en-IN" dirty="0" smtClean="0"/>
              <a:t>- What type of role you are looking at</a:t>
            </a:r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7696200" y="3429000"/>
            <a:ext cx="1219200" cy="533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4495800"/>
            <a:ext cx="23622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/>
          <p:cNvGraphicFramePr>
            <a:graphicFrameLocks noChangeAspect="1"/>
          </p:cNvGraphicFramePr>
          <p:nvPr/>
        </p:nvGraphicFramePr>
        <p:xfrm>
          <a:off x="152400" y="76200"/>
          <a:ext cx="4246431" cy="6781800"/>
        </p:xfrm>
        <a:graphic>
          <a:graphicData uri="http://schemas.openxmlformats.org/presentationml/2006/ole">
            <p:oleObj spid="_x0000_s2050" name="Document" r:id="rId3" imgW="6477720" imgH="10343568" progId="Word.Document.12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76200" y="76200"/>
            <a:ext cx="4419600" cy="670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28941" y="2209800"/>
            <a:ext cx="4767459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200" dirty="0" smtClean="0"/>
              <a:t>How to Make an </a:t>
            </a:r>
          </a:p>
          <a:p>
            <a:pPr algn="ctr"/>
            <a:r>
              <a:rPr lang="en-US" sz="5200" dirty="0" smtClean="0"/>
              <a:t>ATS Friendly </a:t>
            </a:r>
          </a:p>
          <a:p>
            <a:pPr algn="ctr"/>
            <a:r>
              <a:rPr lang="en-US" sz="5200" dirty="0" smtClean="0"/>
              <a:t>Resume!!</a:t>
            </a:r>
          </a:p>
          <a:p>
            <a:pPr algn="ctr"/>
            <a:r>
              <a:rPr lang="en-US" sz="2800" dirty="0" smtClean="0"/>
              <a:t> (For </a:t>
            </a:r>
            <a:r>
              <a:rPr lang="en-US" sz="2800" dirty="0" err="1" smtClean="0"/>
              <a:t>Freshers</a:t>
            </a:r>
            <a:r>
              <a:rPr lang="en-US" sz="2800" dirty="0" smtClean="0"/>
              <a:t>/Experienced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7" name="5-Point Star 6"/>
          <p:cNvSpPr/>
          <p:nvPr/>
        </p:nvSpPr>
        <p:spPr>
          <a:xfrm>
            <a:off x="5715000" y="609600"/>
            <a:ext cx="1524000" cy="1371600"/>
          </a:xfrm>
          <a:prstGeom prst="star5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2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04800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Resume Summary: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IN" dirty="0" smtClean="0"/>
              <a:t>- Not required for fresher</a:t>
            </a:r>
            <a:endParaRPr lang="en-US" dirty="0" smtClean="0"/>
          </a:p>
          <a:p>
            <a:r>
              <a:rPr lang="en-IN" dirty="0" smtClean="0"/>
              <a:t>- Not more than 3 sentences. </a:t>
            </a:r>
            <a:endParaRPr lang="en-US" dirty="0" smtClean="0"/>
          </a:p>
          <a:p>
            <a:r>
              <a:rPr lang="en-IN" dirty="0" smtClean="0"/>
              <a:t>- Mention experience, top achievements</a:t>
            </a:r>
            <a:endParaRPr lang="en-US" dirty="0" smtClean="0"/>
          </a:p>
          <a:p>
            <a:r>
              <a:rPr lang="en-IN" dirty="0" smtClean="0"/>
              <a:t>- What type of role you are looking at</a:t>
            </a:r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7315200" y="3886200"/>
            <a:ext cx="15240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-228600"/>
            <a:ext cx="32766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Resume Summary: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IN" dirty="0" smtClean="0"/>
              <a:t>- Not required for fresher</a:t>
            </a:r>
            <a:endParaRPr lang="en-US" dirty="0" smtClean="0"/>
          </a:p>
          <a:p>
            <a:r>
              <a:rPr lang="en-IN" dirty="0" smtClean="0"/>
              <a:t>- Not more than 3 sentences. </a:t>
            </a:r>
            <a:endParaRPr lang="en-US" dirty="0" smtClean="0"/>
          </a:p>
          <a:p>
            <a:r>
              <a:rPr lang="en-IN" dirty="0" smtClean="0"/>
              <a:t>- Mention experience, top achievements</a:t>
            </a:r>
            <a:endParaRPr lang="en-US" dirty="0" smtClean="0"/>
          </a:p>
          <a:p>
            <a:r>
              <a:rPr lang="en-IN" dirty="0" smtClean="0"/>
              <a:t>- What type of role you are looking at</a:t>
            </a:r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5410200" y="1981200"/>
            <a:ext cx="15240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check my Resume ATS score?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AI-powered resume analysis engine: </a:t>
            </a:r>
            <a:r>
              <a:rPr lang="en-IN" u="sng" dirty="0" smtClean="0">
                <a:hlinkClick r:id="rId2"/>
              </a:rPr>
              <a:t>https://resumeworded.com/results-v2</a:t>
            </a:r>
            <a:endParaRPr lang="en-US" dirty="0" smtClean="0"/>
          </a:p>
          <a:p>
            <a:r>
              <a:rPr lang="en-IN" u="sng" dirty="0" smtClean="0">
                <a:hlinkClick r:id="rId3"/>
              </a:rPr>
              <a:t>https://www.jobscan.co/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anner3.jpeg"/>
          <p:cNvPicPr>
            <a:picLocks noChangeAspect="1"/>
          </p:cNvPicPr>
          <p:nvPr/>
        </p:nvPicPr>
        <p:blipFill>
          <a:blip r:embed="rId4"/>
          <a:srcRect l="41850" t="41850"/>
          <a:stretch>
            <a:fillRect/>
          </a:stretch>
        </p:blipFill>
        <p:spPr>
          <a:xfrm rot="10800000" flipH="1" flipV="1">
            <a:off x="6391200" y="4105200"/>
            <a:ext cx="2752800" cy="2752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67400" y="4572000"/>
            <a:ext cx="914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Send file as </a:t>
            </a:r>
            <a:r>
              <a:rPr lang="en-IN" dirty="0" err="1" smtClean="0"/>
              <a:t>firstname_lastname</a:t>
            </a:r>
            <a:r>
              <a:rPr lang="en-IN" dirty="0" smtClean="0"/>
              <a:t>, not as </a:t>
            </a:r>
            <a:r>
              <a:rPr lang="en-IN" dirty="0" err="1" smtClean="0"/>
              <a:t>cv</a:t>
            </a:r>
            <a:r>
              <a:rPr lang="en-IN" dirty="0" smtClean="0"/>
              <a:t>/resume</a:t>
            </a:r>
            <a:endParaRPr lang="en-US" dirty="0" smtClean="0"/>
          </a:p>
          <a:p>
            <a:r>
              <a:rPr lang="en-IN" dirty="0" smtClean="0"/>
              <a:t>- Send </a:t>
            </a:r>
            <a:r>
              <a:rPr lang="en-IN" dirty="0" err="1" smtClean="0"/>
              <a:t>pdf</a:t>
            </a:r>
            <a:r>
              <a:rPr lang="en-IN" dirty="0" smtClean="0"/>
              <a:t> file and  not as a  word file</a:t>
            </a:r>
            <a:endParaRPr lang="en-US" dirty="0" smtClean="0"/>
          </a:p>
          <a:p>
            <a:r>
              <a:rPr lang="en-IN" dirty="0" smtClean="0"/>
              <a:t>- Include action words from Job Description</a:t>
            </a:r>
            <a:endParaRPr lang="en-US" dirty="0" smtClean="0"/>
          </a:p>
          <a:p>
            <a:r>
              <a:rPr lang="en-IN" dirty="0" smtClean="0"/>
              <a:t>- Choose a neat template</a:t>
            </a:r>
            <a:endParaRPr lang="en-US" dirty="0" smtClean="0"/>
          </a:p>
          <a:p>
            <a:r>
              <a:rPr lang="en-IN" dirty="0" smtClean="0"/>
              <a:t>- Fit most points in 1 line</a:t>
            </a:r>
            <a:endParaRPr lang="en-US" dirty="0" smtClean="0"/>
          </a:p>
          <a:p>
            <a:r>
              <a:rPr lang="en-IN" dirty="0" smtClean="0"/>
              <a:t>- Length: 1 page for work-ex &lt; 10 yrs, 2 pages max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19930880">
            <a:off x="6553200" y="152400"/>
            <a:ext cx="1524000" cy="1371600"/>
          </a:xfrm>
          <a:prstGeom prst="star5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28600" y="-30480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Send file as </a:t>
            </a:r>
            <a:r>
              <a:rPr lang="en-IN" dirty="0" err="1" smtClean="0"/>
              <a:t>firstname_lastname</a:t>
            </a:r>
            <a:r>
              <a:rPr lang="en-IN" dirty="0" smtClean="0"/>
              <a:t>, not as </a:t>
            </a:r>
            <a:r>
              <a:rPr lang="en-IN" dirty="0" err="1" smtClean="0"/>
              <a:t>cv</a:t>
            </a:r>
            <a:r>
              <a:rPr lang="en-IN" dirty="0" smtClean="0"/>
              <a:t>/resume</a:t>
            </a:r>
            <a:endParaRPr lang="en-US" dirty="0" smtClean="0"/>
          </a:p>
          <a:p>
            <a:r>
              <a:rPr lang="en-IN" dirty="0" smtClean="0"/>
              <a:t>- Send </a:t>
            </a:r>
            <a:r>
              <a:rPr lang="en-IN" dirty="0" err="1" smtClean="0"/>
              <a:t>pdf</a:t>
            </a:r>
            <a:r>
              <a:rPr lang="en-IN" dirty="0" smtClean="0"/>
              <a:t> file and  not as a  word file</a:t>
            </a:r>
            <a:endParaRPr lang="en-US" dirty="0" smtClean="0"/>
          </a:p>
          <a:p>
            <a:r>
              <a:rPr lang="en-IN" dirty="0" smtClean="0"/>
              <a:t>- Include action words from Job Description</a:t>
            </a:r>
            <a:endParaRPr lang="en-US" dirty="0" smtClean="0"/>
          </a:p>
          <a:p>
            <a:r>
              <a:rPr lang="en-IN" dirty="0" smtClean="0"/>
              <a:t>- Choose a neat template</a:t>
            </a:r>
            <a:endParaRPr lang="en-US" dirty="0" smtClean="0"/>
          </a:p>
          <a:p>
            <a:r>
              <a:rPr lang="en-IN" dirty="0" smtClean="0"/>
              <a:t>- Fit most points in 1 line</a:t>
            </a:r>
            <a:endParaRPr lang="en-US" dirty="0" smtClean="0"/>
          </a:p>
          <a:p>
            <a:r>
              <a:rPr lang="en-IN" dirty="0" smtClean="0"/>
              <a:t>- Length: 1 page for work-ex &lt; 10 yrs, 2 pages max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19930880">
            <a:off x="6553200" y="152400"/>
            <a:ext cx="1524000" cy="1371600"/>
          </a:xfrm>
          <a:prstGeom prst="star5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0800000">
            <a:off x="6629400" y="3886200"/>
            <a:ext cx="2286000" cy="838200"/>
          </a:xfrm>
          <a:prstGeom prst="right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Send file as </a:t>
            </a:r>
            <a:r>
              <a:rPr lang="en-IN" dirty="0" err="1" smtClean="0"/>
              <a:t>firstname_lastname</a:t>
            </a:r>
            <a:r>
              <a:rPr lang="en-IN" dirty="0" smtClean="0"/>
              <a:t>, not as </a:t>
            </a:r>
            <a:r>
              <a:rPr lang="en-IN" dirty="0" err="1" smtClean="0"/>
              <a:t>cv</a:t>
            </a:r>
            <a:r>
              <a:rPr lang="en-IN" dirty="0" smtClean="0"/>
              <a:t>/resume</a:t>
            </a:r>
            <a:endParaRPr lang="en-US" dirty="0" smtClean="0"/>
          </a:p>
          <a:p>
            <a:r>
              <a:rPr lang="en-IN" dirty="0" smtClean="0"/>
              <a:t>- Send </a:t>
            </a:r>
            <a:r>
              <a:rPr lang="en-IN" dirty="0" err="1" smtClean="0"/>
              <a:t>pdf</a:t>
            </a:r>
            <a:r>
              <a:rPr lang="en-IN" dirty="0" smtClean="0"/>
              <a:t> file and  not as a  word file</a:t>
            </a:r>
            <a:endParaRPr lang="en-US" dirty="0" smtClean="0"/>
          </a:p>
          <a:p>
            <a:r>
              <a:rPr lang="en-IN" dirty="0" smtClean="0"/>
              <a:t>- Include action words from Job Description</a:t>
            </a:r>
            <a:endParaRPr lang="en-US" dirty="0" smtClean="0"/>
          </a:p>
          <a:p>
            <a:r>
              <a:rPr lang="en-IN" dirty="0" smtClean="0"/>
              <a:t>- Choose a neat template</a:t>
            </a:r>
            <a:endParaRPr lang="en-US" dirty="0" smtClean="0"/>
          </a:p>
          <a:p>
            <a:r>
              <a:rPr lang="en-IN" dirty="0" smtClean="0"/>
              <a:t>- Fit most points in 1 line</a:t>
            </a:r>
            <a:endParaRPr lang="en-US" dirty="0" smtClean="0"/>
          </a:p>
          <a:p>
            <a:r>
              <a:rPr lang="en-IN" dirty="0" smtClean="0"/>
              <a:t>- Length: 1 page for work-ex &lt; 10 yrs, 2 pages max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19930880">
            <a:off x="6553200" y="152400"/>
            <a:ext cx="1524000" cy="1371600"/>
          </a:xfrm>
          <a:prstGeom prst="star5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0800000">
            <a:off x="6629400" y="5562600"/>
            <a:ext cx="2286000" cy="838200"/>
          </a:xfrm>
          <a:prstGeom prst="right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Donts</a:t>
            </a:r>
            <a:r>
              <a:rPr lang="en-IN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-Don’t make bold claims that cannot be backed up</a:t>
            </a:r>
            <a:endParaRPr lang="en-US" dirty="0" smtClean="0"/>
          </a:p>
          <a:p>
            <a:r>
              <a:rPr lang="en-IN" dirty="0" smtClean="0"/>
              <a:t>-Don’t just list job duties;  focus on accomplishments</a:t>
            </a:r>
            <a:endParaRPr lang="en-US" dirty="0" smtClean="0"/>
          </a:p>
          <a:p>
            <a:r>
              <a:rPr lang="en-IN" dirty="0" smtClean="0"/>
              <a:t>-Avoid personal pronouns (I/me/my)</a:t>
            </a:r>
            <a:endParaRPr lang="en-US" dirty="0" smtClean="0"/>
          </a:p>
          <a:p>
            <a:r>
              <a:rPr lang="en-IN" dirty="0" smtClean="0"/>
              <a:t>-Unprofessional email ID like coolguy352</a:t>
            </a:r>
            <a:endParaRPr lang="en-US" dirty="0" smtClean="0"/>
          </a:p>
          <a:p>
            <a:r>
              <a:rPr lang="en-IN" dirty="0" smtClean="0"/>
              <a:t>-No need for Photo/DOB</a:t>
            </a:r>
            <a:endParaRPr lang="en-US" dirty="0" smtClean="0"/>
          </a:p>
          <a:p>
            <a:r>
              <a:rPr lang="en-IN" dirty="0" smtClean="0"/>
              <a:t>-Don't bold too many words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 rot="10800000">
            <a:off x="6019800" y="304800"/>
            <a:ext cx="2286000" cy="609600"/>
          </a:xfrm>
          <a:prstGeom prst="stripedRightArrow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path path="rect">
              <a:fillToRect l="100000" t="100000"/>
            </a:path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4800" y="-22860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Donts</a:t>
            </a:r>
            <a:r>
              <a:rPr lang="en-IN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-Don’t make bold claims that cannot be backed up</a:t>
            </a:r>
            <a:endParaRPr lang="en-US" dirty="0" smtClean="0"/>
          </a:p>
          <a:p>
            <a:r>
              <a:rPr lang="en-IN" dirty="0" smtClean="0"/>
              <a:t>-Don’t just list job duties;  focus on accomplishments</a:t>
            </a:r>
            <a:endParaRPr lang="en-US" dirty="0" smtClean="0"/>
          </a:p>
          <a:p>
            <a:r>
              <a:rPr lang="en-IN" dirty="0" smtClean="0"/>
              <a:t>-Avoid personal pronouns (I/me/my)</a:t>
            </a:r>
            <a:endParaRPr lang="en-US" dirty="0" smtClean="0"/>
          </a:p>
          <a:p>
            <a:r>
              <a:rPr lang="en-IN" dirty="0" smtClean="0"/>
              <a:t>-Unprofessional email ID like coolguy352</a:t>
            </a:r>
            <a:endParaRPr lang="en-US" dirty="0" smtClean="0"/>
          </a:p>
          <a:p>
            <a:r>
              <a:rPr lang="en-IN" dirty="0" smtClean="0"/>
              <a:t>-No need for Photo/DOB</a:t>
            </a:r>
            <a:endParaRPr lang="en-US" dirty="0" smtClean="0"/>
          </a:p>
          <a:p>
            <a:r>
              <a:rPr lang="en-IN" dirty="0" smtClean="0"/>
              <a:t>-Don't bold too many words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 rot="10800000">
            <a:off x="6019800" y="2057400"/>
            <a:ext cx="2286000" cy="609600"/>
          </a:xfrm>
          <a:prstGeom prst="stripedRightArrow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path path="rect">
              <a:fillToRect l="100000" t="100000"/>
            </a:path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Donts</a:t>
            </a:r>
            <a:r>
              <a:rPr lang="en-IN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-Don’t make bold claims that cannot be backed up</a:t>
            </a:r>
            <a:endParaRPr lang="en-US" dirty="0" smtClean="0"/>
          </a:p>
          <a:p>
            <a:r>
              <a:rPr lang="en-IN" dirty="0" smtClean="0"/>
              <a:t>-Don’t just list job duties;  focus on accomplishments</a:t>
            </a:r>
            <a:endParaRPr lang="en-US" dirty="0" smtClean="0"/>
          </a:p>
          <a:p>
            <a:r>
              <a:rPr lang="en-IN" dirty="0" smtClean="0"/>
              <a:t>-Avoid personal pronouns (I/me/my)</a:t>
            </a:r>
            <a:endParaRPr lang="en-US" dirty="0" smtClean="0"/>
          </a:p>
          <a:p>
            <a:r>
              <a:rPr lang="en-IN" dirty="0" smtClean="0"/>
              <a:t>-Unprofessional email ID like coolguy352</a:t>
            </a:r>
            <a:endParaRPr lang="en-US" dirty="0" smtClean="0"/>
          </a:p>
          <a:p>
            <a:r>
              <a:rPr lang="en-IN" dirty="0" smtClean="0"/>
              <a:t>-No need for Photo/DOB</a:t>
            </a:r>
            <a:endParaRPr lang="en-US" dirty="0" smtClean="0"/>
          </a:p>
          <a:p>
            <a:r>
              <a:rPr lang="en-IN" dirty="0" smtClean="0"/>
              <a:t>-Don't bold too many words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 rot="10800000">
            <a:off x="6858000" y="2743200"/>
            <a:ext cx="2286000" cy="609600"/>
          </a:xfrm>
          <a:prstGeom prst="stripedRightArrow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path path="rect">
              <a:fillToRect l="100000" t="100000"/>
            </a:path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-76200"/>
            <a:ext cx="25146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Donts</a:t>
            </a:r>
            <a:r>
              <a:rPr lang="en-IN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-Don’t make bold claims that cannot be backed up</a:t>
            </a:r>
            <a:endParaRPr lang="en-US" dirty="0" smtClean="0"/>
          </a:p>
          <a:p>
            <a:r>
              <a:rPr lang="en-IN" dirty="0" smtClean="0"/>
              <a:t>-Don’t just list job duties;  focus on accomplishments</a:t>
            </a:r>
            <a:endParaRPr lang="en-US" dirty="0" smtClean="0"/>
          </a:p>
          <a:p>
            <a:r>
              <a:rPr lang="en-IN" dirty="0" smtClean="0"/>
              <a:t>-Avoid personal pronouns (I/me/my)</a:t>
            </a:r>
            <a:endParaRPr lang="en-US" dirty="0" smtClean="0"/>
          </a:p>
          <a:p>
            <a:r>
              <a:rPr lang="en-IN" dirty="0" smtClean="0"/>
              <a:t>-Unprofessional email ID like coolguy352</a:t>
            </a:r>
            <a:endParaRPr lang="en-US" dirty="0" smtClean="0"/>
          </a:p>
          <a:p>
            <a:r>
              <a:rPr lang="en-IN" dirty="0" smtClean="0"/>
              <a:t>-No need for Photo/DOB</a:t>
            </a:r>
            <a:endParaRPr lang="en-US" dirty="0" smtClean="0"/>
          </a:p>
          <a:p>
            <a:r>
              <a:rPr lang="en-IN" dirty="0" smtClean="0"/>
              <a:t>-Don't bold too many words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 rot="10800000">
            <a:off x="7162800" y="3733800"/>
            <a:ext cx="2286000" cy="609600"/>
          </a:xfrm>
          <a:prstGeom prst="stripedRightArrow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path path="rect">
              <a:fillToRect l="100000" t="100000"/>
            </a:path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/>
          <p:cNvGraphicFramePr>
            <a:graphicFrameLocks noChangeAspect="1"/>
          </p:cNvGraphicFramePr>
          <p:nvPr/>
        </p:nvGraphicFramePr>
        <p:xfrm>
          <a:off x="343251" y="381000"/>
          <a:ext cx="3864730" cy="6172200"/>
        </p:xfrm>
        <a:graphic>
          <a:graphicData uri="http://schemas.openxmlformats.org/presentationml/2006/ole">
            <p:oleObj spid="_x0000_s3074" name="Document" r:id="rId3" imgW="6477720" imgH="10343568" progId="Word.Document.12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76200" y="76200"/>
            <a:ext cx="4419600" cy="670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04800"/>
            <a:ext cx="425218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3505200"/>
            <a:ext cx="2286000" cy="309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Donts</a:t>
            </a:r>
            <a:r>
              <a:rPr lang="en-IN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-Don’t make bold claims that cannot be backed up</a:t>
            </a:r>
            <a:endParaRPr lang="en-US" dirty="0" smtClean="0"/>
          </a:p>
          <a:p>
            <a:r>
              <a:rPr lang="en-IN" dirty="0" smtClean="0"/>
              <a:t>-Don’t just list job duties;  focus on accomplishments</a:t>
            </a:r>
            <a:endParaRPr lang="en-US" dirty="0" smtClean="0"/>
          </a:p>
          <a:p>
            <a:r>
              <a:rPr lang="en-IN" dirty="0" smtClean="0"/>
              <a:t>-Avoid personal pronouns (I/me/my)</a:t>
            </a:r>
            <a:endParaRPr lang="en-US" dirty="0" smtClean="0"/>
          </a:p>
          <a:p>
            <a:r>
              <a:rPr lang="en-IN" dirty="0" smtClean="0"/>
              <a:t>-Unprofessional email ID like coolguy352</a:t>
            </a:r>
            <a:endParaRPr lang="en-US" dirty="0" smtClean="0"/>
          </a:p>
          <a:p>
            <a:r>
              <a:rPr lang="en-IN" dirty="0" smtClean="0"/>
              <a:t>-No need for Photo/DOB</a:t>
            </a:r>
            <a:endParaRPr lang="en-US" dirty="0" smtClean="0"/>
          </a:p>
          <a:p>
            <a:r>
              <a:rPr lang="en-IN" dirty="0" smtClean="0"/>
              <a:t>-Don't bold too many words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 rot="10800000">
            <a:off x="7010400" y="4876800"/>
            <a:ext cx="2286000" cy="609600"/>
          </a:xfrm>
          <a:prstGeom prst="stripedRightArrow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path path="rect">
              <a:fillToRect l="100000" t="100000"/>
            </a:path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Common Mistakes: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-Typos/ grammatical errors</a:t>
            </a:r>
            <a:endParaRPr lang="en-US" dirty="0" smtClean="0"/>
          </a:p>
          <a:p>
            <a:r>
              <a:rPr lang="en-IN" dirty="0" smtClean="0"/>
              <a:t>-More than 2 lines on any point</a:t>
            </a:r>
            <a:endParaRPr lang="en-US" dirty="0" smtClean="0"/>
          </a:p>
          <a:p>
            <a:r>
              <a:rPr lang="en-IN" dirty="0" smtClean="0"/>
              <a:t>- Inconsistent font size/line spacing</a:t>
            </a:r>
            <a:endParaRPr lang="en-US" dirty="0" smtClean="0"/>
          </a:p>
          <a:p>
            <a:r>
              <a:rPr lang="en-IN" dirty="0" smtClean="0"/>
              <a:t>- Being unethical like disclosing confidential info</a:t>
            </a:r>
            <a:endParaRPr lang="en-US" dirty="0" smtClean="0"/>
          </a:p>
          <a:p>
            <a:r>
              <a:rPr lang="en-IN" dirty="0" smtClean="0"/>
              <a:t>- Verbose resume with length &gt; 2 pages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triped Right Arrow 4"/>
          <p:cNvSpPr/>
          <p:nvPr/>
        </p:nvSpPr>
        <p:spPr>
          <a:xfrm rot="10800000">
            <a:off x="6172200" y="1600200"/>
            <a:ext cx="2286000" cy="609600"/>
          </a:xfrm>
          <a:prstGeom prst="striped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457200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Technical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-Select a professional font </a:t>
            </a:r>
            <a:r>
              <a:rPr lang="en-IN" dirty="0" err="1" smtClean="0"/>
              <a:t>eg</a:t>
            </a:r>
            <a:r>
              <a:rPr lang="en-IN" dirty="0" smtClean="0"/>
              <a:t> Arial/ Calibri/Garamond</a:t>
            </a:r>
            <a:endParaRPr lang="en-US" dirty="0" smtClean="0"/>
          </a:p>
          <a:p>
            <a:r>
              <a:rPr lang="en-IN" dirty="0" smtClean="0"/>
              <a:t>- Readable size (10.5-12) for text</a:t>
            </a:r>
            <a:endParaRPr lang="en-US" dirty="0" smtClean="0"/>
          </a:p>
          <a:p>
            <a:r>
              <a:rPr lang="en-IN" dirty="0" smtClean="0"/>
              <a:t>- Leave ample white-space so that it is soothing to read</a:t>
            </a:r>
            <a:endParaRPr lang="en-US" dirty="0" smtClean="0"/>
          </a:p>
          <a:p>
            <a:r>
              <a:rPr lang="en-IN" dirty="0" smtClean="0"/>
              <a:t>- 1/2-1 inch margins on all sides</a:t>
            </a:r>
            <a:endParaRPr lang="en-US" dirty="0" smtClean="0"/>
          </a:p>
          <a:p>
            <a:r>
              <a:rPr lang="en-IN" dirty="0" smtClean="0"/>
              <a:t>- Single spacing works best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 rot="10800000">
            <a:off x="6324600" y="2057400"/>
            <a:ext cx="2286000" cy="609600"/>
          </a:xfrm>
          <a:prstGeom prst="stripedRightArrow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581400"/>
            <a:ext cx="32766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For example following is the Job summary for ML Engineer and Data Scientist: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IN" dirty="0" smtClean="0"/>
              <a:t>Strong understanding of Azure environment (</a:t>
            </a:r>
            <a:r>
              <a:rPr lang="en-IN" dirty="0" err="1" smtClean="0"/>
              <a:t>PaaS</a:t>
            </a:r>
            <a:r>
              <a:rPr lang="en-IN" dirty="0" smtClean="0"/>
              <a:t>, </a:t>
            </a:r>
            <a:r>
              <a:rPr lang="en-IN" dirty="0" err="1" smtClean="0"/>
              <a:t>IaaS</a:t>
            </a:r>
            <a:r>
              <a:rPr lang="en-IN" dirty="0" smtClean="0"/>
              <a:t>) and experience in working with hybrid model.</a:t>
            </a:r>
            <a:endParaRPr lang="en-US" dirty="0" smtClean="0"/>
          </a:p>
          <a:p>
            <a:pPr lvl="0"/>
            <a:r>
              <a:rPr lang="en-IN" dirty="0" smtClean="0"/>
              <a:t>Ability to guide and instruct mid-size team of Azure Data Engineers.</a:t>
            </a:r>
            <a:endParaRPr lang="en-US" dirty="0" smtClean="0"/>
          </a:p>
          <a:p>
            <a:pPr lvl="0"/>
            <a:r>
              <a:rPr lang="en-IN" dirty="0" smtClean="0"/>
              <a:t>Understand and design/reverse engineering AWS </a:t>
            </a:r>
            <a:r>
              <a:rPr lang="en-IN" dirty="0" err="1" smtClean="0"/>
              <a:t>DataSync</a:t>
            </a:r>
            <a:r>
              <a:rPr lang="en-IN" dirty="0" smtClean="0"/>
              <a:t> ETL codes, implement the same data solutions through Azure services.</a:t>
            </a:r>
            <a:endParaRPr lang="en-US" dirty="0" smtClean="0"/>
          </a:p>
          <a:p>
            <a:pPr lvl="0"/>
            <a:r>
              <a:rPr lang="en-IN" dirty="0" smtClean="0"/>
              <a:t>Design and build simple to complex ETLs in Azure Data Factory, Synapse Spark Notebooks and Azure </a:t>
            </a:r>
            <a:r>
              <a:rPr lang="en-IN" dirty="0" err="1" smtClean="0"/>
              <a:t>DataBricks</a:t>
            </a:r>
            <a:r>
              <a:rPr lang="en-IN" dirty="0" smtClean="0"/>
              <a:t>.</a:t>
            </a:r>
            <a:endParaRPr lang="en-US" dirty="0" smtClean="0"/>
          </a:p>
          <a:p>
            <a:pPr lvl="0"/>
            <a:r>
              <a:rPr lang="en-IN" dirty="0" smtClean="0"/>
              <a:t>Should be able to design modules that has security and authorization frameworks.</a:t>
            </a:r>
            <a:endParaRPr lang="en-US" dirty="0" smtClean="0"/>
          </a:p>
          <a:p>
            <a:pPr lvl="0"/>
            <a:r>
              <a:rPr lang="en-IN" dirty="0" smtClean="0"/>
              <a:t>Analyze current business practices, processes and procedures and identify future opportunities for leveraging Azure data &amp; analytics </a:t>
            </a:r>
            <a:r>
              <a:rPr lang="en-IN" dirty="0" err="1" smtClean="0"/>
              <a:t>PaaS</a:t>
            </a:r>
            <a:r>
              <a:rPr lang="en-IN" dirty="0" smtClean="0"/>
              <a:t> services.</a:t>
            </a:r>
            <a:endParaRPr lang="en-US" dirty="0" smtClean="0"/>
          </a:p>
          <a:p>
            <a:pPr lvl="0"/>
            <a:r>
              <a:rPr lang="en-IN" dirty="0" smtClean="0"/>
              <a:t>Minimum 5-10 years of ETL experience using Azure data services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 rot="19073479">
            <a:off x="290342" y="2135550"/>
            <a:ext cx="2286000" cy="609600"/>
          </a:xfrm>
          <a:prstGeom prst="striped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For example following is the Job summary for ML Engineer and Data Scientist: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IN" dirty="0" smtClean="0"/>
              <a:t>Strong understanding of Azure environment (</a:t>
            </a:r>
            <a:r>
              <a:rPr lang="en-IN" dirty="0" err="1" smtClean="0"/>
              <a:t>PaaS</a:t>
            </a:r>
            <a:r>
              <a:rPr lang="en-IN" dirty="0" smtClean="0"/>
              <a:t>, </a:t>
            </a:r>
            <a:r>
              <a:rPr lang="en-IN" dirty="0" err="1" smtClean="0"/>
              <a:t>IaaS</a:t>
            </a:r>
            <a:r>
              <a:rPr lang="en-IN" dirty="0" smtClean="0"/>
              <a:t>) and experience in working with hybrid model.</a:t>
            </a:r>
            <a:endParaRPr lang="en-US" dirty="0" smtClean="0"/>
          </a:p>
          <a:p>
            <a:pPr lvl="0"/>
            <a:r>
              <a:rPr lang="en-IN" dirty="0" smtClean="0"/>
              <a:t>Ability to guide and instruct mid-size team of Azure Data Engineers.</a:t>
            </a:r>
            <a:endParaRPr lang="en-US" dirty="0" smtClean="0"/>
          </a:p>
          <a:p>
            <a:pPr lvl="0"/>
            <a:r>
              <a:rPr lang="en-IN" dirty="0" smtClean="0"/>
              <a:t>Understand and design/reverse engineering AWS </a:t>
            </a:r>
            <a:r>
              <a:rPr lang="en-IN" dirty="0" err="1" smtClean="0"/>
              <a:t>DataSync</a:t>
            </a:r>
            <a:r>
              <a:rPr lang="en-IN" dirty="0" smtClean="0"/>
              <a:t> ETL codes, implement the same data solutions through Azure services.</a:t>
            </a:r>
            <a:endParaRPr lang="en-US" dirty="0" smtClean="0"/>
          </a:p>
          <a:p>
            <a:pPr lvl="0"/>
            <a:r>
              <a:rPr lang="en-IN" dirty="0" smtClean="0"/>
              <a:t>Design and build simple to complex ETLs in Azure Data Factory, Synapse Spark Notebooks and Azure </a:t>
            </a:r>
            <a:r>
              <a:rPr lang="en-IN" dirty="0" err="1" smtClean="0"/>
              <a:t>DataBricks</a:t>
            </a:r>
            <a:r>
              <a:rPr lang="en-IN" dirty="0" smtClean="0"/>
              <a:t>.</a:t>
            </a:r>
            <a:endParaRPr lang="en-US" dirty="0" smtClean="0"/>
          </a:p>
          <a:p>
            <a:pPr lvl="0"/>
            <a:r>
              <a:rPr lang="en-IN" dirty="0" smtClean="0"/>
              <a:t>Should be able to design modules that has security and authorization frameworks.</a:t>
            </a:r>
            <a:endParaRPr lang="en-US" dirty="0" smtClean="0"/>
          </a:p>
          <a:p>
            <a:pPr lvl="0"/>
            <a:r>
              <a:rPr lang="en-IN" dirty="0" smtClean="0"/>
              <a:t>Analyze current business practices, processes and procedures and identify future opportunities for leveraging Azure data &amp; analytics </a:t>
            </a:r>
            <a:r>
              <a:rPr lang="en-IN" dirty="0" err="1" smtClean="0"/>
              <a:t>PaaS</a:t>
            </a:r>
            <a:r>
              <a:rPr lang="en-IN" dirty="0" smtClean="0"/>
              <a:t> services.</a:t>
            </a:r>
            <a:endParaRPr lang="en-US" dirty="0" smtClean="0"/>
          </a:p>
          <a:p>
            <a:pPr lvl="0"/>
            <a:r>
              <a:rPr lang="en-IN" dirty="0" smtClean="0"/>
              <a:t>Minimum 5-10 years of ETL experience using Azure data services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 rot="2745389">
            <a:off x="-127166" y="726686"/>
            <a:ext cx="2286000" cy="609600"/>
          </a:xfrm>
          <a:prstGeom prst="striped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581400"/>
            <a:ext cx="32766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mage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"/>
            <a:ext cx="4800600" cy="6277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3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581400"/>
            <a:ext cx="32766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/>
          <p:cNvGraphicFramePr>
            <a:graphicFrameLocks noChangeAspect="1"/>
          </p:cNvGraphicFramePr>
          <p:nvPr/>
        </p:nvGraphicFramePr>
        <p:xfrm>
          <a:off x="343251" y="381000"/>
          <a:ext cx="3864730" cy="6172200"/>
        </p:xfrm>
        <a:graphic>
          <a:graphicData uri="http://schemas.openxmlformats.org/presentationml/2006/ole">
            <p:oleObj spid="_x0000_s4098" name="Document" r:id="rId3" imgW="6477720" imgH="10343568" progId="Word.Document.12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76200" y="76200"/>
            <a:ext cx="4419600" cy="670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04800"/>
            <a:ext cx="425218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&quot;No&quot; Symbol 5"/>
          <p:cNvSpPr/>
          <p:nvPr/>
        </p:nvSpPr>
        <p:spPr>
          <a:xfrm>
            <a:off x="5638800" y="2057400"/>
            <a:ext cx="3276600" cy="31242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to write in the CV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sz="3700" dirty="0" smtClean="0"/>
              <a:t>4-5 relevant sections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-Resume Summary (More on this later)</a:t>
            </a:r>
            <a:endParaRPr lang="en-US" dirty="0" smtClean="0"/>
          </a:p>
          <a:p>
            <a:r>
              <a:rPr lang="en-IN" dirty="0" smtClean="0"/>
              <a:t>-Work-Ex</a:t>
            </a:r>
            <a:endParaRPr lang="en-US" dirty="0" smtClean="0"/>
          </a:p>
          <a:p>
            <a:r>
              <a:rPr lang="en-IN" dirty="0" smtClean="0"/>
              <a:t>-Education</a:t>
            </a:r>
            <a:endParaRPr lang="en-US" dirty="0" smtClean="0"/>
          </a:p>
          <a:p>
            <a:r>
              <a:rPr lang="en-IN" dirty="0" smtClean="0"/>
              <a:t>-Internships</a:t>
            </a:r>
            <a:endParaRPr lang="en-US" dirty="0" smtClean="0"/>
          </a:p>
          <a:p>
            <a:r>
              <a:rPr lang="en-IN" dirty="0" smtClean="0"/>
              <a:t>-Achievements</a:t>
            </a:r>
            <a:endParaRPr lang="en-US" dirty="0" smtClean="0"/>
          </a:p>
          <a:p>
            <a:r>
              <a:rPr lang="en-IN" dirty="0" smtClean="0"/>
              <a:t>-Projects</a:t>
            </a:r>
            <a:endParaRPr lang="en-US" dirty="0" smtClean="0"/>
          </a:p>
          <a:p>
            <a:r>
              <a:rPr lang="en-IN" dirty="0" smtClean="0"/>
              <a:t>-Extra-</a:t>
            </a:r>
            <a:r>
              <a:rPr lang="en-IN" dirty="0" err="1" smtClean="0"/>
              <a:t>Curriculars</a:t>
            </a:r>
            <a:endParaRPr lang="en-US" dirty="0" smtClean="0"/>
          </a:p>
          <a:p>
            <a:r>
              <a:rPr lang="en-IN" dirty="0" smtClean="0"/>
              <a:t>-Anything else that makes u stand 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5410200" y="2606040"/>
            <a:ext cx="2438400" cy="2194560"/>
          </a:xfrm>
          <a:prstGeom prst="star5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14400" y="2057400"/>
            <a:ext cx="67818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2667000"/>
            <a:ext cx="67818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to write in the CV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sz="3700" dirty="0" smtClean="0"/>
              <a:t>4-5 relevant sections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-Resume Summary (More on this later)</a:t>
            </a:r>
            <a:endParaRPr lang="en-US" dirty="0" smtClean="0"/>
          </a:p>
          <a:p>
            <a:r>
              <a:rPr lang="en-IN" dirty="0" smtClean="0"/>
              <a:t>-Work-Ex</a:t>
            </a:r>
            <a:endParaRPr lang="en-US" dirty="0" smtClean="0"/>
          </a:p>
          <a:p>
            <a:r>
              <a:rPr lang="en-IN" dirty="0" smtClean="0"/>
              <a:t>-Education</a:t>
            </a:r>
            <a:endParaRPr lang="en-US" dirty="0" smtClean="0"/>
          </a:p>
          <a:p>
            <a:r>
              <a:rPr lang="en-IN" dirty="0" smtClean="0"/>
              <a:t>-Internships</a:t>
            </a:r>
            <a:endParaRPr lang="en-US" dirty="0" smtClean="0"/>
          </a:p>
          <a:p>
            <a:r>
              <a:rPr lang="en-IN" dirty="0" smtClean="0"/>
              <a:t>-Achievements</a:t>
            </a:r>
            <a:endParaRPr lang="en-US" dirty="0" smtClean="0"/>
          </a:p>
          <a:p>
            <a:r>
              <a:rPr lang="en-IN" dirty="0" smtClean="0"/>
              <a:t>-Projects</a:t>
            </a:r>
            <a:endParaRPr lang="en-US" dirty="0" smtClean="0"/>
          </a:p>
          <a:p>
            <a:r>
              <a:rPr lang="en-IN" dirty="0" smtClean="0"/>
              <a:t>-Extra-</a:t>
            </a:r>
            <a:r>
              <a:rPr lang="en-IN" dirty="0" err="1" smtClean="0"/>
              <a:t>Curriculars</a:t>
            </a:r>
            <a:endParaRPr lang="en-US" dirty="0" smtClean="0"/>
          </a:p>
          <a:p>
            <a:r>
              <a:rPr lang="en-IN" dirty="0" smtClean="0"/>
              <a:t>-Anything else that makes u stand 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5410200" y="2606040"/>
            <a:ext cx="2438400" cy="2194560"/>
          </a:xfrm>
          <a:prstGeom prst="star5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2667000"/>
            <a:ext cx="67818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to write in the CV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sz="3700" dirty="0" smtClean="0"/>
              <a:t>4-5 relevant sections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-Resume Summary (More on this later)</a:t>
            </a:r>
            <a:endParaRPr lang="en-US" dirty="0" smtClean="0"/>
          </a:p>
          <a:p>
            <a:r>
              <a:rPr lang="en-IN" dirty="0" smtClean="0"/>
              <a:t>-Work-Ex</a:t>
            </a:r>
            <a:endParaRPr lang="en-US" dirty="0" smtClean="0"/>
          </a:p>
          <a:p>
            <a:r>
              <a:rPr lang="en-IN" dirty="0" smtClean="0"/>
              <a:t>-Education</a:t>
            </a:r>
            <a:endParaRPr lang="en-US" dirty="0" smtClean="0"/>
          </a:p>
          <a:p>
            <a:r>
              <a:rPr lang="en-IN" dirty="0" smtClean="0"/>
              <a:t>-Internships</a:t>
            </a:r>
            <a:endParaRPr lang="en-US" dirty="0" smtClean="0"/>
          </a:p>
          <a:p>
            <a:r>
              <a:rPr lang="en-IN" dirty="0" smtClean="0"/>
              <a:t>-Achievements</a:t>
            </a:r>
            <a:endParaRPr lang="en-US" dirty="0" smtClean="0"/>
          </a:p>
          <a:p>
            <a:r>
              <a:rPr lang="en-IN" dirty="0" smtClean="0"/>
              <a:t>-Projects</a:t>
            </a:r>
            <a:endParaRPr lang="en-US" dirty="0" smtClean="0"/>
          </a:p>
          <a:p>
            <a:r>
              <a:rPr lang="en-IN" dirty="0" smtClean="0"/>
              <a:t>-Extra-</a:t>
            </a:r>
            <a:r>
              <a:rPr lang="en-IN" dirty="0" err="1" smtClean="0"/>
              <a:t>Curriculars</a:t>
            </a:r>
            <a:endParaRPr lang="en-US" dirty="0" smtClean="0"/>
          </a:p>
          <a:p>
            <a:r>
              <a:rPr lang="en-IN" dirty="0" smtClean="0"/>
              <a:t>-Anything else that makes u stand 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5410200" y="2606040"/>
            <a:ext cx="2438400" cy="2194560"/>
          </a:xfrm>
          <a:prstGeom prst="star5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3200400"/>
            <a:ext cx="67818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3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1400" y="5105400"/>
            <a:ext cx="17526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to write in the CV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sz="3700" dirty="0" smtClean="0"/>
              <a:t>4-5 relevant sections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-Resume Summary (More on this later)</a:t>
            </a:r>
            <a:endParaRPr lang="en-US" dirty="0" smtClean="0"/>
          </a:p>
          <a:p>
            <a:r>
              <a:rPr lang="en-IN" dirty="0" smtClean="0"/>
              <a:t>-Work-Ex</a:t>
            </a:r>
            <a:endParaRPr lang="en-US" dirty="0" smtClean="0"/>
          </a:p>
          <a:p>
            <a:r>
              <a:rPr lang="en-IN" dirty="0" smtClean="0"/>
              <a:t>-Education</a:t>
            </a:r>
            <a:endParaRPr lang="en-US" dirty="0" smtClean="0"/>
          </a:p>
          <a:p>
            <a:r>
              <a:rPr lang="en-IN" dirty="0" smtClean="0"/>
              <a:t>-Internships</a:t>
            </a:r>
            <a:endParaRPr lang="en-US" dirty="0" smtClean="0"/>
          </a:p>
          <a:p>
            <a:r>
              <a:rPr lang="en-IN" dirty="0" smtClean="0"/>
              <a:t>-Achievements</a:t>
            </a:r>
            <a:endParaRPr lang="en-US" dirty="0" smtClean="0"/>
          </a:p>
          <a:p>
            <a:r>
              <a:rPr lang="en-IN" dirty="0" smtClean="0"/>
              <a:t>-Projects</a:t>
            </a:r>
            <a:endParaRPr lang="en-US" dirty="0" smtClean="0"/>
          </a:p>
          <a:p>
            <a:r>
              <a:rPr lang="en-IN" dirty="0" smtClean="0"/>
              <a:t>-Extra-</a:t>
            </a:r>
            <a:r>
              <a:rPr lang="en-IN" dirty="0" err="1" smtClean="0"/>
              <a:t>Curriculars</a:t>
            </a:r>
            <a:endParaRPr lang="en-US" dirty="0" smtClean="0"/>
          </a:p>
          <a:p>
            <a:r>
              <a:rPr lang="en-IN" dirty="0" smtClean="0"/>
              <a:t>-Anything else that makes u stand 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5410200" y="2606040"/>
            <a:ext cx="2438400" cy="2194560"/>
          </a:xfrm>
          <a:prstGeom prst="star5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3733800"/>
            <a:ext cx="46482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4800600"/>
            <a:ext cx="441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How to write about your work experience: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IN" dirty="0" smtClean="0"/>
              <a:t>- Use Action words like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Directed/Managed/Spearheaded instead of Duties included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0800000">
            <a:off x="6629400" y="838200"/>
            <a:ext cx="2286000" cy="838200"/>
          </a:xfrm>
          <a:prstGeom prst="right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nner3.jpeg"/>
          <p:cNvPicPr>
            <a:picLocks noChangeAspect="1"/>
          </p:cNvPicPr>
          <p:nvPr/>
        </p:nvPicPr>
        <p:blipFill>
          <a:blip r:embed="rId2"/>
          <a:srcRect l="41850" t="41850"/>
          <a:stretch>
            <a:fillRect/>
          </a:stretch>
        </p:blipFill>
        <p:spPr>
          <a:xfrm rot="10800000" flipH="1" flipV="1">
            <a:off x="6391200" y="4105200"/>
            <a:ext cx="2752800" cy="2752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67400" y="4572000"/>
            <a:ext cx="914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1292</Words>
  <Application>Microsoft Office PowerPoint</Application>
  <PresentationFormat>On-screen Show (4:3)</PresentationFormat>
  <Paragraphs>181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Document</vt:lpstr>
      <vt:lpstr>Slide 1</vt:lpstr>
      <vt:lpstr>Slide 2</vt:lpstr>
      <vt:lpstr>Slide 3</vt:lpstr>
      <vt:lpstr>Slide 4</vt:lpstr>
      <vt:lpstr>What to write in the CV 4-5 relevant sections </vt:lpstr>
      <vt:lpstr>What to write in the CV 4-5 relevant sections </vt:lpstr>
      <vt:lpstr>What to write in the CV 4-5 relevant sections </vt:lpstr>
      <vt:lpstr>What to write in the CV 4-5 relevant sections </vt:lpstr>
      <vt:lpstr>How to write about your work experience: </vt:lpstr>
      <vt:lpstr>Slide 10</vt:lpstr>
      <vt:lpstr>Some useful words</vt:lpstr>
      <vt:lpstr>Some useful words</vt:lpstr>
      <vt:lpstr>Some useful words</vt:lpstr>
      <vt:lpstr>Some useful words</vt:lpstr>
      <vt:lpstr>Very IMPORTANT to get shortlisted:</vt:lpstr>
      <vt:lpstr>Very IMPORTANT to get shortlisted:</vt:lpstr>
      <vt:lpstr>Very IMPORTANT to get shortlisted:</vt:lpstr>
      <vt:lpstr>Resume Summary: </vt:lpstr>
      <vt:lpstr>Resume Summary: </vt:lpstr>
      <vt:lpstr>Resume Summary: </vt:lpstr>
      <vt:lpstr>Resume Summary: </vt:lpstr>
      <vt:lpstr>How to check my Resume ATS score?</vt:lpstr>
      <vt:lpstr>Dos:</vt:lpstr>
      <vt:lpstr>Dos:</vt:lpstr>
      <vt:lpstr>Dos:</vt:lpstr>
      <vt:lpstr>Donts: </vt:lpstr>
      <vt:lpstr>Donts: </vt:lpstr>
      <vt:lpstr>Donts: </vt:lpstr>
      <vt:lpstr>Donts: </vt:lpstr>
      <vt:lpstr>Donts: </vt:lpstr>
      <vt:lpstr>Common Mistakes:</vt:lpstr>
      <vt:lpstr>Technical aspects</vt:lpstr>
      <vt:lpstr>For example following is the Job summary for ML Engineer and Data Scientist: </vt:lpstr>
      <vt:lpstr>For example following is the Job summary for ML Engineer and Data Scientist: 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49</cp:revision>
  <dcterms:created xsi:type="dcterms:W3CDTF">2006-08-16T00:00:00Z</dcterms:created>
  <dcterms:modified xsi:type="dcterms:W3CDTF">2024-06-16T09:26:49Z</dcterms:modified>
</cp:coreProperties>
</file>