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456" y="-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Spark Structured Streaming – basics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Dr </a:t>
            </a:r>
            <a:r>
              <a:rPr lang="en-US" dirty="0" err="1" smtClean="0"/>
              <a:t>Sachin</a:t>
            </a:r>
            <a:r>
              <a:rPr lang="en-US" dirty="0" smtClean="0"/>
              <a:t> </a:t>
            </a:r>
            <a:r>
              <a:rPr lang="en-US" dirty="0" err="1" smtClean="0"/>
              <a:t>Saxena</a:t>
            </a:r>
            <a:endParaRPr lang="en-US" dirty="0"/>
          </a:p>
        </p:txBody>
      </p:sp>
      <p:pic>
        <p:nvPicPr>
          <p:cNvPr id="4" name="Picture 3" descr="Cloud Computing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00" y="3790950"/>
            <a:ext cx="1100045" cy="3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ream as a Tabl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14350"/>
            <a:ext cx="7219751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loud Computing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24800" y="4705350"/>
            <a:ext cx="1100045" cy="36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www.lifeisafile.com/assets/images/spark_streaming_working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43" y="438150"/>
            <a:ext cx="913385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loud Computing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24800" y="4705350"/>
            <a:ext cx="1100045" cy="36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www.databricks.com/sites/default/files/blog-faster-stateful-streaming-figure-1-1024x562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590550"/>
            <a:ext cx="708518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loud Computing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24800" y="4705350"/>
            <a:ext cx="1100045" cy="36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miro.medium.com/v2/resize:fit:1400/1*GcBjVE9Fk3sSFgLQuKszsA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38150"/>
            <a:ext cx="7924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loud Computing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24800" y="4705350"/>
            <a:ext cx="1100045" cy="36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On-screen Show (16:9)</PresentationFormat>
  <Paragraphs>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Spark Structured Streaming – basics 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Structured Streaming – basics</dc:title>
  <dc:creator>HP</dc:creator>
  <cp:lastModifiedBy>HP</cp:lastModifiedBy>
  <cp:revision>1</cp:revision>
  <dcterms:created xsi:type="dcterms:W3CDTF">2006-08-16T00:00:00Z</dcterms:created>
  <dcterms:modified xsi:type="dcterms:W3CDTF">2024-12-18T13:42:04Z</dcterms:modified>
</cp:coreProperties>
</file>