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89" r:id="rId2"/>
    <p:sldId id="257" r:id="rId3"/>
    <p:sldId id="288" r:id="rId4"/>
  </p:sldIdLst>
  <p:sldSz cx="9144000" cy="5143500" type="screen16x9"/>
  <p:notesSz cx="6858000" cy="9144000"/>
  <p:embeddedFontLst>
    <p:embeddedFont>
      <p:font typeface="Raleway" charset="0"/>
      <p:regular r:id="rId6"/>
      <p:bold r:id="rId7"/>
      <p:italic r:id="rId8"/>
      <p:boldItalic r:id="rId9"/>
    </p:embeddedFont>
    <p:embeddedFont>
      <p:font typeface="Lato" charset="0"/>
      <p:regular r:id="rId10"/>
      <p:bold r:id="rId11"/>
      <p:italic r:id="rId12"/>
      <p:boldItalic r:id="rId13"/>
    </p:embeddedFont>
    <p:embeddedFont>
      <p:font typeface="Tahoma" pitchFamily="34" charset="0"/>
      <p:regular r:id="rId14"/>
      <p:bold r:id="rId15"/>
    </p:embeddedFont>
    <p:embeddedFont>
      <p:font typeface="SimSun" pitchFamily="2" charset="-122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3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0027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05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46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65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45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/>
              <a:t>D</a:t>
            </a:r>
            <a:r>
              <a:rPr lang="en" sz="4900" dirty="0" smtClean="0"/>
              <a:t>ate and Time </a:t>
            </a:r>
            <a:r>
              <a:rPr lang="en" sz="4900" dirty="0" smtClean="0"/>
              <a:t/>
            </a:r>
            <a:br>
              <a:rPr lang="en" sz="4900" dirty="0" smtClean="0"/>
            </a:br>
            <a:r>
              <a:rPr lang="en" sz="2800" dirty="0" smtClean="0">
                <a:solidFill>
                  <a:schemeClr val="accent6">
                    <a:lumMod val="75000"/>
                  </a:schemeClr>
                </a:solidFill>
              </a:rPr>
              <a:t>in Python</a:t>
            </a:r>
            <a:endParaRPr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2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769619" y="489475"/>
            <a:ext cx="7528559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</a:rPr>
              <a:t>Date and time modules in Python!</a:t>
            </a:r>
            <a:endParaRPr lang="en-US" sz="33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</a:endParaRP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059" y="1294020"/>
            <a:ext cx="3786505" cy="378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meeting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99553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Office PowerPoint</Application>
  <PresentationFormat>On-screen Show (16:9)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Raleway</vt:lpstr>
      <vt:lpstr>Lato</vt:lpstr>
      <vt:lpstr>Tahoma</vt:lpstr>
      <vt:lpstr>SimSun</vt:lpstr>
      <vt:lpstr>Swiss</vt:lpstr>
      <vt:lpstr>Date and Time  in Python</vt:lpstr>
      <vt:lpstr>PowerPoint Presentation</vt:lpstr>
      <vt:lpstr>Goals for 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Windows User</cp:lastModifiedBy>
  <cp:revision>20</cp:revision>
  <dcterms:modified xsi:type="dcterms:W3CDTF">2022-05-22T05:43:31Z</dcterms:modified>
</cp:coreProperties>
</file>