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ato" panose="020B0604020202020204" charset="0"/>
      <p:regular r:id="rId4"/>
      <p:bold r:id="rId5"/>
      <p:italic r:id="rId6"/>
      <p:boldItalic r:id="rId7"/>
    </p:embeddedFont>
    <p:embeddedFont>
      <p:font typeface="Raleway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781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7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1600" dirty="0" smtClean="0"/>
              <a:t>Data Science </a:t>
            </a:r>
            <a:r>
              <a:rPr lang="en" sz="1600" dirty="0" smtClean="0">
                <a:solidFill>
                  <a:schemeClr val="dk1"/>
                </a:solidFill>
              </a:rPr>
              <a:t>&amp;</a:t>
            </a:r>
            <a:r>
              <a:rPr lang="en" sz="1600" dirty="0" smtClean="0"/>
              <a:t> Machine Learning</a:t>
            </a:r>
            <a:r>
              <a:rPr lang="en" sz="4900" dirty="0" smtClean="0"/>
              <a:t/>
            </a:r>
            <a:br>
              <a:rPr lang="en" sz="4900" dirty="0" smtClean="0"/>
            </a:b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KNN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(K Nearest Neighbors) Python hand on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Lato</vt:lpstr>
      <vt:lpstr>Raleway</vt:lpstr>
      <vt:lpstr>Swiss</vt:lpstr>
      <vt:lpstr>Data Science &amp; Machine Learning KNN (K Nearest Neighbors) Python hand 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net</cp:lastModifiedBy>
  <cp:revision>45</cp:revision>
  <dcterms:modified xsi:type="dcterms:W3CDTF">2022-06-03T10:24:34Z</dcterms:modified>
</cp:coreProperties>
</file>