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Support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Vector Machine (SVM) Python full code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Support Vector Machine (SVM) Python full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47</cp:revision>
  <dcterms:modified xsi:type="dcterms:W3CDTF">2022-06-03T10:25:17Z</dcterms:modified>
</cp:coreProperties>
</file>