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smtClean="0"/>
              <a:t/>
            </a:r>
            <a:br>
              <a:rPr lang="en" sz="4900" smtClean="0"/>
            </a:b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Decision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Tree in Machine Learning Python Hands on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Decision Tree in Machine Learning Python Hands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47</cp:revision>
  <dcterms:modified xsi:type="dcterms:W3CDTF">2022-06-03T10:24:48Z</dcterms:modified>
</cp:coreProperties>
</file>