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1600" dirty="0" smtClean="0"/>
              <a:t>Data Science </a:t>
            </a:r>
            <a:r>
              <a:rPr lang="en" sz="1600" dirty="0" smtClean="0">
                <a:solidFill>
                  <a:schemeClr val="dk1"/>
                </a:solidFill>
              </a:rPr>
              <a:t>&amp;</a:t>
            </a:r>
            <a:r>
              <a:rPr lang="en" sz="1600" dirty="0" smtClean="0"/>
              <a:t> Machine 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Forest for COVID19 symptoms for fresh data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Swiss</vt:lpstr>
      <vt:lpstr>Data Science &amp; Machine Learning Random Forest for COVID19 symptoms for fresh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44</cp:revision>
  <dcterms:modified xsi:type="dcterms:W3CDTF">2022-06-03T10:23:25Z</dcterms:modified>
</cp:coreProperties>
</file>